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0365C-06CB-E7CB-3DAC-CA0C12766783}" v="35" dt="2025-01-12T18:19:40.953"/>
    <p1510:client id="{E8F356F9-5549-A595-DA58-EB52D56F151B}" v="2123" dt="2025-01-12T02:29:54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36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2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6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1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tcharts.com/l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stel colours in gradient surface design">
            <a:extLst>
              <a:ext uri="{FF2B5EF4-FFF2-40B4-BE49-F238E27FC236}">
                <a16:creationId xmlns:a16="http://schemas.microsoft.com/office/drawing/2014/main" id="{F285AE6C-3CFB-4003-CFE0-C8745B0F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7848600" y="-42"/>
            <a:ext cx="4023360" cy="3204134"/>
          </a:xfrm>
        </p:spPr>
        <p:txBody>
          <a:bodyPr anchor="b">
            <a:normAutofit/>
          </a:bodyPr>
          <a:lstStyle/>
          <a:p>
            <a:pPr algn="ctr"/>
            <a:r>
              <a:rPr lang="ro-RO" sz="4800" err="1">
                <a:solidFill>
                  <a:schemeClr val="bg1">
                    <a:lumMod val="49000"/>
                  </a:schemeClr>
                </a:solidFill>
                <a:latin typeface="Sagona Book"/>
              </a:rPr>
              <a:t>Literary</a:t>
            </a:r>
            <a:r>
              <a:rPr lang="ro-RO" sz="4800" dirty="0">
                <a:solidFill>
                  <a:schemeClr val="bg1">
                    <a:lumMod val="49000"/>
                  </a:schemeClr>
                </a:solidFill>
                <a:latin typeface="Sagona Book"/>
              </a:rPr>
              <a:t> Text </a:t>
            </a:r>
            <a:r>
              <a:rPr lang="ro-RO" sz="4800" err="1">
                <a:solidFill>
                  <a:schemeClr val="bg1">
                    <a:lumMod val="49000"/>
                  </a:schemeClr>
                </a:solidFill>
                <a:latin typeface="Sagona Book"/>
              </a:rPr>
              <a:t>Analysis</a:t>
            </a:r>
            <a:endParaRPr lang="ro-RO" sz="4800">
              <a:solidFill>
                <a:schemeClr val="bg1">
                  <a:lumMod val="49000"/>
                </a:schemeClr>
              </a:solidFill>
              <a:latin typeface="Sagona Book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o-RO" sz="2000" err="1">
                <a:solidFill>
                  <a:schemeClr val="bg1">
                    <a:lumMod val="49000"/>
                  </a:schemeClr>
                </a:solidFill>
                <a:latin typeface="Sagona Book"/>
              </a:rPr>
              <a:t>Linguistics</a:t>
            </a:r>
            <a:r>
              <a:rPr lang="ro-RO" sz="2000" dirty="0">
                <a:solidFill>
                  <a:schemeClr val="bg1">
                    <a:lumMod val="49000"/>
                  </a:schemeClr>
                </a:solidFill>
                <a:latin typeface="Sagona Book"/>
              </a:rPr>
              <a:t> Project</a:t>
            </a:r>
          </a:p>
          <a:p>
            <a:pPr algn="ctr"/>
            <a:r>
              <a:rPr lang="ro-RO" sz="2000" dirty="0">
                <a:solidFill>
                  <a:schemeClr val="bg1">
                    <a:lumMod val="49000"/>
                  </a:schemeClr>
                </a:solidFill>
                <a:latin typeface="Sagona Book"/>
              </a:rPr>
              <a:t>Valentin-Ion Semen - 412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>
                <a:latin typeface="Sagona Book"/>
              </a:rPr>
              <a:t> The T5-Base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5070966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 The T5-Base Model </a:t>
            </a:r>
            <a:r>
              <a:rPr lang="ro-RO" dirty="0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trained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similar </a:t>
            </a:r>
            <a:r>
              <a:rPr lang="ro-RO" dirty="0" err="1">
                <a:latin typeface="Sagona Book"/>
              </a:rPr>
              <a:t>settings</a:t>
            </a:r>
            <a:r>
              <a:rPr lang="ro-RO" dirty="0">
                <a:latin typeface="Sagona Book"/>
              </a:rPr>
              <a:t>.</a:t>
            </a:r>
            <a:endParaRPr lang="ro-RO" dirty="0" err="1">
              <a:latin typeface="Avenir Next LT Pro"/>
            </a:endParaRPr>
          </a:p>
        </p:txBody>
      </p:sp>
      <p:pic>
        <p:nvPicPr>
          <p:cNvPr id="4" name="Imagine 3" descr="O imagine care conține text, captură de ecran, software&#10;&#10;Descriere generată automat">
            <a:extLst>
              <a:ext uri="{FF2B5EF4-FFF2-40B4-BE49-F238E27FC236}">
                <a16:creationId xmlns:a16="http://schemas.microsoft.com/office/drawing/2014/main" id="{418C734E-8CFD-761C-5FD8-0F78E96A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75" y="1740244"/>
            <a:ext cx="5077807" cy="5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3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T5-Base Model - </a:t>
            </a:r>
            <a:r>
              <a:rPr lang="ro-RO" dirty="0" err="1">
                <a:latin typeface="Sagona Book"/>
              </a:rPr>
              <a:t>Metrics</a:t>
            </a:r>
            <a:endParaRPr lang="ro-RO" dirty="0">
              <a:latin typeface="Sagona Book"/>
            </a:endParaRPr>
          </a:p>
        </p:txBody>
      </p:sp>
      <p:pic>
        <p:nvPicPr>
          <p:cNvPr id="5" name="Substituent conținut 4" descr="O imagine care conține text, captură de ecran, diagramă, Interval&#10;&#10;Descriere generată automat">
            <a:extLst>
              <a:ext uri="{FF2B5EF4-FFF2-40B4-BE49-F238E27FC236}">
                <a16:creationId xmlns:a16="http://schemas.microsoft.com/office/drawing/2014/main" id="{82BA859E-3EB6-75D4-80E3-A6DC1F463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03" y="2488321"/>
            <a:ext cx="4603512" cy="3694176"/>
          </a:xfrm>
        </p:spPr>
      </p:pic>
      <p:pic>
        <p:nvPicPr>
          <p:cNvPr id="8" name="Imagine 7" descr="O imagine care conține text, captură de ecran, diagramă&#10;&#10;Descriere generată automat">
            <a:extLst>
              <a:ext uri="{FF2B5EF4-FFF2-40B4-BE49-F238E27FC236}">
                <a16:creationId xmlns:a16="http://schemas.microsoft.com/office/drawing/2014/main" id="{69638CFF-E261-3B15-4F9C-19AC74B8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090" y="2490401"/>
            <a:ext cx="5569551" cy="38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0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GPT2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 For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i="1" dirty="0">
                <a:latin typeface="Sagona Book"/>
              </a:rPr>
              <a:t>GPT2 Model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parts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their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are </a:t>
            </a:r>
            <a:r>
              <a:rPr lang="ro-RO" dirty="0" err="1">
                <a:latin typeface="Sagona Book"/>
              </a:rPr>
              <a:t>combined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treated</a:t>
            </a:r>
            <a:r>
              <a:rPr lang="ro-RO" dirty="0">
                <a:latin typeface="Sagona Book"/>
              </a:rPr>
              <a:t> as input,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output </a:t>
            </a:r>
            <a:r>
              <a:rPr lang="ro-RO" dirty="0" err="1">
                <a:latin typeface="Sagona Book"/>
              </a:rPr>
              <a:t>being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same as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input </a:t>
            </a:r>
            <a:r>
              <a:rPr lang="ro-RO" dirty="0" err="1">
                <a:latin typeface="Sagona Book"/>
              </a:rPr>
              <a:t>id's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because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model </a:t>
            </a:r>
            <a:r>
              <a:rPr lang="ro-RO" dirty="0" err="1">
                <a:latin typeface="Sagona Book"/>
              </a:rPr>
              <a:t>does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not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support</a:t>
            </a:r>
            <a:r>
              <a:rPr lang="ro-RO" dirty="0">
                <a:latin typeface="Sagona Book"/>
              </a:rPr>
              <a:t> separate input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output </a:t>
            </a:r>
            <a:r>
              <a:rPr lang="ro-RO" dirty="0" err="1">
                <a:latin typeface="Sagona Book"/>
              </a:rPr>
              <a:t>sequences</a:t>
            </a:r>
            <a:r>
              <a:rPr lang="ro-RO" dirty="0">
                <a:latin typeface="Sagona Book"/>
              </a:rPr>
              <a:t>. The model </a:t>
            </a:r>
            <a:r>
              <a:rPr lang="ro-RO" dirty="0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trained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similar </a:t>
            </a:r>
            <a:r>
              <a:rPr lang="ro-RO" dirty="0" err="1">
                <a:latin typeface="Sagona Book"/>
              </a:rPr>
              <a:t>hyperparameters</a:t>
            </a:r>
            <a:r>
              <a:rPr lang="ro-RO" dirty="0">
                <a:latin typeface="Sagona Book"/>
              </a:rPr>
              <a:t>.</a:t>
            </a:r>
            <a:endParaRPr lang="ro-RO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196428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GPT2 Model</a:t>
            </a:r>
          </a:p>
        </p:txBody>
      </p:sp>
      <p:pic>
        <p:nvPicPr>
          <p:cNvPr id="4" name="Substituent conținut 3" descr="O imagine care conține text, captură de ecran, software&#10;&#10;Descriere generată automat">
            <a:extLst>
              <a:ext uri="{FF2B5EF4-FFF2-40B4-BE49-F238E27FC236}">
                <a16:creationId xmlns:a16="http://schemas.microsoft.com/office/drawing/2014/main" id="{6646CC30-4EED-9C81-97E9-3E3B62CD7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922" y="1983754"/>
            <a:ext cx="3715472" cy="4435581"/>
          </a:xfrm>
        </p:spPr>
      </p:pic>
    </p:spTree>
    <p:extLst>
      <p:ext uri="{BB962C8B-B14F-4D97-AF65-F5344CB8AC3E}">
        <p14:creationId xmlns:p14="http://schemas.microsoft.com/office/powerpoint/2010/main" val="337575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T5-Base Model - </a:t>
            </a:r>
            <a:r>
              <a:rPr lang="ro-RO" dirty="0" err="1">
                <a:latin typeface="Sagona Book"/>
              </a:rPr>
              <a:t>Metrics</a:t>
            </a:r>
            <a:endParaRPr lang="ro-RO" dirty="0">
              <a:latin typeface="Sagona Book"/>
            </a:endParaRPr>
          </a:p>
        </p:txBody>
      </p:sp>
      <p:pic>
        <p:nvPicPr>
          <p:cNvPr id="6" name="Substituent conținut 5" descr="O imagine care conține text, captură de ecran, diagramă&#10;&#10;Descriere generată automat">
            <a:extLst>
              <a:ext uri="{FF2B5EF4-FFF2-40B4-BE49-F238E27FC236}">
                <a16:creationId xmlns:a16="http://schemas.microsoft.com/office/drawing/2014/main" id="{13451442-0C85-2972-3ED2-79CCC3EFF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2728" y="2478024"/>
            <a:ext cx="5393807" cy="3694176"/>
          </a:xfrm>
        </p:spPr>
      </p:pic>
    </p:spTree>
    <p:extLst>
      <p:ext uri="{BB962C8B-B14F-4D97-AF65-F5344CB8AC3E}">
        <p14:creationId xmlns:p14="http://schemas.microsoft.com/office/powerpoint/2010/main" val="109152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Getting</a:t>
            </a:r>
            <a:r>
              <a:rPr lang="ro-RO" dirty="0">
                <a:latin typeface="Sagona Book"/>
              </a:rPr>
              <a:t> Main </a:t>
            </a:r>
            <a:r>
              <a:rPr lang="ro-RO" err="1">
                <a:latin typeface="Sagona Book"/>
              </a:rPr>
              <a:t>Themes</a:t>
            </a:r>
            <a:endParaRPr lang="ro-RO">
              <a:latin typeface="Sagona Book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 The </a:t>
            </a:r>
            <a:r>
              <a:rPr lang="ro-RO" dirty="0" err="1">
                <a:latin typeface="Sagona Book"/>
              </a:rPr>
              <a:t>other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functionality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project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getting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main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themes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input text </a:t>
            </a:r>
            <a:r>
              <a:rPr lang="ro-RO" dirty="0" err="1">
                <a:latin typeface="Sagona Book"/>
              </a:rPr>
              <a:t>by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each</a:t>
            </a:r>
            <a:r>
              <a:rPr lang="ro-RO" dirty="0">
                <a:latin typeface="Sagona Book"/>
              </a:rPr>
              <a:t> </a:t>
            </a:r>
            <a:r>
              <a:rPr lang="ro-RO" dirty="0" err="1">
                <a:latin typeface="Sagona Book"/>
              </a:rPr>
              <a:t>model's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tokenizer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get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input </a:t>
            </a:r>
            <a:r>
              <a:rPr lang="ro-RO" dirty="0" err="1">
                <a:latin typeface="Sagona Book"/>
              </a:rPr>
              <a:t>text's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embeddings</a:t>
            </a:r>
            <a:r>
              <a:rPr lang="ro-RO" dirty="0">
                <a:latin typeface="Sagona Book"/>
              </a:rPr>
              <a:t> in </a:t>
            </a:r>
            <a:r>
              <a:rPr lang="ro-RO" dirty="0" err="1">
                <a:latin typeface="Sagona Book"/>
              </a:rPr>
              <a:t>order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Agglomerative</a:t>
            </a:r>
            <a:r>
              <a:rPr lang="ro-RO" dirty="0">
                <a:latin typeface="Sagona Book"/>
              </a:rPr>
              <a:t> </a:t>
            </a:r>
            <a:r>
              <a:rPr lang="ro-RO" dirty="0" err="1">
                <a:latin typeface="Sagona Book"/>
              </a:rPr>
              <a:t>clustering</a:t>
            </a:r>
            <a:r>
              <a:rPr lang="ro-RO" dirty="0">
                <a:latin typeface="Sagona Book"/>
              </a:rPr>
              <a:t> on </a:t>
            </a:r>
            <a:r>
              <a:rPr lang="ro-RO" dirty="0" err="1">
                <a:latin typeface="Sagona Book"/>
              </a:rPr>
              <a:t>them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KeyBert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extract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key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phrases</a:t>
            </a:r>
            <a:r>
              <a:rPr lang="ro-RO" dirty="0">
                <a:latin typeface="Sagona Book"/>
              </a:rPr>
              <a:t>. The </a:t>
            </a:r>
            <a:r>
              <a:rPr lang="ro-RO" dirty="0" err="1">
                <a:latin typeface="Sagona Book"/>
              </a:rPr>
              <a:t>centroids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clusters</a:t>
            </a:r>
            <a:r>
              <a:rPr lang="ro-RO" dirty="0">
                <a:latin typeface="Sagona Book"/>
              </a:rPr>
              <a:t> are </a:t>
            </a:r>
            <a:r>
              <a:rPr lang="ro-RO" dirty="0" err="1">
                <a:latin typeface="Sagona Book"/>
              </a:rPr>
              <a:t>then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returned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get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themes</a:t>
            </a:r>
            <a:r>
              <a:rPr lang="ro-RO" dirty="0">
                <a:latin typeface="Sagona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75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Sagona Book"/>
              </a:rPr>
              <a:t>Creating</a:t>
            </a:r>
            <a:r>
              <a:rPr lang="ro-RO" dirty="0">
                <a:latin typeface="Sagona Book"/>
              </a:rPr>
              <a:t> The </a:t>
            </a:r>
            <a:r>
              <a:rPr lang="ro-RO" dirty="0" err="1">
                <a:latin typeface="Sagona Book"/>
              </a:rPr>
              <a:t>Interface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 I </a:t>
            </a:r>
            <a:r>
              <a:rPr lang="ro-RO" dirty="0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Flask</a:t>
            </a:r>
            <a:r>
              <a:rPr lang="ro-RO" i="1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create a simple </a:t>
            </a:r>
            <a:r>
              <a:rPr lang="ro-RO" dirty="0" err="1">
                <a:latin typeface="Sagona Book"/>
              </a:rPr>
              <a:t>Python</a:t>
            </a:r>
            <a:r>
              <a:rPr lang="ro-RO" dirty="0">
                <a:latin typeface="Sagona Book"/>
              </a:rPr>
              <a:t> API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an </a:t>
            </a:r>
            <a:r>
              <a:rPr lang="ro-RO" dirty="0" err="1">
                <a:latin typeface="Sagona Book"/>
              </a:rPr>
              <a:t>endpoint</a:t>
            </a:r>
            <a:r>
              <a:rPr lang="ro-RO" dirty="0">
                <a:latin typeface="Sagona Book"/>
              </a:rPr>
              <a:t> for </a:t>
            </a:r>
            <a:r>
              <a:rPr lang="ro-RO" dirty="0" err="1">
                <a:latin typeface="Sagona Book"/>
              </a:rPr>
              <a:t>each</a:t>
            </a:r>
            <a:r>
              <a:rPr lang="ro-RO" dirty="0">
                <a:latin typeface="Sagona Book"/>
              </a:rPr>
              <a:t> model </a:t>
            </a:r>
            <a:r>
              <a:rPr lang="ro-RO" dirty="0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return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text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5 </a:t>
            </a:r>
            <a:r>
              <a:rPr lang="ro-RO" dirty="0" err="1">
                <a:latin typeface="Sagona Book"/>
              </a:rPr>
              <a:t>main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themes</a:t>
            </a:r>
            <a:r>
              <a:rPr lang="ro-RO" dirty="0">
                <a:latin typeface="Sagona Book"/>
              </a:rPr>
              <a:t>. The </a:t>
            </a:r>
            <a:r>
              <a:rPr lang="ro-RO" dirty="0" err="1">
                <a:latin typeface="Sagona Book"/>
              </a:rPr>
              <a:t>user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inputs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text on a </a:t>
            </a:r>
            <a:r>
              <a:rPr lang="ro-RO" dirty="0" err="1">
                <a:latin typeface="Sagona Book"/>
              </a:rPr>
              <a:t>pixelated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book-like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interface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created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i="1" dirty="0">
                <a:latin typeface="Sagona Book"/>
              </a:rPr>
              <a:t>React.js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able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select </a:t>
            </a:r>
            <a:r>
              <a:rPr lang="ro-RO" dirty="0" err="1">
                <a:latin typeface="Sagona Book"/>
              </a:rPr>
              <a:t>which</a:t>
            </a:r>
            <a:r>
              <a:rPr lang="ro-RO" dirty="0">
                <a:latin typeface="Sagona Book"/>
              </a:rPr>
              <a:t> model </a:t>
            </a:r>
            <a:r>
              <a:rPr lang="ro-RO" dirty="0" err="1">
                <a:latin typeface="Sagona Book"/>
              </a:rPr>
              <a:t>they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want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use</a:t>
            </a:r>
            <a:r>
              <a:rPr lang="ro-RO" dirty="0">
                <a:latin typeface="Sagona Book"/>
              </a:rPr>
              <a:t> for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prediction</a:t>
            </a:r>
            <a:r>
              <a:rPr lang="ro-RO" dirty="0">
                <a:latin typeface="Sagona Book"/>
              </a:rPr>
              <a:t>. The output </a:t>
            </a:r>
            <a:r>
              <a:rPr lang="ro-RO" dirty="0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contains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along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main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typed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letter-by-letter</a:t>
            </a:r>
            <a:r>
              <a:rPr lang="ro-RO" dirty="0">
                <a:latin typeface="Sagona Book"/>
              </a:rPr>
              <a:t> on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right</a:t>
            </a:r>
            <a:r>
              <a:rPr lang="ro-RO" dirty="0">
                <a:latin typeface="Sagona Book"/>
              </a:rPr>
              <a:t> page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book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React</a:t>
            </a:r>
            <a:r>
              <a:rPr lang="ro-RO" i="1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Typing</a:t>
            </a:r>
            <a:r>
              <a:rPr lang="ro-RO" i="1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Animation</a:t>
            </a:r>
            <a:r>
              <a:rPr lang="ro-RO" i="1" dirty="0">
                <a:latin typeface="Sagona Book"/>
              </a:rPr>
              <a:t> Component</a:t>
            </a:r>
            <a:r>
              <a:rPr lang="ro-RO" dirty="0">
                <a:latin typeface="Sagona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90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>
                <a:latin typeface="Sagona Book"/>
              </a:rPr>
              <a:t>Creating</a:t>
            </a:r>
            <a:r>
              <a:rPr lang="ro-RO" dirty="0">
                <a:latin typeface="Sagona Book"/>
              </a:rPr>
              <a:t> The </a:t>
            </a:r>
            <a:r>
              <a:rPr lang="ro-RO" dirty="0" err="1">
                <a:latin typeface="Sagona Book"/>
              </a:rPr>
              <a:t>Interface</a:t>
            </a:r>
          </a:p>
        </p:txBody>
      </p:sp>
      <p:pic>
        <p:nvPicPr>
          <p:cNvPr id="4" name="Substituent conținut 3" descr="O imagine care conține text, captură de ecran&#10;&#10;Descriere generată automat">
            <a:extLst>
              <a:ext uri="{FF2B5EF4-FFF2-40B4-BE49-F238E27FC236}">
                <a16:creationId xmlns:a16="http://schemas.microsoft.com/office/drawing/2014/main" id="{D6E2DECA-A541-2D38-A5D7-32C8373D7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763" y="1757214"/>
            <a:ext cx="10504521" cy="5104905"/>
          </a:xfrm>
        </p:spPr>
      </p:pic>
    </p:spTree>
    <p:extLst>
      <p:ext uri="{BB962C8B-B14F-4D97-AF65-F5344CB8AC3E}">
        <p14:creationId xmlns:p14="http://schemas.microsoft.com/office/powerpoint/2010/main" val="15765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 err="1">
                <a:latin typeface="Sagona Book"/>
              </a:rPr>
              <a:t>Conclussions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Possible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Improvements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 In </a:t>
            </a:r>
            <a:r>
              <a:rPr lang="ro-RO" dirty="0" err="1">
                <a:latin typeface="Sagona Book"/>
              </a:rPr>
              <a:t>conclussion</a:t>
            </a:r>
            <a:r>
              <a:rPr lang="ro-RO" dirty="0">
                <a:latin typeface="Sagona Book"/>
              </a:rPr>
              <a:t>, I </a:t>
            </a:r>
            <a:r>
              <a:rPr lang="ro-RO" dirty="0" err="1">
                <a:latin typeface="Sagona Book"/>
              </a:rPr>
              <a:t>managed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create a simple </a:t>
            </a:r>
            <a:r>
              <a:rPr lang="ro-RO" dirty="0" err="1">
                <a:latin typeface="Sagona Book"/>
              </a:rPr>
              <a:t>application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takes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user's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literary</a:t>
            </a:r>
            <a:r>
              <a:rPr lang="ro-RO" dirty="0">
                <a:latin typeface="Sagona Book"/>
              </a:rPr>
              <a:t> input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outputs</a:t>
            </a:r>
            <a:r>
              <a:rPr lang="ro-RO" dirty="0">
                <a:latin typeface="Sagona Book"/>
              </a:rPr>
              <a:t> a </a:t>
            </a:r>
            <a:r>
              <a:rPr lang="ro-RO" dirty="0" err="1">
                <a:latin typeface="Sagona Book"/>
              </a:rPr>
              <a:t>fairly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accurate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along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main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themes</a:t>
            </a:r>
            <a:r>
              <a:rPr lang="ro-RO" dirty="0">
                <a:latin typeface="Sagona Book"/>
              </a:rPr>
              <a:t> on an interactive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animated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interface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three</a:t>
            </a:r>
            <a:r>
              <a:rPr lang="ro-RO" dirty="0">
                <a:latin typeface="Sagona Book"/>
              </a:rPr>
              <a:t> fine-</a:t>
            </a:r>
            <a:r>
              <a:rPr lang="ro-RO" dirty="0" err="1">
                <a:latin typeface="Sagona Book"/>
              </a:rPr>
              <a:t>tuned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Large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Language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Models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although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metrics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results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could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heavily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improved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more extensive training.</a:t>
            </a:r>
          </a:p>
          <a:p>
            <a:pPr marL="0" indent="0">
              <a:buNone/>
            </a:pPr>
            <a:r>
              <a:rPr lang="ro-RO" dirty="0">
                <a:latin typeface="Sagona Book"/>
              </a:rPr>
              <a:t> </a:t>
            </a:r>
            <a:r>
              <a:rPr lang="ro-RO" err="1">
                <a:latin typeface="Sagona Book"/>
              </a:rPr>
              <a:t>Some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possible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improvements</a:t>
            </a:r>
            <a:r>
              <a:rPr lang="ro-RO" dirty="0">
                <a:latin typeface="Sagona Book"/>
              </a:rPr>
              <a:t> include </a:t>
            </a:r>
            <a:r>
              <a:rPr lang="ro-RO" err="1">
                <a:latin typeface="Sagona Book"/>
              </a:rPr>
              <a:t>hyperparameter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improving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dataset</a:t>
            </a:r>
            <a:r>
              <a:rPr lang="ro-RO" dirty="0">
                <a:latin typeface="Sagona Book"/>
              </a:rPr>
              <a:t>, </a:t>
            </a:r>
            <a:r>
              <a:rPr lang="ro-RO" err="1">
                <a:latin typeface="Sagona Book"/>
              </a:rPr>
              <a:t>although</a:t>
            </a:r>
            <a:r>
              <a:rPr lang="ro-RO" dirty="0">
                <a:latin typeface="Sagona Book"/>
              </a:rPr>
              <a:t> more </a:t>
            </a:r>
            <a:r>
              <a:rPr lang="ro-RO" err="1">
                <a:latin typeface="Sagona Book"/>
              </a:rPr>
              <a:t>time</a:t>
            </a:r>
            <a:r>
              <a:rPr lang="ro-RO" dirty="0">
                <a:latin typeface="Sagona Book"/>
              </a:rPr>
              <a:t> for training </a:t>
            </a:r>
            <a:r>
              <a:rPr lang="ro-RO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data </a:t>
            </a:r>
            <a:r>
              <a:rPr lang="ro-RO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would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be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required</a:t>
            </a:r>
            <a:r>
              <a:rPr lang="ro-RO" dirty="0">
                <a:latin typeface="Sagona Book"/>
              </a:rPr>
              <a:t>.</a:t>
            </a:r>
          </a:p>
          <a:p>
            <a:pPr marL="0" indent="0">
              <a:buNone/>
            </a:pPr>
            <a:r>
              <a:rPr lang="ro-RO" dirty="0">
                <a:latin typeface="Sagona Book"/>
              </a:rPr>
              <a:t> In </a:t>
            </a:r>
            <a:r>
              <a:rPr lang="ro-RO" dirty="0" err="1">
                <a:latin typeface="Sagona Book"/>
              </a:rPr>
              <a:t>addition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title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work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could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in training for </a:t>
            </a:r>
            <a:r>
              <a:rPr lang="ro-RO" dirty="0" err="1">
                <a:latin typeface="Sagona Book"/>
              </a:rPr>
              <a:t>creating</a:t>
            </a:r>
            <a:r>
              <a:rPr lang="ro-RO" dirty="0">
                <a:latin typeface="Sagona Book"/>
              </a:rPr>
              <a:t> a </a:t>
            </a:r>
            <a:r>
              <a:rPr lang="ro-RO" dirty="0" err="1">
                <a:latin typeface="Sagona Book"/>
              </a:rPr>
              <a:t>better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correlation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between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related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parts</a:t>
            </a:r>
            <a:r>
              <a:rPr lang="ro-RO" dirty="0">
                <a:latin typeface="Sagona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327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>
                <a:latin typeface="Sagona Book"/>
              </a:rPr>
              <a:t>Important </a:t>
            </a:r>
            <a:r>
              <a:rPr lang="ro-RO" dirty="0" err="1">
                <a:latin typeface="Sagona Book"/>
              </a:rPr>
              <a:t>Links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err="1">
                <a:latin typeface="Sagona Book"/>
              </a:rPr>
              <a:t>Scraped</a:t>
            </a:r>
            <a:r>
              <a:rPr lang="ro-RO">
                <a:latin typeface="Sagona Book"/>
              </a:rPr>
              <a:t> Site: </a:t>
            </a:r>
            <a:r>
              <a:rPr lang="ro-RO" dirty="0">
                <a:latin typeface="Sagona Book"/>
                <a:ea typeface="+mn-lt"/>
                <a:cs typeface="+mn-lt"/>
                <a:hlinkClick r:id="rId2"/>
              </a:rPr>
              <a:t>https://www.litcharts.com/lit/</a:t>
            </a:r>
            <a:endParaRPr lang="ro-RO" dirty="0">
              <a:latin typeface="Sagona Book"/>
              <a:ea typeface="+mn-lt"/>
              <a:cs typeface="+mn-lt"/>
            </a:endParaRPr>
          </a:p>
          <a:p>
            <a:pPr marL="0" indent="0">
              <a:buNone/>
            </a:pPr>
            <a:endParaRPr lang="ro-RO" dirty="0">
              <a:latin typeface="Sagona Book"/>
            </a:endParaRPr>
          </a:p>
          <a:p>
            <a:pPr marL="0" indent="0">
              <a:buNone/>
            </a:pPr>
            <a:r>
              <a:rPr lang="ro-RO" i="1" dirty="0">
                <a:latin typeface="Sagona Book"/>
              </a:rPr>
              <a:t>Project </a:t>
            </a:r>
            <a:r>
              <a:rPr lang="ro-RO" i="1" err="1">
                <a:latin typeface="Sagona Book"/>
              </a:rPr>
              <a:t>Github</a:t>
            </a:r>
            <a:r>
              <a:rPr lang="ro-RO" i="1" dirty="0">
                <a:latin typeface="Sagona Book"/>
              </a:rPr>
              <a:t> </a:t>
            </a:r>
            <a:r>
              <a:rPr lang="ro-RO" i="1" err="1">
                <a:latin typeface="Sagona Book"/>
              </a:rPr>
              <a:t>Repo</a:t>
            </a:r>
            <a:r>
              <a:rPr lang="ro-RO" i="1" dirty="0">
                <a:latin typeface="Sagona Book"/>
              </a:rPr>
              <a:t>: </a:t>
            </a:r>
            <a:r>
              <a:rPr lang="ro-RO" i="1" dirty="0">
                <a:latin typeface="Sagona Book"/>
                <a:ea typeface="+mn-lt"/>
                <a:cs typeface="+mn-lt"/>
              </a:rPr>
              <a:t>https://github.com/valentinvale/WhatDidTheAuthorTryToSay--LinguisticsProject</a:t>
            </a:r>
            <a:endParaRPr lang="ro-RO" i="1" dirty="0">
              <a:latin typeface="Sagona Book"/>
            </a:endParaRPr>
          </a:p>
        </p:txBody>
      </p:sp>
    </p:spTree>
    <p:extLst>
      <p:ext uri="{BB962C8B-B14F-4D97-AF65-F5344CB8AC3E}">
        <p14:creationId xmlns:p14="http://schemas.microsoft.com/office/powerpoint/2010/main" val="2021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A74E356-7CBB-1425-7CBE-C7C5A245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Introduction</a:t>
            </a:r>
            <a:endParaRPr lang="ro-RO">
              <a:latin typeface="Sagona Book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9BC95AF-6E21-9D40-6F01-9AAB4E00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ro-RO" dirty="0">
                <a:latin typeface="Sagona Book"/>
              </a:rPr>
              <a:t>The </a:t>
            </a:r>
            <a:r>
              <a:rPr lang="ro-RO" err="1">
                <a:latin typeface="Sagona Book"/>
              </a:rPr>
              <a:t>aim</a:t>
            </a:r>
            <a:r>
              <a:rPr lang="ro-RO" dirty="0">
                <a:latin typeface="Sagona Book"/>
              </a:rPr>
              <a:t> of </a:t>
            </a:r>
            <a:r>
              <a:rPr lang="ro-RO" err="1">
                <a:latin typeface="Sagona Book"/>
              </a:rPr>
              <a:t>this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project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training </a:t>
            </a:r>
            <a:r>
              <a:rPr lang="ro-RO" err="1">
                <a:latin typeface="Sagona Book"/>
              </a:rPr>
              <a:t>different</a:t>
            </a:r>
            <a:r>
              <a:rPr lang="ro-RO" dirty="0">
                <a:latin typeface="Sagona Book"/>
              </a:rPr>
              <a:t> </a:t>
            </a:r>
            <a:r>
              <a:rPr lang="ro-RO" b="1" err="1">
                <a:latin typeface="Sagona Book"/>
              </a:rPr>
              <a:t>Large</a:t>
            </a:r>
            <a:r>
              <a:rPr lang="ro-RO" b="1" dirty="0">
                <a:latin typeface="Sagona Book"/>
              </a:rPr>
              <a:t> </a:t>
            </a:r>
            <a:r>
              <a:rPr lang="ro-RO" b="1" err="1">
                <a:latin typeface="Sagona Book"/>
              </a:rPr>
              <a:t>Language</a:t>
            </a:r>
            <a:r>
              <a:rPr lang="ro-RO" b="1" dirty="0">
                <a:latin typeface="Sagona Book"/>
              </a:rPr>
              <a:t> </a:t>
            </a:r>
            <a:r>
              <a:rPr lang="ro-RO" b="1" err="1">
                <a:latin typeface="Sagona Book"/>
              </a:rPr>
              <a:t>Models</a:t>
            </a:r>
            <a:r>
              <a:rPr lang="ro-RO" b="1" dirty="0">
                <a:latin typeface="Sagona Book"/>
              </a:rPr>
              <a:t> </a:t>
            </a:r>
            <a:r>
              <a:rPr lang="ro-RO" dirty="0">
                <a:latin typeface="Sagona Book"/>
              </a:rPr>
              <a:t>on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task of </a:t>
            </a:r>
            <a:r>
              <a:rPr lang="ro-RO" err="1">
                <a:latin typeface="Sagona Book"/>
              </a:rPr>
              <a:t>outputting</a:t>
            </a:r>
            <a:r>
              <a:rPr lang="ro-RO" dirty="0">
                <a:latin typeface="Sagona Book"/>
              </a:rPr>
              <a:t> 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text </a:t>
            </a:r>
            <a:r>
              <a:rPr lang="ro-RO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of </a:t>
            </a:r>
            <a:r>
              <a:rPr lang="ro-RO" err="1">
                <a:latin typeface="Sagona Book"/>
              </a:rPr>
              <a:t>pieces</a:t>
            </a:r>
            <a:r>
              <a:rPr lang="ro-RO" dirty="0">
                <a:latin typeface="Sagona Book"/>
              </a:rPr>
              <a:t> of </a:t>
            </a:r>
            <a:r>
              <a:rPr lang="ro-RO" err="1">
                <a:latin typeface="Sagona Book"/>
              </a:rPr>
              <a:t>summaries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from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literary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works</a:t>
            </a:r>
            <a:r>
              <a:rPr lang="ro-RO" dirty="0">
                <a:latin typeface="Sagona Book"/>
              </a:rPr>
              <a:t>. </a:t>
            </a:r>
          </a:p>
          <a:p>
            <a:pPr lvl="1"/>
            <a:r>
              <a:rPr lang="ro-RO" dirty="0">
                <a:latin typeface="Sagona Book"/>
              </a:rPr>
              <a:t>The </a:t>
            </a:r>
            <a:r>
              <a:rPr lang="ro-RO" err="1">
                <a:latin typeface="Sagona Book"/>
              </a:rPr>
              <a:t>dataset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train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models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scraped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from</a:t>
            </a:r>
            <a:r>
              <a:rPr lang="ro-RO" dirty="0">
                <a:latin typeface="Sagona Book"/>
              </a:rPr>
              <a:t> </a:t>
            </a:r>
            <a:r>
              <a:rPr lang="ro-RO" i="1" err="1">
                <a:latin typeface="Sagona Book"/>
              </a:rPr>
              <a:t>LitCharts</a:t>
            </a:r>
            <a:r>
              <a:rPr lang="ro-RO" i="1" dirty="0">
                <a:latin typeface="Sagona Book"/>
              </a:rPr>
              <a:t>, </a:t>
            </a:r>
            <a:r>
              <a:rPr lang="ro-RO" dirty="0">
                <a:latin typeface="Sagona Book"/>
              </a:rPr>
              <a:t>a site </a:t>
            </a:r>
            <a:r>
              <a:rPr lang="ro-RO" err="1">
                <a:latin typeface="Sagona Book"/>
              </a:rPr>
              <a:t>offering</a:t>
            </a:r>
            <a:r>
              <a:rPr lang="ro-RO" dirty="0">
                <a:latin typeface="Sagona Book"/>
              </a:rPr>
              <a:t> a </a:t>
            </a:r>
            <a:r>
              <a:rPr lang="ro-RO" err="1">
                <a:latin typeface="Sagona Book"/>
              </a:rPr>
              <a:t>range</a:t>
            </a:r>
            <a:r>
              <a:rPr lang="ro-RO" dirty="0">
                <a:latin typeface="Sagona Book"/>
              </a:rPr>
              <a:t> of </a:t>
            </a:r>
            <a:r>
              <a:rPr lang="ro-RO" err="1">
                <a:latin typeface="Sagona Book"/>
              </a:rPr>
              <a:t>study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guides</a:t>
            </a:r>
            <a:r>
              <a:rPr lang="ro-RO" dirty="0">
                <a:latin typeface="Sagona Book"/>
              </a:rPr>
              <a:t> for </a:t>
            </a:r>
            <a:r>
              <a:rPr lang="ro-RO" err="1">
                <a:latin typeface="Sagona Book"/>
              </a:rPr>
              <a:t>many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books</a:t>
            </a:r>
            <a:r>
              <a:rPr lang="ro-RO" i="1" dirty="0">
                <a:latin typeface="Sagona Book"/>
              </a:rPr>
              <a:t>.</a:t>
            </a:r>
          </a:p>
          <a:p>
            <a:pPr lvl="1"/>
            <a:r>
              <a:rPr lang="ro-RO" i="1" dirty="0">
                <a:latin typeface="Sagona Book"/>
              </a:rPr>
              <a:t>The </a:t>
            </a:r>
            <a:r>
              <a:rPr lang="ro-RO" i="1" err="1">
                <a:latin typeface="Sagona Book"/>
              </a:rPr>
              <a:t>models</a:t>
            </a:r>
            <a:r>
              <a:rPr lang="ro-RO" i="1" dirty="0">
                <a:latin typeface="Sagona Book"/>
              </a:rPr>
              <a:t> </a:t>
            </a:r>
            <a:r>
              <a:rPr lang="ro-RO" i="1" err="1">
                <a:latin typeface="Sagona Book"/>
              </a:rPr>
              <a:t>trained</a:t>
            </a:r>
            <a:r>
              <a:rPr lang="ro-RO" i="1" dirty="0">
                <a:latin typeface="Sagona Book"/>
              </a:rPr>
              <a:t> for </a:t>
            </a:r>
            <a:r>
              <a:rPr lang="ro-RO" i="1" err="1">
                <a:latin typeface="Sagona Book"/>
              </a:rPr>
              <a:t>the</a:t>
            </a:r>
            <a:r>
              <a:rPr lang="ro-RO" i="1" dirty="0">
                <a:latin typeface="Sagona Book"/>
              </a:rPr>
              <a:t> </a:t>
            </a:r>
            <a:r>
              <a:rPr lang="ro-RO" i="1" err="1">
                <a:latin typeface="Sagona Book"/>
              </a:rPr>
              <a:t>project</a:t>
            </a:r>
            <a:r>
              <a:rPr lang="ro-RO" i="1" dirty="0">
                <a:latin typeface="Sagona Book"/>
              </a:rPr>
              <a:t> are </a:t>
            </a:r>
            <a:r>
              <a:rPr lang="ro-RO" i="1" err="1">
                <a:latin typeface="Sagona Book"/>
              </a:rPr>
              <a:t>the</a:t>
            </a:r>
            <a:r>
              <a:rPr lang="ro-RO" i="1" dirty="0">
                <a:latin typeface="Sagona Book"/>
              </a:rPr>
              <a:t> </a:t>
            </a:r>
            <a:r>
              <a:rPr lang="ro-RO" b="1" i="1" dirty="0">
                <a:latin typeface="Sagona Book"/>
              </a:rPr>
              <a:t>T5-Small</a:t>
            </a:r>
            <a:r>
              <a:rPr lang="ro-RO" i="1" dirty="0">
                <a:latin typeface="Sagona Book"/>
              </a:rPr>
              <a:t>, </a:t>
            </a:r>
            <a:r>
              <a:rPr lang="ro-RO" b="1" i="1" dirty="0">
                <a:latin typeface="Sagona Book"/>
              </a:rPr>
              <a:t>T5-Base</a:t>
            </a:r>
            <a:r>
              <a:rPr lang="ro-RO" i="1" dirty="0">
                <a:latin typeface="Sagona Book"/>
              </a:rPr>
              <a:t> </a:t>
            </a:r>
            <a:r>
              <a:rPr lang="ro-RO" i="1" err="1">
                <a:latin typeface="Sagona Book"/>
              </a:rPr>
              <a:t>and</a:t>
            </a:r>
            <a:r>
              <a:rPr lang="ro-RO" i="1" dirty="0">
                <a:latin typeface="Sagona Book"/>
              </a:rPr>
              <a:t> </a:t>
            </a:r>
            <a:r>
              <a:rPr lang="ro-RO" b="1" i="1" dirty="0">
                <a:latin typeface="Sagona Book"/>
              </a:rPr>
              <a:t>GPT2</a:t>
            </a:r>
            <a:r>
              <a:rPr lang="ro-RO" i="1" dirty="0">
                <a:latin typeface="Sagona Book"/>
              </a:rPr>
              <a:t>.</a:t>
            </a:r>
          </a:p>
          <a:p>
            <a:pPr lvl="1"/>
            <a:r>
              <a:rPr lang="ro-RO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Showcase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functionalities</a:t>
            </a:r>
            <a:r>
              <a:rPr lang="ro-RO" dirty="0">
                <a:latin typeface="Sagona Book"/>
              </a:rPr>
              <a:t> of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models</a:t>
            </a:r>
            <a:r>
              <a:rPr lang="ro-RO" dirty="0">
                <a:latin typeface="Sagona Book"/>
              </a:rPr>
              <a:t>, an </a:t>
            </a:r>
            <a:r>
              <a:rPr lang="ro-RO" err="1">
                <a:latin typeface="Sagona Book"/>
              </a:rPr>
              <a:t>interface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created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i="1">
                <a:latin typeface="Sagona Book"/>
              </a:rPr>
              <a:t>React.js.</a:t>
            </a:r>
          </a:p>
        </p:txBody>
      </p:sp>
    </p:spTree>
    <p:extLst>
      <p:ext uri="{BB962C8B-B14F-4D97-AF65-F5344CB8AC3E}">
        <p14:creationId xmlns:p14="http://schemas.microsoft.com/office/powerpoint/2010/main" val="16965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The Data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 The </a:t>
            </a:r>
            <a:r>
              <a:rPr lang="ro-RO" dirty="0" err="1">
                <a:latin typeface="Sagona Book"/>
              </a:rPr>
              <a:t>LitCharts</a:t>
            </a:r>
            <a:r>
              <a:rPr lang="ro-RO" dirty="0">
                <a:latin typeface="Sagona Book"/>
              </a:rPr>
              <a:t> website </a:t>
            </a:r>
            <a:r>
              <a:rPr lang="ro-RO" dirty="0" err="1">
                <a:latin typeface="Sagona Book"/>
              </a:rPr>
              <a:t>contains</a:t>
            </a:r>
            <a:r>
              <a:rPr lang="ro-RO" dirty="0">
                <a:latin typeface="Sagona Book"/>
              </a:rPr>
              <a:t> a </a:t>
            </a:r>
            <a:r>
              <a:rPr lang="ro-RO" dirty="0" err="1">
                <a:latin typeface="Sagona Book"/>
              </a:rPr>
              <a:t>section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named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consists</a:t>
            </a:r>
            <a:r>
              <a:rPr lang="ro-RO" dirty="0">
                <a:latin typeface="Sagona Book"/>
              </a:rPr>
              <a:t> of a </a:t>
            </a:r>
            <a:r>
              <a:rPr lang="ro-RO" dirty="0" err="1">
                <a:latin typeface="Sagona Book"/>
              </a:rPr>
              <a:t>study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guide</a:t>
            </a:r>
            <a:r>
              <a:rPr lang="ro-RO" dirty="0">
                <a:latin typeface="Sagona Book"/>
              </a:rPr>
              <a:t> made out of </a:t>
            </a:r>
            <a:r>
              <a:rPr lang="ro-RO" dirty="0" err="1">
                <a:latin typeface="Sagona Book"/>
              </a:rPr>
              <a:t>pieces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book's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their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. </a:t>
            </a:r>
            <a:r>
              <a:rPr lang="ro-RO" dirty="0" err="1">
                <a:latin typeface="Sagona Book"/>
              </a:rPr>
              <a:t>Thus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purpose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script </a:t>
            </a:r>
            <a:r>
              <a:rPr lang="ro-RO" dirty="0" err="1">
                <a:latin typeface="Sagona Book"/>
              </a:rPr>
              <a:t>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extract </a:t>
            </a:r>
            <a:r>
              <a:rPr lang="ro-RO" dirty="0" err="1">
                <a:latin typeface="Sagona Book"/>
              </a:rPr>
              <a:t>pairs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pieces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their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along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with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book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title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add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them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a </a:t>
            </a:r>
            <a:r>
              <a:rPr lang="ro-RO" dirty="0" err="1">
                <a:latin typeface="Sagona Book"/>
              </a:rPr>
              <a:t>csv</a:t>
            </a:r>
            <a:r>
              <a:rPr lang="ro-RO" dirty="0">
                <a:latin typeface="Sagona Book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3963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The Data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 The </a:t>
            </a:r>
            <a:r>
              <a:rPr lang="ro-RO" dirty="0" err="1">
                <a:latin typeface="Sagona Book"/>
              </a:rPr>
              <a:t>first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attempt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done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Requests</a:t>
            </a:r>
            <a:r>
              <a:rPr lang="ro-RO" i="1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Python</a:t>
            </a:r>
            <a:r>
              <a:rPr lang="ro-RO" i="1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Library</a:t>
            </a:r>
            <a:r>
              <a:rPr lang="ro-RO" i="1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i="1" dirty="0">
                <a:latin typeface="Sagona Book"/>
              </a:rPr>
              <a:t> </a:t>
            </a:r>
            <a:r>
              <a:rPr lang="ro-RO" i="1" dirty="0" err="1">
                <a:latin typeface="Sagona Book"/>
              </a:rPr>
              <a:t>BeautifulSoup</a:t>
            </a:r>
            <a:r>
              <a:rPr lang="ro-RO" i="1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process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HTML</a:t>
            </a:r>
            <a:r>
              <a:rPr lang="ro-RO" i="1" dirty="0">
                <a:latin typeface="Sagona Book"/>
              </a:rPr>
              <a:t>. </a:t>
            </a:r>
            <a:r>
              <a:rPr lang="ro-RO" dirty="0" err="1">
                <a:latin typeface="Sagona Book"/>
              </a:rPr>
              <a:t>However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site's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policies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didn't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allow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script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extract data </a:t>
            </a:r>
            <a:r>
              <a:rPr lang="ro-RO" dirty="0" err="1">
                <a:latin typeface="Sagona Book"/>
              </a:rPr>
              <a:t>without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timeouts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thus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making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process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take</a:t>
            </a:r>
            <a:r>
              <a:rPr lang="ro-RO" dirty="0">
                <a:latin typeface="Sagona Book"/>
              </a:rPr>
              <a:t> a </a:t>
            </a:r>
            <a:r>
              <a:rPr lang="ro-RO" dirty="0" err="1">
                <a:latin typeface="Sagona Book"/>
              </a:rPr>
              <a:t>long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time</a:t>
            </a:r>
            <a:r>
              <a:rPr lang="ro-RO" dirty="0">
                <a:latin typeface="Sagona Book"/>
              </a:rPr>
              <a:t>.</a:t>
            </a:r>
          </a:p>
          <a:p>
            <a:pPr marL="0" indent="0">
              <a:buNone/>
            </a:pPr>
            <a:r>
              <a:rPr lang="ro-RO" dirty="0">
                <a:latin typeface="Sagona Book"/>
              </a:rPr>
              <a:t> </a:t>
            </a:r>
            <a:r>
              <a:rPr lang="ro-RO" err="1">
                <a:latin typeface="Sagona Book"/>
              </a:rPr>
              <a:t>Therefore</a:t>
            </a:r>
            <a:r>
              <a:rPr lang="ro-RO" dirty="0">
                <a:latin typeface="Sagona Book"/>
              </a:rPr>
              <a:t>, I </a:t>
            </a:r>
            <a:r>
              <a:rPr lang="ro-RO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i="1" dirty="0">
                <a:latin typeface="Sagona Book"/>
              </a:rPr>
              <a:t>Selenium API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helped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me</a:t>
            </a:r>
            <a:r>
              <a:rPr lang="ro-RO" dirty="0">
                <a:latin typeface="Sagona Book"/>
              </a:rPr>
              <a:t> extract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data in a </a:t>
            </a:r>
            <a:r>
              <a:rPr lang="ro-RO" err="1">
                <a:latin typeface="Sagona Book"/>
              </a:rPr>
              <a:t>way</a:t>
            </a:r>
            <a:r>
              <a:rPr lang="ro-RO" dirty="0">
                <a:latin typeface="Sagona Book"/>
              </a:rPr>
              <a:t> more similar </a:t>
            </a:r>
            <a:r>
              <a:rPr lang="ro-RO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a </a:t>
            </a:r>
            <a:r>
              <a:rPr lang="ro-RO" err="1">
                <a:latin typeface="Sagona Book"/>
              </a:rPr>
              <a:t>human</a:t>
            </a:r>
            <a:r>
              <a:rPr lang="ro-RO" dirty="0">
                <a:latin typeface="Sagona Book"/>
              </a:rPr>
              <a:t>, </a:t>
            </a:r>
            <a:r>
              <a:rPr lang="ro-RO" err="1">
                <a:latin typeface="Sagona Book"/>
              </a:rPr>
              <a:t>so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that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script </a:t>
            </a:r>
            <a:r>
              <a:rPr lang="ro-RO" err="1">
                <a:latin typeface="Sagona Book"/>
              </a:rPr>
              <a:t>could</a:t>
            </a:r>
            <a:r>
              <a:rPr lang="ro-RO" dirty="0">
                <a:latin typeface="Sagona Book"/>
              </a:rPr>
              <a:t> bypass </a:t>
            </a:r>
            <a:r>
              <a:rPr lang="ro-RO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site's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policies</a:t>
            </a:r>
            <a:r>
              <a:rPr lang="ro-RO" dirty="0">
                <a:latin typeface="Sagona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14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The Data</a:t>
            </a:r>
          </a:p>
        </p:txBody>
      </p:sp>
      <p:pic>
        <p:nvPicPr>
          <p:cNvPr id="4" name="Substituent conținut 3" descr="O imagine care conține text, captură de ecran, afișaj, software&#10;&#10;Descriere generată automat">
            <a:extLst>
              <a:ext uri="{FF2B5EF4-FFF2-40B4-BE49-F238E27FC236}">
                <a16:creationId xmlns:a16="http://schemas.microsoft.com/office/drawing/2014/main" id="{B9D8EA98-DE1C-C9BF-A676-B4A139A33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366" y="1952862"/>
            <a:ext cx="6606692" cy="4909257"/>
          </a:xfrm>
        </p:spPr>
      </p:pic>
    </p:spTree>
    <p:extLst>
      <p:ext uri="{BB962C8B-B14F-4D97-AF65-F5344CB8AC3E}">
        <p14:creationId xmlns:p14="http://schemas.microsoft.com/office/powerpoint/2010/main" val="136562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The Data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>
                <a:latin typeface="Sagona Book"/>
              </a:rPr>
              <a:t> </a:t>
            </a:r>
            <a:r>
              <a:rPr lang="ro-RO" dirty="0">
                <a:latin typeface="Sagona Book"/>
              </a:rPr>
              <a:t>In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end</a:t>
            </a:r>
            <a:r>
              <a:rPr lang="ro-RO" dirty="0">
                <a:latin typeface="Sagona Book"/>
              </a:rPr>
              <a:t>,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scraping</a:t>
            </a:r>
            <a:r>
              <a:rPr lang="ro-RO" dirty="0">
                <a:latin typeface="Sagona Book"/>
              </a:rPr>
              <a:t> script </a:t>
            </a:r>
            <a:r>
              <a:rPr lang="ro-RO" dirty="0" err="1">
                <a:latin typeface="Sagona Book"/>
              </a:rPr>
              <a:t>collected</a:t>
            </a:r>
            <a:r>
              <a:rPr lang="ro-RO" dirty="0">
                <a:latin typeface="Sagona Book"/>
              </a:rPr>
              <a:t> over 5000 </a:t>
            </a:r>
            <a:r>
              <a:rPr lang="ro-RO" dirty="0" err="1">
                <a:latin typeface="Sagona Book"/>
              </a:rPr>
              <a:t>rows</a:t>
            </a:r>
            <a:r>
              <a:rPr lang="ro-RO" dirty="0">
                <a:latin typeface="Sagona Book"/>
              </a:rPr>
              <a:t> of </a:t>
            </a:r>
            <a:r>
              <a:rPr lang="ro-RO" dirty="0" err="1">
                <a:latin typeface="Sagona Book"/>
              </a:rPr>
              <a:t>summaries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their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from</a:t>
            </a:r>
            <a:r>
              <a:rPr lang="ro-RO" dirty="0">
                <a:latin typeface="Sagona Book"/>
              </a:rPr>
              <a:t> over 40 </a:t>
            </a:r>
            <a:r>
              <a:rPr lang="ro-RO" dirty="0" err="1">
                <a:latin typeface="Sagona Book"/>
              </a:rPr>
              <a:t>different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titles</a:t>
            </a:r>
            <a:r>
              <a:rPr lang="ro-RO" dirty="0">
                <a:latin typeface="Sagona Boo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54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T5-Small Model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F60EC7-A703-00D7-0741-E22BB94E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latin typeface="Sagona Book"/>
              </a:rPr>
              <a:t> The </a:t>
            </a:r>
            <a:r>
              <a:rPr lang="ro-RO" err="1">
                <a:latin typeface="Sagona Book"/>
              </a:rPr>
              <a:t>scraped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dataset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firstly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</a:t>
            </a:r>
            <a:r>
              <a:rPr lang="ro-RO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fine-tune a </a:t>
            </a:r>
            <a:r>
              <a:rPr lang="ro-RO" b="1" dirty="0">
                <a:latin typeface="Sagona Book"/>
              </a:rPr>
              <a:t>T5-Small</a:t>
            </a:r>
            <a:r>
              <a:rPr lang="ro-RO" dirty="0">
                <a:latin typeface="Sagona Book"/>
              </a:rPr>
              <a:t> model. </a:t>
            </a:r>
            <a:endParaRPr lang="ro-RO" dirty="0"/>
          </a:p>
          <a:p>
            <a:pPr marL="0" indent="0">
              <a:buNone/>
            </a:pPr>
            <a:r>
              <a:rPr lang="ro-RO" dirty="0">
                <a:latin typeface="Sagona Book"/>
              </a:rPr>
              <a:t> The </a:t>
            </a:r>
            <a:r>
              <a:rPr lang="ro-RO" dirty="0" err="1">
                <a:latin typeface="Sagona Book"/>
              </a:rPr>
              <a:t>first</a:t>
            </a:r>
            <a:r>
              <a:rPr lang="ro-RO" dirty="0">
                <a:latin typeface="Sagona Book"/>
              </a:rPr>
              <a:t> step </a:t>
            </a:r>
            <a:r>
              <a:rPr lang="ro-RO" dirty="0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divide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dataset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into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inputs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labels</a:t>
            </a:r>
            <a:r>
              <a:rPr lang="ro-RO" dirty="0">
                <a:latin typeface="Sagona Book"/>
              </a:rPr>
              <a:t>. The </a:t>
            </a:r>
            <a:r>
              <a:rPr lang="ro-RO" dirty="0" err="1">
                <a:latin typeface="Sagona Book"/>
              </a:rPr>
              <a:t>summary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parts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were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used</a:t>
            </a:r>
            <a:r>
              <a:rPr lang="ro-RO" dirty="0">
                <a:latin typeface="Sagona Book"/>
              </a:rPr>
              <a:t> as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inputs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their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analysis</a:t>
            </a:r>
            <a:r>
              <a:rPr lang="ro-RO" dirty="0">
                <a:latin typeface="Sagona Book"/>
              </a:rPr>
              <a:t> as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labels</a:t>
            </a:r>
            <a:r>
              <a:rPr lang="ro-RO" dirty="0">
                <a:latin typeface="Sagona Book"/>
              </a:rPr>
              <a:t>/output. The data </a:t>
            </a:r>
            <a:r>
              <a:rPr lang="ro-RO" dirty="0" err="1">
                <a:latin typeface="Sagona Book"/>
              </a:rPr>
              <a:t>was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tokenized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and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fed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to</a:t>
            </a:r>
            <a:r>
              <a:rPr lang="ro-RO" dirty="0">
                <a:latin typeface="Sagona Book"/>
              </a:rPr>
              <a:t> </a:t>
            </a:r>
            <a:r>
              <a:rPr lang="ro-RO" dirty="0" err="1">
                <a:latin typeface="Sagona Book"/>
              </a:rPr>
              <a:t>the</a:t>
            </a:r>
            <a:r>
              <a:rPr lang="ro-RO" dirty="0">
                <a:latin typeface="Sagona Book"/>
              </a:rPr>
              <a:t> </a:t>
            </a:r>
            <a:r>
              <a:rPr lang="ro-RO" i="1" dirty="0">
                <a:latin typeface="Sagona Book"/>
              </a:rPr>
              <a:t>Seq2Seq Trainer.</a:t>
            </a:r>
          </a:p>
        </p:txBody>
      </p:sp>
    </p:spTree>
    <p:extLst>
      <p:ext uri="{BB962C8B-B14F-4D97-AF65-F5344CB8AC3E}">
        <p14:creationId xmlns:p14="http://schemas.microsoft.com/office/powerpoint/2010/main" val="400071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T5-Small Model</a:t>
            </a:r>
          </a:p>
        </p:txBody>
      </p:sp>
      <p:pic>
        <p:nvPicPr>
          <p:cNvPr id="4" name="Substituent conținut 3" descr="O imagine care conține text, captură de ecran&#10;&#10;Descriere generată automat">
            <a:extLst>
              <a:ext uri="{FF2B5EF4-FFF2-40B4-BE49-F238E27FC236}">
                <a16:creationId xmlns:a16="http://schemas.microsoft.com/office/drawing/2014/main" id="{BE0786DA-7F4E-2869-810C-5D6AF59A4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597" y="1839592"/>
            <a:ext cx="3595394" cy="5022527"/>
          </a:xfrm>
        </p:spPr>
      </p:pic>
    </p:spTree>
    <p:extLst>
      <p:ext uri="{BB962C8B-B14F-4D97-AF65-F5344CB8AC3E}">
        <p14:creationId xmlns:p14="http://schemas.microsoft.com/office/powerpoint/2010/main" val="199944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8EB448-0259-5956-1B38-8ADD6B8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>
                <a:latin typeface="Sagona Book"/>
              </a:rPr>
              <a:t>Fine-</a:t>
            </a:r>
            <a:r>
              <a:rPr lang="ro-RO" dirty="0" err="1">
                <a:latin typeface="Sagona Book"/>
              </a:rPr>
              <a:t>Tuning</a:t>
            </a:r>
            <a:r>
              <a:rPr lang="ro-RO" dirty="0">
                <a:latin typeface="Sagona Book"/>
              </a:rPr>
              <a:t> The T5-Small Model - </a:t>
            </a:r>
            <a:r>
              <a:rPr lang="ro-RO" dirty="0" err="1">
                <a:latin typeface="Sagona Book"/>
              </a:rPr>
              <a:t>Metrics</a:t>
            </a:r>
          </a:p>
        </p:txBody>
      </p:sp>
      <p:pic>
        <p:nvPicPr>
          <p:cNvPr id="6" name="Substituent conținut 5" descr="O imagine care conține text, captură de ecran, diagramă, Interval&#10;&#10;Descriere generată automat">
            <a:extLst>
              <a:ext uri="{FF2B5EF4-FFF2-40B4-BE49-F238E27FC236}">
                <a16:creationId xmlns:a16="http://schemas.microsoft.com/office/drawing/2014/main" id="{F61E30C5-13E5-6A4D-7C65-5669334F2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44" y="2488321"/>
            <a:ext cx="4603512" cy="3694176"/>
          </a:xfrm>
        </p:spPr>
      </p:pic>
      <p:pic>
        <p:nvPicPr>
          <p:cNvPr id="7" name="Imagine 6" descr="O imagine care conține text, captură de ecran, diagramă&#10;&#10;Descriere generată automat">
            <a:extLst>
              <a:ext uri="{FF2B5EF4-FFF2-40B4-BE49-F238E27FC236}">
                <a16:creationId xmlns:a16="http://schemas.microsoft.com/office/drawing/2014/main" id="{33B75F0F-17B7-2418-7B3F-73F8D5E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45" y="2387429"/>
            <a:ext cx="5672524" cy="388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64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0" baseType="lpstr">
      <vt:lpstr>AccentBoxVTI</vt:lpstr>
      <vt:lpstr>Literary Text Analysis</vt:lpstr>
      <vt:lpstr>Introduction</vt:lpstr>
      <vt:lpstr>Scraping The Data</vt:lpstr>
      <vt:lpstr>Scraping The Data</vt:lpstr>
      <vt:lpstr>Scraping The Data</vt:lpstr>
      <vt:lpstr>Scraping The Data</vt:lpstr>
      <vt:lpstr>Fine-Tuning The T5-Small Model</vt:lpstr>
      <vt:lpstr>Fine-Tuning The T5-Small Model</vt:lpstr>
      <vt:lpstr>Fine-Tuning The T5-Small Model - Metrics</vt:lpstr>
      <vt:lpstr>Fine-Tuning The T5-Base Model</vt:lpstr>
      <vt:lpstr>Fine-Tuning The T5-Base Model - Metrics</vt:lpstr>
      <vt:lpstr>Fine-Tuning The GPT2 Model</vt:lpstr>
      <vt:lpstr>Fine-Tuning The GPT2 Model</vt:lpstr>
      <vt:lpstr>Fine-Tuning The T5-Base Model - Metrics</vt:lpstr>
      <vt:lpstr>Getting Main Themes</vt:lpstr>
      <vt:lpstr>Creating The Interface</vt:lpstr>
      <vt:lpstr>Creating The Interface</vt:lpstr>
      <vt:lpstr>Conclussions And Possible Improvements</vt:lpstr>
      <vt:lpstr>Important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368</cp:revision>
  <dcterms:created xsi:type="dcterms:W3CDTF">2025-01-11T17:33:34Z</dcterms:created>
  <dcterms:modified xsi:type="dcterms:W3CDTF">2025-01-12T18:19:42Z</dcterms:modified>
</cp:coreProperties>
</file>