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0" r:id="rId5"/>
    <p:sldId id="261" r:id="rId6"/>
    <p:sldId id="262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DC34E-93A2-27A0-4132-55CCDBBD6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82A446-3A34-9E8F-FFE1-3589B16F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FBA25-6603-E695-B3ED-BCC817F2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6DBF1-920A-B1DF-4838-3F31ACE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95006-6D23-E845-98F7-B5C07606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A38CA-80F0-6499-4412-964207B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A6235-874B-5CBB-7B54-DC97BD5E2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1E329-6476-C42A-91FD-92102F35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F5849-B14B-C3A1-5E4C-26365199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0D8FA-9F28-4E79-4293-FF857C99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37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D655CA-B85E-8C55-EDE8-9712EA66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BF668D-50FF-B992-7EAD-DEA437AF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6D7DA-FC78-6741-B8E0-54E4E63D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C15B-9969-867C-D25B-761808CE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9E80C9-6319-8410-2B87-4ECBD07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074B8-C427-3121-2E75-6B2B9AB7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2FB09-1461-4E8E-102A-DA8D42F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403AE-29AC-8553-50D0-73FA584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22CFD-0A6A-6A3A-0990-4D3CF7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636D1-4CD4-F6D9-1708-F37032EB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11551-89A4-5F13-B896-ED57545C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EDA99-4A1C-F656-555B-B9593B68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AC232-D476-DBEB-3411-786FE5E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F0684-4416-BF27-042D-EAF3B11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C8C2B-F1BD-3769-7B19-CD0ED544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7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5470-FBCF-ACE7-6CE5-A8F85605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A018A-AB4D-B51B-9C52-D86C9D6DC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7F9621-4BFE-A3F5-6364-D76E3FBE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85F1C-3AFD-5C69-354E-C7DCE46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BB258-C872-DC5D-8E4C-3C92E49B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FEB17-6825-5C55-B8D3-AC2B1C9D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9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BCB6-0CFA-345F-6DE3-0C14A1B4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C1185-EFE6-B539-8C3C-EF0AC497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480105-4593-FE40-EBE3-CD67D2A2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FE93C-80FD-C8D0-63FF-F845625F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6EAB9A-9F62-E029-4587-4255AC03D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B5CF34-2C28-D658-A977-88E8E2AE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E16D24-3172-B698-C542-AF4BFA7B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C41401-2789-BF30-465E-89CC1F3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06289-CEB4-D3D6-893B-1422515F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CD5517-E753-9EF7-51F4-098C083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A735B-07CC-3E68-BFA7-E56FD793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BF561-C65F-3AE0-896A-1999F3FB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125FD1-F64A-9D95-7473-D2195F70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482332-7A8B-1E28-5FFA-741849DC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4968EC-55C4-B435-1B9C-C6B8AB9B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BC2E-DB78-933C-C04F-FC2609E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A70AF-EB09-B984-001A-54EAAC02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3A536-9A3F-E81A-6864-8198A52C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2D2FC9-E73D-BE71-2227-5F6333DD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2EC29-DF7F-17C1-D0C9-FA887187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5504B-DA4A-B2FD-8F98-FBED00D8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0C69-3296-E5AD-4BC8-20E3EBC9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F59359-5993-0E24-658C-2256A286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808518-1FCE-DFCC-A269-F59718C1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40692-3F1F-6DBA-3EB9-A34948F7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237306-D1A4-CC8A-1F8F-8EC0C8B8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F8496-A28D-3729-D807-8A693D45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6887DF-0921-56D5-3774-CD2AEE41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2A634-2C1D-91CB-5305-B3151C9E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EF09D-BC15-FB1C-E50C-62064B18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6A70-EE50-4E50-A14B-AF41D133E108}" type="datetimeFigureOut">
              <a:rPr lang="de-DE" smtClean="0"/>
              <a:t>15.01.2023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1C60C-9E4D-E5CB-5F9B-9822E67DB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D392E-C8FE-7406-D5A2-52DFBE23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002-AF0F-43D0-B1FD-2E7850232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6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AE274F7-5A4C-B783-A015-D9B6BEC08AD0}"/>
              </a:ext>
            </a:extLst>
          </p:cNvPr>
          <p:cNvSpPr/>
          <p:nvPr/>
        </p:nvSpPr>
        <p:spPr>
          <a:xfrm>
            <a:off x="4549590" y="161676"/>
            <a:ext cx="1882587" cy="5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171,678)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8AFAC7-69B6-E4C2-7536-EF902FF8D8D4}"/>
              </a:ext>
            </a:extLst>
          </p:cNvPr>
          <p:cNvSpPr/>
          <p:nvPr/>
        </p:nvSpPr>
        <p:spPr>
          <a:xfrm>
            <a:off x="4549592" y="935443"/>
            <a:ext cx="1882585" cy="5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GDELT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364,870)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D80D-4A2C-DD64-D52E-8DAB382790C7}"/>
              </a:ext>
            </a:extLst>
          </p:cNvPr>
          <p:cNvSpPr/>
          <p:nvPr/>
        </p:nvSpPr>
        <p:spPr>
          <a:xfrm>
            <a:off x="6831104" y="161676"/>
            <a:ext cx="1882587" cy="5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9,764)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17C572-F56A-445B-4D55-2F335D08E165}"/>
              </a:ext>
            </a:extLst>
          </p:cNvPr>
          <p:cNvSpPr/>
          <p:nvPr/>
        </p:nvSpPr>
        <p:spPr>
          <a:xfrm>
            <a:off x="6831105" y="935443"/>
            <a:ext cx="1882587" cy="5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GDELT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18,383)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448A5C-6E14-6678-9C32-A4896D8E590D}"/>
              </a:ext>
            </a:extLst>
          </p:cNvPr>
          <p:cNvSpPr/>
          <p:nvPr/>
        </p:nvSpPr>
        <p:spPr>
          <a:xfrm>
            <a:off x="2770094" y="1924636"/>
            <a:ext cx="2411506" cy="66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705,134)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4B62795-5DC0-A84F-4B4B-46EAE4B6C6F1}"/>
              </a:ext>
            </a:extLst>
          </p:cNvPr>
          <p:cNvSpPr/>
          <p:nvPr/>
        </p:nvSpPr>
        <p:spPr>
          <a:xfrm>
            <a:off x="2770095" y="4009471"/>
            <a:ext cx="2411506" cy="66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CAMEO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 = 65,494)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322419-EEFE-6710-446F-CE81611B86EB}"/>
              </a:ext>
            </a:extLst>
          </p:cNvPr>
          <p:cNvSpPr/>
          <p:nvPr/>
        </p:nvSpPr>
        <p:spPr>
          <a:xfrm>
            <a:off x="2770094" y="5053874"/>
            <a:ext cx="2411506" cy="665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entailed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24,674)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315D82-42B9-2ECF-E9D3-B50C4A9FA478}"/>
              </a:ext>
            </a:extLst>
          </p:cNvPr>
          <p:cNvSpPr/>
          <p:nvPr/>
        </p:nvSpPr>
        <p:spPr>
          <a:xfrm>
            <a:off x="6302187" y="4009471"/>
            <a:ext cx="2411505" cy="665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not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CAMEO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47,932)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3DD34E-482B-C55C-4D37-58D05E721013}"/>
              </a:ext>
            </a:extLst>
          </p:cNvPr>
          <p:cNvSpPr/>
          <p:nvPr/>
        </p:nvSpPr>
        <p:spPr>
          <a:xfrm>
            <a:off x="6302185" y="5053876"/>
            <a:ext cx="2411506" cy="665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entailed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40,820)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82194C3-205D-CC7C-324C-B34238D0ED4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32177" y="459753"/>
            <a:ext cx="398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B4C33D4-72C2-8668-E5CF-EF8D89F0EA7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432177" y="1233520"/>
            <a:ext cx="398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0546BD7-4BBC-F58E-45FE-F45573FDE78E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3975847" y="3628471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CD06363-1C88-A153-9CE2-7CA4D35DC0B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975847" y="4675101"/>
            <a:ext cx="1" cy="37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24C9AC8C-CF77-7DB2-8948-04EC37741E3B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3975848" y="459752"/>
            <a:ext cx="573743" cy="1464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4621D508-778D-CA71-D5C4-3A89E6ADF5CD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3975848" y="1233520"/>
            <a:ext cx="573745" cy="6911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9E0C7460-67F3-A970-916F-062ED50C7D35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rot="16200000" flipH="1">
            <a:off x="5551393" y="2052924"/>
            <a:ext cx="381000" cy="3532093"/>
          </a:xfrm>
          <a:prstGeom prst="bentConnector3">
            <a:avLst>
              <a:gd name="adj1" fmla="val 28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586EF129-FBED-C15F-2B02-39232692300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5552506" y="3098443"/>
            <a:ext cx="378775" cy="3532090"/>
          </a:xfrm>
          <a:prstGeom prst="bentConnector3">
            <a:avLst>
              <a:gd name="adj1" fmla="val 28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20FC07B-CCC7-3359-AE00-A097B6191941}"/>
              </a:ext>
            </a:extLst>
          </p:cNvPr>
          <p:cNvSpPr/>
          <p:nvPr/>
        </p:nvSpPr>
        <p:spPr>
          <a:xfrm>
            <a:off x="4756614" y="1775605"/>
            <a:ext cx="1970554" cy="298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19F29C16-455A-7A22-8245-FDFA5E3A0D31}"/>
              </a:ext>
            </a:extLst>
          </p:cNvPr>
          <p:cNvSpPr/>
          <p:nvPr/>
        </p:nvSpPr>
        <p:spPr>
          <a:xfrm>
            <a:off x="4756614" y="3851468"/>
            <a:ext cx="1807791" cy="298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17A3D5-6BA2-57B7-DC48-C9EBAD5EEFDF}"/>
              </a:ext>
            </a:extLst>
          </p:cNvPr>
          <p:cNvSpPr/>
          <p:nvPr/>
        </p:nvSpPr>
        <p:spPr>
          <a:xfrm>
            <a:off x="4803118" y="4903709"/>
            <a:ext cx="1807791" cy="293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Entailment</a:t>
            </a:r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33A30DC-E00D-6006-DAE1-7CF6615C03DE}"/>
              </a:ext>
            </a:extLst>
          </p:cNvPr>
          <p:cNvSpPr/>
          <p:nvPr/>
        </p:nvSpPr>
        <p:spPr>
          <a:xfrm>
            <a:off x="2770094" y="2962841"/>
            <a:ext cx="2411506" cy="66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113,426)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BC9140-FC7D-5E43-15D2-1FE9F4E05B44}"/>
              </a:ext>
            </a:extLst>
          </p:cNvPr>
          <p:cNvSpPr/>
          <p:nvPr/>
        </p:nvSpPr>
        <p:spPr>
          <a:xfrm>
            <a:off x="6302186" y="2962841"/>
            <a:ext cx="2411506" cy="66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Triplets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relevant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591,708)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D6CD9FB-9FCC-D2C6-98C8-F1A2701CF2E3}"/>
              </a:ext>
            </a:extLst>
          </p:cNvPr>
          <p:cNvSpPr/>
          <p:nvPr/>
        </p:nvSpPr>
        <p:spPr>
          <a:xfrm>
            <a:off x="4762075" y="2813810"/>
            <a:ext cx="1970554" cy="298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2619F31-04B3-D660-D1DF-F7C4785B36F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975847" y="2590266"/>
            <a:ext cx="0" cy="37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BDC6EF36-73FF-F4AF-64F7-24DE05B4FE5A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rot="16200000" flipH="1">
            <a:off x="5555606" y="1010507"/>
            <a:ext cx="372575" cy="3532092"/>
          </a:xfrm>
          <a:prstGeom prst="bentConnector3">
            <a:avLst>
              <a:gd name="adj1" fmla="val 29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449BB41A-436E-CE77-4D59-7A7A1FF11168}"/>
              </a:ext>
            </a:extLst>
          </p:cNvPr>
          <p:cNvSpPr/>
          <p:nvPr/>
        </p:nvSpPr>
        <p:spPr>
          <a:xfrm>
            <a:off x="2770094" y="6098278"/>
            <a:ext cx="2411506" cy="665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24,674)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FDFDF17-2E75-00C7-EA5F-2E92E23CB8DC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>
            <a:off x="3975847" y="5719505"/>
            <a:ext cx="0" cy="37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AC4CE1-3CBF-B704-CED7-60EF9355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7" y="185737"/>
            <a:ext cx="5400040" cy="6486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6CE7B34-AE73-93FC-3B60-1F7BD222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67" y="185737"/>
            <a:ext cx="5400040" cy="37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8549B83-1C0C-4E7C-0EBA-FD0CBE32B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" y="310567"/>
            <a:ext cx="5400040" cy="610489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53DA3EB-AE76-33DD-4466-FE91D472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85" y="310567"/>
            <a:ext cx="5393690" cy="3783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7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D7F0C8-5CFE-8C85-8F33-D9BA3D5F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171789"/>
            <a:ext cx="5868219" cy="514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257A5C-1498-D114-9FA6-D5E6AF8A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60" y="2381104"/>
            <a:ext cx="313416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3F80D33-D025-2877-4C95-860C94B5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804761"/>
            <a:ext cx="492511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BC472D1-E14A-6999-B764-C2B6CB37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1" y="3698869"/>
            <a:ext cx="3446447" cy="2995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0BAB398-A7EB-AB46-AAAF-08A06EE30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07" y="3698869"/>
            <a:ext cx="3287015" cy="29952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BC3AFAD-95DE-9541-3913-405D7966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07" y="433712"/>
            <a:ext cx="3290742" cy="29952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0CD181-2C7D-E1C2-D6D5-7B15275CB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1" y="433712"/>
            <a:ext cx="3290742" cy="29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Werner</dc:creator>
  <cp:lastModifiedBy>Valentin Werner</cp:lastModifiedBy>
  <cp:revision>17</cp:revision>
  <dcterms:created xsi:type="dcterms:W3CDTF">2022-12-23T10:27:09Z</dcterms:created>
  <dcterms:modified xsi:type="dcterms:W3CDTF">2023-01-15T15:29:35Z</dcterms:modified>
</cp:coreProperties>
</file>