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77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32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63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81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‹№›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1780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31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45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8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091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56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27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2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76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9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92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53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41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03D32D-F1BC-4E9C-97E1-36CFF5B22341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6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SpotifyData_17146347047270/2023-2024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60803B97-EC9B-4448-B53A-E4DF22AE57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My Top-10 in </a:t>
            </a:r>
            <a:r>
              <a:rPr lang="en-us" b="1" i="1" dirty="0">
                <a:solidFill>
                  <a:srgbClr val="0563C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Spotify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1691C3E2-6BB3-41C5-A644-0C8B44BE24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5/6/2024 7:36:04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2023 літо">
            <a:extLst>
              <a:ext uri="{FF2B5EF4-FFF2-40B4-BE49-F238E27FC236}">
                <a16:creationId xmlns:a16="http://schemas.microsoft.com/office/drawing/2014/main" id="{1B70EA6B-1D27-4A12-99F6-8E3CCCD801B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953"/>
            <a:ext cx="12192000" cy="559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  <a:alpha val="98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2023 осінь-зима">
            <a:extLst>
              <a:ext uri="{FF2B5EF4-FFF2-40B4-BE49-F238E27FC236}">
                <a16:creationId xmlns:a16="http://schemas.microsoft.com/office/drawing/2014/main" id="{622AF859-1785-4F66-A34F-4AD7D6300ED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953"/>
            <a:ext cx="12192000" cy="559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2024">
            <a:extLst>
              <a:ext uri="{FF2B5EF4-FFF2-40B4-BE49-F238E27FC236}">
                <a16:creationId xmlns:a16="http://schemas.microsoft.com/office/drawing/2014/main" id="{05E28EDD-767E-45FC-9BE7-479735D501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953"/>
            <a:ext cx="12192000" cy="559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2023-2024">
            <a:extLst>
              <a:ext uri="{FF2B5EF4-FFF2-40B4-BE49-F238E27FC236}">
                <a16:creationId xmlns:a16="http://schemas.microsoft.com/office/drawing/2014/main" id="{41D458D8-0E6D-42B2-938B-2E873D41F7D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953"/>
            <a:ext cx="12192000" cy="559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Краплинка">
  <a:themeElements>
    <a:clrScheme name="Зелений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Краплинка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раплинка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Краплинка</Template>
  <TotalTime>3</TotalTime>
  <Words>11</Words>
  <Application>Microsoft Office PowerPoint</Application>
  <PresentationFormat>Широкий екран</PresentationFormat>
  <Paragraphs>2</Paragraphs>
  <Slides>5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5</vt:i4>
      </vt:variant>
    </vt:vector>
  </HeadingPairs>
  <TitlesOfParts>
    <vt:vector size="8" baseType="lpstr">
      <vt:lpstr>Arial</vt:lpstr>
      <vt:lpstr>Tw Cen MT</vt:lpstr>
      <vt:lpstr>Краплинка</vt:lpstr>
      <vt:lpstr>My Top-10 in Spotify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Top-10 in Spotify</dc:title>
  <dc:creator/>
  <cp:lastModifiedBy>Валентина Шевченко</cp:lastModifiedBy>
  <cp:revision>1</cp:revision>
  <dcterms:created xsi:type="dcterms:W3CDTF">2024-05-06T07:36:04Z</dcterms:created>
  <dcterms:modified xsi:type="dcterms:W3CDTF">2024-05-06T07:40:16Z</dcterms:modified>
</cp:coreProperties>
</file>