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EBC3C-535F-4363-B8B6-ACAC13C8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F39F74-D2D8-4F4C-BE76-4E2A1876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451E2B9-D9F9-4A30-8A95-1AC06673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C21972A-82FA-49C3-A24F-00F2B77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8CCFEB4-7CC3-4F41-86FA-902D18A9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41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DC772-62E7-4127-8C7F-F77631BE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7A924B4-67AC-4998-89A9-D195FE3D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B0DF917-7D95-4BE9-8D67-24538B6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DF4ECD4-C817-4E78-BA98-769275ED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30DFDD6-29C1-4B40-B0CA-4DE2FC2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049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354CEFE-706B-438E-A853-9283F2876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D7ADD1A-D3C8-4050-8F9E-B7F0A627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ACFF4FD-CCF1-4F09-BBBE-005E19B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459987-016A-448C-8DA4-F446B2F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0991F5D-FD26-40BA-AD37-BE6E836D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14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F231F-AF23-4DB7-8CA6-C2EA3662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E18A07-B63A-4BD4-BB3F-F6B16D19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271BA5-0A64-4C33-932C-3F82690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9EC48E-87FD-4D0B-A6B2-0BE132E6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B05848-D121-4EC0-A41E-D82164E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60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DFAFE-6BE6-4BD6-8C14-3AC1DCCA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223E70A-B97C-4287-8340-226B0F13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AB4CB1A-22DA-4031-8F8D-3B04F945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7F3EA1-77A6-4BA2-B253-00824AEC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1B38DC2-CEA0-40F0-AFB2-7D7F3C8F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44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589D7-7837-421E-8536-2B652FF6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4B0699-50DE-4A05-B0C4-7FB567878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6A4C727-8F8D-4C75-87DC-B6ABC487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FAE11B3-B912-49A1-B1EB-E6D198C0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DB80A26-3A7B-4AE5-BF0B-2FA2B72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365B381-07B8-424C-AB87-4AB32A5D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66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512DF-6152-4609-9F3D-604EB8E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F51426F-7FDB-413F-81B7-8DAFB278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8B732B0-47A1-4B26-AFC2-947DCAFA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6295940-1DB6-43F3-9BFF-588212A5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11DBB60-0E1A-4D1E-B19C-56BF1A8C5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8777001-BD8A-40AB-AF64-A91690CB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E6F3152-4E1F-46FB-9C6F-638FE7C6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6CC2BAA-B3CE-4799-9A18-9AD071C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779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AC83C-7090-488D-833B-747B64A8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BBB6C60-B1F7-4803-9519-3D9F430A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8867E25-BD89-4A54-9B93-2113BF12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6F0D963-D44B-4B4D-A540-18407342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079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2750200-CE62-4729-AA3A-4B9B493F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9F584E0-21BB-421C-A6CC-CD7FCDC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181E55D-0C3D-4E5D-9B0C-B6071159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87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5BEA-52B6-4C32-87B9-F4A3A9D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EF1107-1491-485E-8891-BBFED1D7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B9AC180-9870-4156-B1A5-337991C4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A28439B-E193-475B-9D89-15C0182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0444BC0-3E53-44ED-8065-9817DA4E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CA4C2BE-ACFC-434F-8218-42A5A42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231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07BA7-34DF-45B8-B3C8-CF59502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605B800-C5D7-4684-A4DC-6D5CA30E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380566C-B83B-4C16-9389-00D722A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1BB83B3-1B39-4FBA-BAE4-8F8FB762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2F567B0-2692-429E-9203-01231358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9C23E9A-267B-4588-85DC-28257B62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900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56C9E1A9-C64A-48A6-922C-E42D928C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200394-3A0F-4E4B-9DC4-B1000FC2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252BED8-7C5F-4AE5-B1A1-98527ACB6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8470-4D28-4C91-BFCC-6756C2D234ED}" type="datetimeFigureOut">
              <a:rPr lang="ru-UA" smtClean="0"/>
              <a:t>24.03.2024</a:t>
            </a:fld>
            <a:endParaRPr lang="ru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D32339D-1B85-47C8-BF8D-69B5E909B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02D4E85-E867-48DC-945C-41EE3B0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73F7-4109-4493-BB29-C00CB511829D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1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C1FB3-C4DE-45EF-BBCE-49F138A7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553196"/>
            <a:ext cx="9144000" cy="1527531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2">
                    <a:lumMod val="25000"/>
                  </a:schemeClr>
                </a:solidFill>
              </a:rPr>
              <a:t>Дорожня карта для замовника та інших </a:t>
            </a:r>
            <a:r>
              <a:rPr lang="uk-UA" b="1" dirty="0" err="1">
                <a:solidFill>
                  <a:schemeClr val="bg2">
                    <a:lumMod val="25000"/>
                  </a:schemeClr>
                </a:solidFill>
              </a:rPr>
              <a:t>стейкхолдерів</a:t>
            </a:r>
            <a:endParaRPr lang="ru-UA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7E62E-824E-443D-8A19-1E981D3B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2453623"/>
            <a:ext cx="11856098" cy="19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ACA3B1-C7EC-49AC-855A-DCE3876E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-190" r="556" b="5904"/>
          <a:stretch/>
        </p:blipFill>
        <p:spPr>
          <a:xfrm>
            <a:off x="1613647" y="1387737"/>
            <a:ext cx="9229942" cy="53250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FBEF05-3B5A-4A4C-89D4-0DB573E0B9C0}"/>
              </a:ext>
            </a:extLst>
          </p:cNvPr>
          <p:cNvSpPr txBox="1">
            <a:spLocks/>
          </p:cNvSpPr>
          <p:nvPr/>
        </p:nvSpPr>
        <p:spPr>
          <a:xfrm>
            <a:off x="1434353" y="445619"/>
            <a:ext cx="9144000" cy="15275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chemeClr val="bg2">
                    <a:lumMod val="25000"/>
                  </a:schemeClr>
                </a:solidFill>
              </a:rPr>
              <a:t>Дорожня карта для команди </a:t>
            </a:r>
            <a:r>
              <a:rPr lang="uk-UA" b="1" dirty="0" err="1">
                <a:solidFill>
                  <a:schemeClr val="bg2">
                    <a:lumMod val="25000"/>
                  </a:schemeClr>
                </a:solidFill>
              </a:rPr>
              <a:t>проєкту</a:t>
            </a:r>
            <a:endParaRPr lang="ru-UA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72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Дорожня карта для замовника та інших стейкхолдерів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Дорожня карта для замовника та інших стейкхолдерів</dc:title>
  <dc:creator>valentyna.vizniuk@gmail.com</dc:creator>
  <cp:lastModifiedBy>valentyna.vizniuk@gmail.com</cp:lastModifiedBy>
  <cp:revision>2</cp:revision>
  <dcterms:created xsi:type="dcterms:W3CDTF">2024-03-23T23:59:15Z</dcterms:created>
  <dcterms:modified xsi:type="dcterms:W3CDTF">2024-03-24T00:06:20Z</dcterms:modified>
</cp:coreProperties>
</file>