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 Medium" panose="020F0502020204030204" pitchFamily="34" charset="0"/>
      <p:regular r:id="rId16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39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27597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Sistema Experto para Diagnóstico de Enfermedades Respiratorias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028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Integragntes: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209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Garcia Sanchez Sergio Jesus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1389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Valenzuela Berrelleza Cesar jesus</a:t>
            </a:r>
            <a:endParaRPr lang="en-US" sz="17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958CD3-25DB-E91E-1F0E-828E7D22999E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477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Enfermedades que Diagnostica el Sistema Experto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2492"/>
            <a:ext cx="13042821" cy="4402336"/>
          </a:xfrm>
          <a:prstGeom prst="roundRect">
            <a:avLst>
              <a:gd name="adj" fmla="val 773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1020604" y="3019306"/>
            <a:ext cx="4421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Enfermedades Respiratorias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509724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Resfriado común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95192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Gripe (Influenza)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4394121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Faringitis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4836319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Rinosinusitis (Sinusitis)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278517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Bronquitis aguda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20604" y="572071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Asma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0604" y="616291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COVID-19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20604" y="6605111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Neumonía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64A3925-E434-3402-33CF-6A24A37DF028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934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Base de Conocimiento y Fuentes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511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79368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829044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Fuentes Confiables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673793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consultaron páginas web oficiales como la OMS (Organización Mundial de la Salud) para obtener información precisa.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27511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74" y="2793683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2829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Expertos Médicos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319463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entrevistó a un médico especialista en neumología para validar los síntomas clave de cada enfermedad.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941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98443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019800"/>
            <a:ext cx="4081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Aplicación en el Sistema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51021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síntomas identificados se incorporaron al sistema experto para mejorar la precisión del diagnóstico.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6739"/>
            <a:ext cx="5977295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ARBOL DE DECISIONES</a:t>
            </a:r>
            <a:endParaRPr lang="en-US" sz="41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E4C48B-4E25-DBE1-EF60-B5C95FE91F50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1651635"/>
            <a:ext cx="13162359" cy="6548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386006-973E-9CFE-62AE-8A320AC83BC8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45AA8EA-023C-5A91-BD04-F1014C1A9759}"/>
              </a:ext>
            </a:extLst>
          </p:cNvPr>
          <p:cNvSpPr/>
          <p:nvPr/>
        </p:nvSpPr>
        <p:spPr>
          <a:xfrm>
            <a:off x="793790" y="9383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Hechos</a:t>
            </a: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:</a:t>
            </a:r>
            <a:endParaRPr lang="en-US" sz="44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FB9E68-6A3D-41BD-4F81-B4F3750FAA78}"/>
              </a:ext>
            </a:extLst>
          </p:cNvPr>
          <p:cNvSpPr txBox="1"/>
          <p:nvPr/>
        </p:nvSpPr>
        <p:spPr>
          <a:xfrm>
            <a:off x="608261" y="1881809"/>
            <a:ext cx="54744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A: Congestión nasal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B: Estornudos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C: Dolor de garganta leve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D: Tos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E: Fiebre baja o ausente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F: Dolor leve de cabeza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G: Ojos llorosos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H: Fiebre alta (&gt;38.5°C)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I: Dolor muscular intenso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J: Tos seca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K: Dolor de cabeza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L: Fatiga extrema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M: Escalofríos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N: Pérdida del apetito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O: Dolor de garganta intenso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P: Dificultad para tragar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Q: Enrojecimiento de la faringe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R: Voz ronca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S: Amígdalas inflamadas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T: Dolor o presión facial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12B823-5F80-D1EA-3594-8EC8D621D91C}"/>
              </a:ext>
            </a:extLst>
          </p:cNvPr>
          <p:cNvSpPr txBox="1"/>
          <p:nvPr/>
        </p:nvSpPr>
        <p:spPr>
          <a:xfrm>
            <a:off x="4842331" y="1881809"/>
            <a:ext cx="547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U: Secreción nasal espesa, amarilla 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verde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V: Pérdida del olfato o gusto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W: Mal aliento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X: Producción de flema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Y: Dolor en el pecho / Dolor al respirar</a:t>
            </a:r>
          </a:p>
          <a:p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Z: Sibilancias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AA: Sensación de falta de aire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AB: Dificultad para respirar</a:t>
            </a:r>
          </a:p>
          <a:p>
            <a:pPr>
              <a:buNone/>
            </a:pPr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AC: Respiración rápida o superficial</a:t>
            </a:r>
          </a:p>
          <a:p>
            <a:r>
              <a:rPr lang="es-MX" sz="20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AD: Cansancio extremo</a:t>
            </a:r>
          </a:p>
          <a:p>
            <a:endParaRPr lang="es-MX" sz="20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83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Resfriado Común y Gripe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Resfriado Común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Congestión nasal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Estornudos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leve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baja o ausente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leve de cabeza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Ojos llorosos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 ∧ B ∧ C ∧ D ∧ E ∧ F ∧ G → Resfriado común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922865"/>
            <a:ext cx="289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Gripe (Influenza)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muscular intenso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 seca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cabeza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Escalofríos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99521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apetito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I ∧ J ∧ K ∧ L ∧ M ∧ N → Gripe (Influenza)</a:t>
            </a:r>
            <a:endParaRPr lang="en-US" sz="17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436D2A-29F4-AA2D-6204-F19DEAD32A95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791"/>
            <a:ext cx="13075920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Faringitis y Rinosinusitis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240" y="255377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Faringitis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7240" y="3122890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intenso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77240" y="3555802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tragar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77240" y="3988713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77240" y="4421624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Enrojecimiento de la faringe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77240" y="4854535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Voz ronca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77240" y="5287447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Amígdalas inflamadas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77240" y="5842516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O ∧ P ∧ H ∧ Q ∧ R ∧ S → Faringitis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3687" y="2553772"/>
            <a:ext cx="416373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Rinosinusitis (Sinusitis)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593687" y="3122890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Congestión nasal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93687" y="3555802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o presión facial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93687" y="3988713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Secreción nasal espesa, amarilla o verde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93687" y="4421624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cabeza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7593687" y="4854535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7593687" y="5287447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7593687" y="5720358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olfato o gusto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7593687" y="6153269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 aliento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7593687" y="6708338"/>
            <a:ext cx="6267093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 ∧ T ∧ U ∧ K ∧ H ∧ D ∧ V ∧ W → Rinosinusitis (Sinusitis)</a:t>
            </a:r>
            <a:endParaRPr lang="en-US" sz="17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B2A857-FDA4-A6D1-384F-85FB73960485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05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Bronquitis Aguda y Asma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5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Bronquitis Aguda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Producción de flema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en el pecho o al respirar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Sibilancias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819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D ∧ X ∧ Y ∧ L ∧ Z → Bronquitis aguda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365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Asma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respirar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Sibilancias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Sensación de falta de aire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8397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AB ∧ Z ∧ D ∧ AA → Asma</a:t>
            </a:r>
            <a:endParaRPr lang="en-US" sz="17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6F57E9-2729-C8A6-37C6-36E02EB5A3B2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83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COVID-19 y Neumonía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COVID-19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respirar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olfato o gusto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intenso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muscular intenso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D ∧ AB ∧ V ∧ L ∧ O ∧ I → COVID-19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Neumonía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Escalofríos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al respirar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respiratoria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Respiración rápida o superficial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99521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Cansancio extremo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D ∧ M ∧ Y ∧ AB ∧ AC ∧ AD → Neumonía</a:t>
            </a:r>
            <a:endParaRPr lang="en-US" sz="17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7172F3-AA44-F7F3-8216-246916361E0C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614</Words>
  <Application>Microsoft Macintosh PowerPoint</Application>
  <PresentationFormat>Personalizado</PresentationFormat>
  <Paragraphs>133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Roboto Mono Medium</vt:lpstr>
      <vt:lpstr>Roboto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 jesus valenzuela berrelleza</cp:lastModifiedBy>
  <cp:revision>3</cp:revision>
  <dcterms:created xsi:type="dcterms:W3CDTF">2025-05-12T05:41:32Z</dcterms:created>
  <dcterms:modified xsi:type="dcterms:W3CDTF">2025-05-12T06:02:01Z</dcterms:modified>
</cp:coreProperties>
</file>