
<file path=[Content_Types].xml><?xml version="1.0" encoding="utf-8"?>
<Types xmlns="http://schemas.openxmlformats.org/package/2006/content-types">
  <Override PartName="/ppt/embeddings/Microsoft_Equation2.bin" ContentType="application/vnd.openxmlformats-officedocument.oleObject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embeddings/Microsoft_Equation1.bin" ContentType="application/vnd.openxmlformats-officedocument.oleObject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embeddings/Microsoft_Equation3.bin" ContentType="application/vnd.openxmlformats-officedocument.oleObject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6501-7DC5-344E-BBB4-BA02DA2B5D45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96F2-1C45-B844-8256-84FB8A08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91391" y="561192"/>
            <a:ext cx="6216591" cy="3791991"/>
            <a:chOff x="1491391" y="2008456"/>
            <a:chExt cx="6216591" cy="379199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491391" y="4504313"/>
              <a:ext cx="6216591" cy="20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801419" y="4076033"/>
              <a:ext cx="945167" cy="1588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828985" y="3835105"/>
              <a:ext cx="1378979" cy="1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5381328" y="3212874"/>
              <a:ext cx="2481085" cy="72249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49143" y="4549411"/>
              <a:ext cx="782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2006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0995" y="4553712"/>
              <a:ext cx="782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</a:t>
              </a:r>
              <a:r>
                <a:rPr lang="en-US" dirty="0" smtClean="0"/>
                <a:t>2007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7334" y="4549411"/>
              <a:ext cx="782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</a:t>
              </a:r>
              <a:r>
                <a:rPr lang="en-US" dirty="0" smtClean="0"/>
                <a:t>2008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2126192" y="4046498"/>
              <a:ext cx="2215234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10908" y="5154116"/>
              <a:ext cx="2245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May 2007</a:t>
              </a:r>
            </a:p>
            <a:p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Military Intervention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530350" y="4814888"/>
          <a:ext cx="6311900" cy="1668462"/>
        </p:xfrm>
        <a:graphic>
          <a:graphicData uri="http://schemas.openxmlformats.org/presentationml/2006/ole">
            <p:oleObj spid="_x0000_s3074" name="Equation" r:id="rId3" imgW="1778000" imgH="469900" progId="Equation.3">
              <p:embed/>
            </p:oleObj>
          </a:graphicData>
        </a:graphic>
      </p:graphicFrame>
      <p:sp>
        <p:nvSpPr>
          <p:cNvPr id="45" name="Freeform 44"/>
          <p:cNvSpPr/>
          <p:nvPr/>
        </p:nvSpPr>
        <p:spPr>
          <a:xfrm>
            <a:off x="2274002" y="561192"/>
            <a:ext cx="4311744" cy="1609739"/>
          </a:xfrm>
          <a:custGeom>
            <a:avLst/>
            <a:gdLst>
              <a:gd name="connsiteX0" fmla="*/ 0 w 4267447"/>
              <a:gd name="connsiteY0" fmla="*/ 1609738 h 1609738"/>
              <a:gd name="connsiteX1" fmla="*/ 2096808 w 4267447"/>
              <a:gd name="connsiteY1" fmla="*/ 1196227 h 1609738"/>
              <a:gd name="connsiteX2" fmla="*/ 4267447 w 4267447"/>
              <a:gd name="connsiteY2" fmla="*/ 0 h 160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447" h="1609738">
                <a:moveTo>
                  <a:pt x="0" y="1609738"/>
                </a:moveTo>
                <a:cubicBezTo>
                  <a:pt x="692783" y="1537127"/>
                  <a:pt x="1385567" y="1464517"/>
                  <a:pt x="2096808" y="1196227"/>
                </a:cubicBezTo>
                <a:cubicBezTo>
                  <a:pt x="2808049" y="927937"/>
                  <a:pt x="3883525" y="251060"/>
                  <a:pt x="426744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259234" y="1537127"/>
            <a:ext cx="4356044" cy="617805"/>
          </a:xfrm>
          <a:custGeom>
            <a:avLst/>
            <a:gdLst>
              <a:gd name="connsiteX0" fmla="*/ 0 w 4356044"/>
              <a:gd name="connsiteY0" fmla="*/ 617805 h 617805"/>
              <a:gd name="connsiteX1" fmla="*/ 2141107 w 4356044"/>
              <a:gd name="connsiteY1" fmla="*/ 396281 h 617805"/>
              <a:gd name="connsiteX2" fmla="*/ 4356044 w 4356044"/>
              <a:gd name="connsiteY2" fmla="*/ 12307 h 61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6044" h="617805">
                <a:moveTo>
                  <a:pt x="0" y="617805"/>
                </a:moveTo>
                <a:cubicBezTo>
                  <a:pt x="707550" y="557501"/>
                  <a:pt x="1415100" y="497197"/>
                  <a:pt x="2141107" y="396281"/>
                </a:cubicBezTo>
                <a:cubicBezTo>
                  <a:pt x="2867114" y="295365"/>
                  <a:pt x="4018881" y="0"/>
                  <a:pt x="4356044" y="12307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6827179" y="339713"/>
          <a:ext cx="1029837" cy="424050"/>
        </p:xfrm>
        <a:graphic>
          <a:graphicData uri="http://schemas.openxmlformats.org/presentationml/2006/ole">
            <p:oleObj spid="_x0000_s3075" name="Equation" r:id="rId4" imgW="431800" imgH="177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788150" y="1304925"/>
          <a:ext cx="1089025" cy="423863"/>
        </p:xfrm>
        <a:graphic>
          <a:graphicData uri="http://schemas.openxmlformats.org/presentationml/2006/ole">
            <p:oleObj spid="_x0000_s3076" name="Equation" r:id="rId5" imgW="457200" imgH="177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Valeria Espinosa</dc:creator>
  <cp:lastModifiedBy>Valeria Espinosa</cp:lastModifiedBy>
  <cp:revision>4</cp:revision>
  <dcterms:created xsi:type="dcterms:W3CDTF">2013-02-01T01:47:38Z</dcterms:created>
  <dcterms:modified xsi:type="dcterms:W3CDTF">2013-02-01T01:49:31Z</dcterms:modified>
</cp:coreProperties>
</file>