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sa.gov/multimedia/imagegallery/iot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</a:t>
            </a:r>
            <a:r>
              <a:rPr lang="ru-RU" dirty="0" smtClean="0"/>
              <a:t> </a:t>
            </a:r>
            <a:r>
              <a:rPr lang="en-US" dirty="0" smtClean="0"/>
              <a:t>travel</a:t>
            </a:r>
            <a:r>
              <a:rPr lang="ru-RU" dirty="0" smtClean="0"/>
              <a:t> </a:t>
            </a:r>
            <a:r>
              <a:rPr lang="en-US" dirty="0" smtClean="0"/>
              <a:t>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API 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Выполнил Покровский Валерий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99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создания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Бот создан для развлекательных целей и для популяризации науки. Используются </a:t>
            </a:r>
            <a:r>
              <a:rPr lang="en-US" dirty="0" smtClean="0"/>
              <a:t>API Telegram </a:t>
            </a:r>
            <a:r>
              <a:rPr lang="ru-RU" dirty="0" smtClean="0"/>
              <a:t>и </a:t>
            </a:r>
            <a:r>
              <a:rPr lang="en-US" dirty="0" smtClean="0"/>
              <a:t>NASA open API. </a:t>
            </a:r>
            <a:r>
              <a:rPr lang="ru-RU" dirty="0" smtClean="0"/>
              <a:t>Также планировалось использовать </a:t>
            </a:r>
            <a:r>
              <a:rPr lang="en-US" dirty="0" smtClean="0"/>
              <a:t>API </a:t>
            </a:r>
            <a:r>
              <a:rPr lang="en-US" dirty="0" err="1" smtClean="0"/>
              <a:t>Certificatemagic</a:t>
            </a:r>
            <a:r>
              <a:rPr lang="en-US" dirty="0" smtClean="0"/>
              <a:t>, </a:t>
            </a:r>
            <a:r>
              <a:rPr lang="ru-RU" dirty="0" smtClean="0"/>
              <a:t>но, к сожалению</a:t>
            </a:r>
            <a:r>
              <a:rPr lang="ru-RU" dirty="0"/>
              <a:t>,</a:t>
            </a:r>
            <a:r>
              <a:rPr lang="ru-RU" dirty="0" smtClean="0"/>
              <a:t> у данного сервиса пока нет открытого </a:t>
            </a:r>
            <a:r>
              <a:rPr lang="en-US" dirty="0" smtClean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35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 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6052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Бот имеет 4 функции: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Отправка «фотографии дня» - каждый день </a:t>
            </a:r>
            <a:r>
              <a:rPr lang="en-US" dirty="0" smtClean="0"/>
              <a:t>NASA </a:t>
            </a:r>
            <a:r>
              <a:rPr lang="ru-RU" dirty="0" smtClean="0"/>
              <a:t>публикует изображение на космическую тематику. С помощью </a:t>
            </a:r>
            <a:r>
              <a:rPr lang="en-US" dirty="0" smtClean="0"/>
              <a:t>API </a:t>
            </a:r>
            <a:r>
              <a:rPr lang="ru-RU" dirty="0" smtClean="0"/>
              <a:t>можно получить это изображение с подробным описанием (</a:t>
            </a:r>
            <a:r>
              <a:rPr lang="en-US" dirty="0">
                <a:hlinkClick r:id="rId2"/>
              </a:rPr>
              <a:t>https://www.nasa.gov/multimedia/imagegallery/iotd.html</a:t>
            </a:r>
            <a:r>
              <a:rPr lang="ru-RU" dirty="0" smtClean="0"/>
              <a:t>).     Реализовано с помощью о</a:t>
            </a:r>
            <a:r>
              <a:rPr lang="ru-RU" dirty="0"/>
              <a:t>б</a:t>
            </a:r>
            <a:r>
              <a:rPr lang="ru-RU" dirty="0" smtClean="0"/>
              <a:t>ычного </a:t>
            </a:r>
            <a:r>
              <a:rPr lang="en-US" dirty="0" err="1" smtClean="0"/>
              <a:t>CommandHandler</a:t>
            </a:r>
            <a:r>
              <a:rPr lang="en-US" dirty="0" smtClean="0"/>
              <a:t>.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Отправка фото с одного из </a:t>
            </a:r>
            <a:r>
              <a:rPr lang="ru-RU" dirty="0" err="1" smtClean="0"/>
              <a:t>марсоходов</a:t>
            </a:r>
            <a:r>
              <a:rPr lang="ru-RU" dirty="0" smtClean="0"/>
              <a:t>. </a:t>
            </a:r>
            <a:r>
              <a:rPr lang="en-US" dirty="0" smtClean="0"/>
              <a:t>NASA </a:t>
            </a:r>
            <a:r>
              <a:rPr lang="ru-RU" dirty="0" smtClean="0"/>
              <a:t>имеет  открытый архив с этими изображениями. С помощью </a:t>
            </a:r>
            <a:r>
              <a:rPr lang="en-US" dirty="0" smtClean="0"/>
              <a:t>API </a:t>
            </a:r>
            <a:r>
              <a:rPr lang="ru-RU" dirty="0" smtClean="0"/>
              <a:t>можно получить любую из этих фотографий.</a:t>
            </a:r>
            <a:r>
              <a:rPr lang="en-US" dirty="0"/>
              <a:t> (https://www.nasa.gov/mission_pages/msl/images/index.html)</a:t>
            </a:r>
            <a:r>
              <a:rPr lang="ru-RU" dirty="0" smtClean="0"/>
              <a:t> </a:t>
            </a:r>
            <a:r>
              <a:rPr lang="ru-RU" dirty="0"/>
              <a:t>Реализовано с помощью обычного </a:t>
            </a:r>
            <a:r>
              <a:rPr lang="en-US" dirty="0" err="1"/>
              <a:t>CommandHandler</a:t>
            </a:r>
            <a:r>
              <a:rPr lang="en-US" dirty="0" smtClean="0"/>
              <a:t>.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Викторина. В файле формата </a:t>
            </a:r>
            <a:r>
              <a:rPr lang="en-US" dirty="0" smtClean="0"/>
              <a:t>JSON </a:t>
            </a:r>
            <a:r>
              <a:rPr lang="ru-RU" dirty="0" smtClean="0"/>
              <a:t>хранятся 10 вопросов по астрономии. Пользователю задается 5 случайных вопросов. Также он имеет 1 подсказку. Если юзер отвечает правильно на все 5 вопросов-он получает красивую картинку-сертификат (самый настоящий, но пока что безымянный). Реализован с помощью </a:t>
            </a:r>
            <a:r>
              <a:rPr lang="en-US" dirty="0" err="1" smtClean="0"/>
              <a:t>ConversationHandler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Классический </a:t>
            </a:r>
            <a:r>
              <a:rPr lang="en-US" dirty="0" smtClean="0"/>
              <a:t>/help </a:t>
            </a:r>
            <a:r>
              <a:rPr lang="ru-RU" dirty="0" smtClean="0"/>
              <a:t>с описанием и указанием всех </a:t>
            </a:r>
            <a:r>
              <a:rPr lang="en-US" dirty="0" smtClean="0"/>
              <a:t>API.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Для запросов к </a:t>
            </a:r>
            <a:r>
              <a:rPr lang="en-US" dirty="0" smtClean="0"/>
              <a:t>Telegram API </a:t>
            </a:r>
            <a:r>
              <a:rPr lang="ru-RU" dirty="0" smtClean="0"/>
              <a:t>использовался модуль </a:t>
            </a:r>
            <a:r>
              <a:rPr lang="en-US" dirty="0" smtClean="0"/>
              <a:t>python-telegram-bot</a:t>
            </a:r>
          </a:p>
          <a:p>
            <a:pPr marL="0" indent="0">
              <a:buNone/>
            </a:pPr>
            <a:r>
              <a:rPr lang="ru-RU" dirty="0" smtClean="0"/>
              <a:t>Для запросов к </a:t>
            </a:r>
            <a:r>
              <a:rPr lang="en-US" dirty="0" smtClean="0"/>
              <a:t>NASA Open API </a:t>
            </a:r>
            <a:r>
              <a:rPr lang="ru-RU" dirty="0" smtClean="0"/>
              <a:t>используется модуль </a:t>
            </a:r>
            <a:r>
              <a:rPr lang="en-US" dirty="0" smtClean="0"/>
              <a:t>requests</a:t>
            </a:r>
          </a:p>
          <a:p>
            <a:pPr marL="0" indent="0">
              <a:buNone/>
            </a:pPr>
            <a:r>
              <a:rPr lang="ru-RU" dirty="0" smtClean="0"/>
              <a:t>Вся работа с </a:t>
            </a:r>
            <a:r>
              <a:rPr lang="en-US" dirty="0" smtClean="0"/>
              <a:t>NASA Open API </a:t>
            </a:r>
            <a:r>
              <a:rPr lang="ru-RU" dirty="0" smtClean="0"/>
              <a:t>скрыта в модуле </a:t>
            </a:r>
            <a:r>
              <a:rPr lang="en-US" dirty="0" smtClean="0"/>
              <a:t>tools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69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Итоги. Дальнейшее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Реализуя данный проект, я ближе познакомился с </a:t>
            </a:r>
            <a:r>
              <a:rPr lang="en-US" dirty="0" smtClean="0"/>
              <a:t>API Telegram. </a:t>
            </a:r>
            <a:r>
              <a:rPr lang="ru-RU" dirty="0" smtClean="0"/>
              <a:t>Изучил какие-то новые функции. Закрепил навыки работы с </a:t>
            </a:r>
            <a:r>
              <a:rPr lang="en-US" dirty="0" smtClean="0"/>
              <a:t>HTTP API. </a:t>
            </a:r>
            <a:r>
              <a:rPr lang="ru-RU" dirty="0" smtClean="0"/>
              <a:t>Я не планирую как-то развивать проект, но к нему можно добавить некоторые другие функции </a:t>
            </a:r>
            <a:r>
              <a:rPr lang="en-US" dirty="0" smtClean="0"/>
              <a:t>NASA open API</a:t>
            </a:r>
            <a:r>
              <a:rPr lang="ru-RU" dirty="0" smtClean="0"/>
              <a:t>, например </a:t>
            </a:r>
            <a:r>
              <a:rPr lang="ru-RU" dirty="0" err="1" smtClean="0"/>
              <a:t>трекер</a:t>
            </a:r>
            <a:r>
              <a:rPr lang="ru-RU" dirty="0" smtClean="0"/>
              <a:t> астероидов или же найти какие либо другие сервисы на </a:t>
            </a:r>
            <a:r>
              <a:rPr lang="ru-RU" smtClean="0"/>
              <a:t>космическую тематику.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69486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270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Space travel bot</vt:lpstr>
      <vt:lpstr>Идея создания</vt:lpstr>
      <vt:lpstr>Техническая реализация</vt:lpstr>
      <vt:lpstr>Итоги. 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travel bot</dc:title>
  <dc:creator>Пользователь Windows</dc:creator>
  <cp:lastModifiedBy>Пользователь Windows</cp:lastModifiedBy>
  <cp:revision>4</cp:revision>
  <dcterms:created xsi:type="dcterms:W3CDTF">2018-04-08T10:38:10Z</dcterms:created>
  <dcterms:modified xsi:type="dcterms:W3CDTF">2018-04-08T11:09:43Z</dcterms:modified>
</cp:coreProperties>
</file>