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46A5-A7E1-4A1C-9DF1-871F9F017398}" v="4" dt="2024-04-24T20:14:4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96B85-3265-8CD2-068E-45C22444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sz="8000" dirty="0" err="1">
                <a:solidFill>
                  <a:srgbClr val="00B050"/>
                </a:solidFill>
                <a:latin typeface="Bookman Old Style"/>
                <a:ea typeface="+mj-lt"/>
                <a:cs typeface="+mj-lt"/>
              </a:rPr>
              <a:t>N</a:t>
            </a:r>
            <a:r>
              <a:rPr lang="en-US" sz="8000" dirty="0" err="1">
                <a:solidFill>
                  <a:schemeClr val="bg1"/>
                </a:solidFill>
                <a:latin typeface="Bookman Old Style"/>
                <a:ea typeface="+mj-lt"/>
                <a:cs typeface="+mj-lt"/>
              </a:rPr>
              <a:t>a</a:t>
            </a:r>
            <a:r>
              <a:rPr lang="en-US" sz="8000" dirty="0" err="1">
                <a:solidFill>
                  <a:srgbClr val="00B050"/>
                </a:solidFill>
                <a:latin typeface="Bookman Old Style"/>
                <a:ea typeface="+mj-lt"/>
                <a:cs typeface="+mj-lt"/>
              </a:rPr>
              <a:t>S</a:t>
            </a:r>
            <a:r>
              <a:rPr lang="en-US" sz="8000" dirty="0" err="1">
                <a:solidFill>
                  <a:schemeClr val="bg1"/>
                </a:solidFill>
                <a:latin typeface="Bookman Old Style"/>
                <a:ea typeface="+mj-lt"/>
                <a:cs typeface="+mj-lt"/>
              </a:rPr>
              <a:t>vyazi</a:t>
            </a:r>
            <a:endParaRPr lang="ru-RU" sz="8000" dirty="0">
              <a:solidFill>
                <a:schemeClr val="bg1"/>
              </a:solidFill>
              <a:latin typeface="Bookman Old Style"/>
              <a:ea typeface="+mj-lt"/>
              <a:cs typeface="+mj-lt"/>
            </a:endParaRPr>
          </a:p>
          <a:p>
            <a:endParaRPr lang="ru-RU" dirty="0">
              <a:latin typeface="Play bold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82937D-1F6C-7FF4-54C7-630178457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Bookman Old Style"/>
                <a:ea typeface="+mj-lt"/>
                <a:cs typeface="+mj-lt"/>
              </a:rPr>
              <a:t>S</a:t>
            </a:r>
            <a:r>
              <a:rPr lang="en-US" sz="3600" dirty="0" smtClean="0">
                <a:solidFill>
                  <a:schemeClr val="bg1"/>
                </a:solidFill>
              </a:rPr>
              <a:t>ocial </a:t>
            </a:r>
            <a:r>
              <a:rPr lang="en-US" sz="3600" dirty="0" smtClean="0">
                <a:solidFill>
                  <a:srgbClr val="00B050"/>
                </a:solidFill>
                <a:latin typeface="Bookman Old Style"/>
                <a:ea typeface="+mj-lt"/>
                <a:cs typeface="+mj-lt"/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etwork</a:t>
            </a:r>
            <a:endParaRPr lang="ru-RU" sz="3600" dirty="0">
              <a:solidFill>
                <a:schemeClr val="bg1"/>
              </a:solidFill>
              <a:latin typeface="Play bold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04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500" dirty="0" smtClean="0">
                <a:solidFill>
                  <a:schemeClr val="bg1"/>
                </a:solidFill>
              </a:rPr>
              <a:t>Чат</a:t>
            </a:r>
            <a:endParaRPr lang="ru-RU" sz="45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0" y="719667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А здесь незаметное </a:t>
            </a:r>
            <a:r>
              <a:rPr lang="ru-RU" sz="2800" b="1" i="1" dirty="0" smtClean="0">
                <a:solidFill>
                  <a:schemeClr val="bg1"/>
                </a:solidFill>
              </a:rPr>
              <a:t>списывание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ru-RU" sz="2800" b="1" i="1" dirty="0">
              <a:solidFill>
                <a:schemeClr val="bg1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4133" y="1329266"/>
            <a:ext cx="8703734" cy="551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</a:rPr>
              <a:t>Карта сайта</a:t>
            </a:r>
            <a:endParaRPr lang="ru-RU" sz="45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0" y="719667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b="1" i="1" dirty="0" smtClean="0">
                <a:solidFill>
                  <a:schemeClr val="bg1"/>
                </a:solidFill>
              </a:rPr>
              <a:t>Неавторизованного</a:t>
            </a:r>
            <a:r>
              <a:rPr lang="ru-RU" sz="2800" dirty="0" smtClean="0">
                <a:solidFill>
                  <a:schemeClr val="bg1"/>
                </a:solidFill>
              </a:rPr>
              <a:t> пользователя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3" y="1688668"/>
            <a:ext cx="11885504" cy="400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</a:rPr>
              <a:t>Карта сайта</a:t>
            </a:r>
            <a:endParaRPr lang="ru-RU" sz="45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0" y="719667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b="1" i="1" dirty="0" smtClean="0">
                <a:solidFill>
                  <a:schemeClr val="bg1"/>
                </a:solidFill>
              </a:rPr>
              <a:t>авторизованного</a:t>
            </a:r>
            <a:r>
              <a:rPr lang="ru-RU" sz="2800" dirty="0" smtClean="0">
                <a:solidFill>
                  <a:schemeClr val="bg1"/>
                </a:solidFill>
              </a:rPr>
              <a:t> пользователя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92" y="1241955"/>
            <a:ext cx="119173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</a:rPr>
              <a:t>Спасибо за внимание!!!</a:t>
            </a:r>
            <a:endParaRPr lang="ru-RU" sz="4500" dirty="0">
              <a:solidFill>
                <a:schemeClr val="bg1"/>
              </a:solidFill>
            </a:endParaRPr>
          </a:p>
        </p:txBody>
      </p:sp>
      <p:sp>
        <p:nvSpPr>
          <p:cNvPr id="5124" name="AutoShape 4" descr="data:image/png;base64,iVBORw0KGgoAAAANSUhEUgAAB9AAAAfQCAYAAACaOMR5AAAgAElEQVR4Xuzc0Y7luK5t27P//6PXvch6C0QCaZikaI1Wzy6S7p2UNC1k/N///v///p//EEAAAQQQQAABBBBAAAEEEEAAAQQQQAABBBBAAAEEEEAAAQQQCCfwfy7QwzvA6yOAAAIIIIAAAggggAACCCCAAAIIIIAAAggggAACCCCAAAII/CHgAl0j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4Gxf4H+f//3f5gjgAACCCAwQuB///vfSB5JEOgi4NzURfZs3KS1SQ+f7TXZEUAAAQQQ+DqBpHPT1109qT/pjJjUw0len/S7ZxFAAAEE6glM7q8u0Ov9iYgAAgggcJjA5EZ6+FWlv5SADxB3ik1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GztATQgggAACrwhMbqSvCvU/I/AXAj5A3NkaSWuTHr6zh70VAggggAACUwSSzk1TTDfkSTojJvVwktcNc6QGBBBAIJnA5P7qAj2507w7AgggcCmByY30UoRe6zABHyAOC2hKn7Q26eGmJhIWAQQQQACBEAJJ56YQpX9eM+mMmNTDSV6T5tW7IoAAAhsJTO6vLtA3doCaEEAAAQReEZjcSF8V6n9G4C8EfIC4szWS1iY9fGcPeysEEEAAAQSmCCSdm6aYbsiTdEZM6uEkrxvmSA0IIIBAMoHJ/dUFenKneXcEEEDgUgKTG+mlCL3WYQI+QBwW0JQ+aW3Sw01NJCwCCCCAAAIhBJLOTSFK/7xm0hkxqYeTvCbNq3dFAAEENhKY3F9doG/sADUhgAACCLwiMLmRvirU/4zAXwj4AHFnayStTXr4zh72VggggAACCEwRSDo3TTHdkCfpjJjUw0leN8yRGhBAAIFkApP7qwv05E7z7ggggMClBCY30ksReq3DBHyAOCygKX3S2qSHm5pIWAQQQAABBEIIJJ2bQpT+ec2kM2JSDyd5TZpX74oAAghsJDC5v7pA39gBakIAAQQQeEVgciN9Vaj/GYG/EPAB4s7WSFqb9PCdPeytEEAAAQQQmCKQdG6aYrohT9IZMamHk7xumCM1IIAAAskEJvdXF+jJnebdEUAAgUsJTG6klyL0WocJ+ABxWEBT+qS1SQ83NZGwCCCAAAIIhBBIOjeFKP3zmklnxKQeTvKaNK/eFQEEENhIYHJ/dYG+sQPUhAACCCDwisDkRvqqUP8zAn8h4APEna2RtDbp4Tt72FshgAACCCAwRSDp3DTFdEOepDNiUg8ned0wR2pAAAEEkglM7q8u0JM7zbsjgAAClxKY3EgvRei1DhPwAeKwgKb0SWuTHm5qImERQAABBBAIIZB0bgpR+uc1k86IST2c5DVpXr0rAgggsJHA5P7qAn1jB6gJAQQQQOAVgcmN9FWh/mcE/kLAB4g7WyNpbdLDd/awt0IAAQQQQGCKQNK5aYrphjxJZ8SkHk7yumGO1IAAAggkE5jcX12gJ3ead0cAAQQuJTC5kV6K0GsdJuADxGEBTemT1iY93NREwiKAAAIIIBBCIOncFKL0z2smnRGTejjJa9K8elcEEEBgI4HJ/dUF+sYOUBMCCCCAwCsCkxvpq0L9zwj8hYAPEHe2RtLapIfv7GFvhQACCCCAwBSBpHPTFNMNeZLOiEk9nOR1wxypAQEEEEgmMLm/ukBP7jTvjgACCFxKYHIjvRSh1zpMwAeIwwKa0ietTXq4qYmERQABBBBAIIRA0rkpROmf10w6Iyb1cJLXpHn1rggggMBGApP7qwv0jR2gJgQQQACBVwQmN9JXhfqfEfgLAR8g7myNpLVJD9/Zw94KAQQQQACBKQJJ56YpphvyJJ0Rk3o4yeuGOVIDAgggkExgcn91gZ7cad4dAQQQuJTA5EZ6KUKvdZiADxCHBTSlT1qb9HBTEwmLAAIIIIBACIGkc1OI0j+vmXRGTOrhJK9J8+pdEUAAgY0EJvdXF+gbO0BNCCCAAAKvCExupK8K9T8j8BcCPkDc2RpJa5MevrOHvRUCCCCAAAJTBJLOTVNMN+RJOiMm9XCS1w1zpAYEEEAgmcDk/uoCPbnTvDsCCCBwKYHJjfRShF7rMAEfIA4LaEqftDbp4aYmEhYBBBBAAIEQAknnphClf14z6YyY1MNJXpPm1bsigAACGwlM7q8u0Dd2gJoQQAABBF4RmNxIXxXqf0bgLwR8gLizNZLWJj18Zw97KwQQQAABBKYIJJ2bpphuyJN0Rkzq4SSvG+ZIDQgggEAygcn91QV6cqd5dwQQQOBSApMb6aUIvdZhAj5AHBbQlD5pbdLDTU0kLAIIIIAAAiEEks5NIUr/vGbSGTGph5O8Js2rd0UAAQQ2EpjcX12gb+wANSGAAAIIvCIwuZG+KtT/jMBfCPgAcWdrJK1NevjOHvZWCCCAAAIITBFIOjdNMd2QJ+mMmNTDSV43zJEaEEAAgWQCk/urC/TkTvPuCCCAwKUEJjfSSxF6rcMEfIA4LKApfdLapIebmkhYBBBAAAEEQggknZtClP55zaQzYlIPJ3lNmlfvigACCGwkMLm/ukDf2AFqQgABBBB4RWByI31VqP8Zgb8Q8AHiztZIWpv08J097K0QQAABBBCYIpB0bppiuiFP0hkxqYeTvG6YIzUggAACyQQm91cX6Mmd5t0RQACBSwlMbqSXIvRahwn4AHFYQFP6pLVJDzc1kbAIIIAAAgiEEEg6N4Uo/fOaSWfEpB5O8po0r94VAQQQ2Ehgcn91gb6xA9SEAAIIIPCKwORG+qpQ/zMCfyHgA8SdrZG0NunhO3vYWyGAAAIIIDBFIOncNMV0Q56kM2JSDyd53TBHakAAAQSSCUzury7QkzvNuyOAAAKXEpjcSC9F6LUOE/AB4rCApvRJa5MebmoiYRFAAAEEEAghkHRuClH65zWTzohJPZzkNWlevSsCCCCwkcDk/uoCfWMHqAkBBBBA4BWByY30VaH+ZwT+QsAHiDtbI2lt0sN39rC3QgABBBBAYIpA0rlpiumGPElnxKQeTvK6YY7UgAACCCQTmNxfXaAnd5p3RwABBC4lMLmRXorQax0m4APEYQFN6ZPWJj3c1ETCIoAAAgggEEIg6dwUovTPayadEZN6OMlr0rx6VwQQQGAjgcn91QX6xg5QEwIIIIDAKwKTG+mrQv3PCPyFgA8Qd7ZG0tqkh+/sYW+FAAIIIIDAFIGkc9MU0w15ks6IST2c5HXDHKkBAQQQSCYwub+6QE/uNO+OAAIIXEpgciO9FKHXOkzAB4jDAprSJ61NeripiYRFAAEEEEAghEDSuSlE6Z/XTDojJvVwktekefWuCCCAwEYCk/urC/SNHaAmBBBAAIFXBCY30leF+p8R+AsBHyDubI2ktUkP39nD3goBBBBAAIEpAknnpimmG/IknRGTejjJ64Y5UgMCCCCQTGByf3WBntxp3h0BBBC4lMDkRnopQq91mIAPEIcFNKVPWpv0cFMTCYsAAggggEAIgaRzU4jSP6+ZdEZM6uEkr0nz6l0RQACBjQQm91cX6Bs7QE0IIIAAAq8ITG6krwr1PyPwFwI+QNzZGklrkx6+s4e9FQIIIIAAAlMEks5NU0w35Ek6Iyb1cJLXDXOkBgQQQCCZwOT+6gI9udO8OwIIIHApgcmN9FKEXuswAR8gDgtoSp+0NunhpiYSFgEEEEAAgRACSeemEKV/XjPpjJjUw0lek+bVuyKAAAIbCUzury7QN3aAmhBAAAEEXhGY3EhfFep/RuAvBHyAuLM1ktYmPXxnD3srBBBAAAEEpggknZummG7Ik3RGTOrhJK8b5kgNCCCAQDKByf3VBXpyp3l3BBBA4FICkxvppQi91mECPkAcFtCUPmlt0sNNTSQsAggggAACIQSSzk0hSv+8ZtIZMamHk7wmzat3RQABBDYSmNxfXaBv7AA1IYAAAgi8IjC5kb4q1P+MwF8I+ABxZ2skrU16+M4e9lYIIIAAAghMEUg6N00x3ZAn6YyY1MNJXjfMkRoQQACBZAKT+6sL9ORO8+4IIIDApQQmN9JLEXqtwwR8gDgsoCl90tqkh5uaSFgEEEAAAQRCCCSdm0KU/nnNpDNiUg8neU2aV++KAAIIbCQwub+6QN/YAWpCAAEEEHhFYHIjfVWo/xmBvxDwAeLO1kh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DR0wKbChfCERQOBSAkk/aJLW4SSvl47mr6+lh++0zeudXpPeKqmHk7wmvatzU5LtO9/VOnyn16S1SQ/r4a8T0MNfN6h+BO4k4CzR49UFegNXG2kDVCERQOA1ARvpa4QrAyR5XSmgqaiks0RSD/PaNDDCjhFI6uExqBKNEkjac0bBSjZGwDo8hno0UdLapIdHW2ssmR4eQy0RAggg8CsB63BPY7hAb+DqMNgAVUgEEHhNwEb6GuHKAEleVwpoKirpLJHUw7w2DYywYwSSengMqkSjBJL2nFGwko0RsA6PoR5NlLQ26eHR1hpLpofHUEuEAAIIuED/3//GusAFegNqh8EGqEIigMBrAn7QvEa4MkCS15UCmopKOksk9TCvTQMj7BiBpB4egyrRKIGkPWcUrGRjBKzDY6hHEyWtTXp4tLXGkunhMdQSIYAAAi7QXaB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v8V1cAACAASURBVE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dpIkwazoVWEXEDAvC6Q0FACrw1QhUSgiYB5bQJ7OGyS18OoR9Mnnf2TepjX0TEaS8brGOrRRLyO4h5LluR1DOqCRM4SCyQ0lMBrA1QhEWgiYF6bwB4OO+nVBXqD7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ECgnYG0qRyogAm0Ekua1DeLCwH6/LpRSUFLSvOrhgoZZGEIPL5RSUBKvBRAXhuB1oRQlIfAXAub1ztaY9OoCvaGHJgU2lP8opB9vj3B5eCEB87pQSkFJvBZAFAIBBMoJWJvKkQqIQBuBpHltg7gwsN+vC6UUlJQ0r3q4oGEWhtDDC6UUlMRrAcSFIXhdKEVJCLhA/39JZ8TJddgFesPyMimwofxHIZMG8xEYD3+GgHn9jKpHhfL6CJeHEUBgiIC1aQi0NAgUEEia1wJcnwnh9+tnVD0qNGle9fCj1vjMw3r4M6oeFcrrI1yfeZjXz6hSKAL/z7ze2QSTXl2gN/TQpMCG8h+F9OPtES4PLyRgXhdKKSiJ1wKIQiCAQDkBa1M5UgERaCOQNK9tEBcG9vt1oZSCkpLmVQ8XNMzCEHp4oZSCkngtgLgwBK8LpSgJgb8QMK93qvxzkwAAIABJREFU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DYJK+HUUuPwGsCSR+Ck9YmXl+PhgCHCejhwwKa0vPaBPZwWF4PC2hKz2sT2MNheT0soCk9r01gD4dN8noYtfRNBHyDaQJ7OOykVxfoDbIn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zCDGTOAAAgAElEQVS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C8kAghcSiDp4Ju0Did5vXQ041/LvMa3wOcBJPXw52V5gV8JOEtoDA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Bq420gaoQiKAwGsCNtLXCFcGSPK6UoCiXhNIOjeZ19ftsjJAUg+vFKCo1wSsTa8RCoDAGIGkPcfaNNZWEjURMK9NYA+HTfJ6GLX0CCDwgEDSuWlyHXaB/qAJ//XRSYH/WpPnEEAAARvpnT2Q5PVOg94q6dxkXu/s96QevtOgt7I26QEEvkMgac+xNn2nL1X6OwHzemdnJHm906C3QuBOAknnpsl12AV6w7xMCmwoX0gEELiUgI30TrFJXu806K2Szk3m9c5+T+rhOw16K2uTHkDgOwSS9hxr03f6UqUu0JPmNWkdNtsIIPAdAtbhHlcu0Bu42kgboAqJAAKvCdhIXyNcGSDJ60oBinpNIOncZF5ft8vKAEk9vFKAol4TsDa9RigAAmMEkvYca9NYW0nURMC8NoE9HDbJ62HU0iOAwAMCSeemyXXYBfqDJvzXRycF/mtNnkMAAQRspHf2QJLXOw16q6Rzk3m9s9+TevhOg97K2qQHEPgOgaQ9x9r0nb5U6e8EzOudnZHk9U6D3gqBOwkknZsm12EX6A3zMimwoXwhEUDgUgI20jvFJnm906C3Sjo3mdc7+z2ph+806K2sTXoAge8QSNpzrE3f6UuVukBPmtekddhsI4DAdwhYh3tcuUBv4GojbYAqJAIIvCZgI32NcGWAJK8rBSjqNYGkc5N5fd0uKwMk9fBKAYp6TcDa9BqhAAiMEUjac6xNY20lURMB89oE9nDYJK+HUUuPAAIPCCSdmybXYRfoD5rwXx+dFPivNXkOAQQQsJHe2QNJXu806K2Szk3m9c5+T+rhOw16K2uTHkDgOwSS9hxr03f6UqW/EzCvd3ZGktc7DXorBO4kkHRumlyHXaA3zMukwIbyhUQAgUsJ2EjvFJvk9U6D3irp3GRe7+z3pB6+06C3sjbpAQS+QyBpz7E2facvVeoCPWlek9Zhs40AAt8hYB3uceUCvYGrjbQBqpAIIPCagI30NcKVAZK8rhSgqNcEks5N5vV1u6wMkNTDKwUo6jUBa9NrhAIgMEYgac+xNo21lURNBMxrE9jDYZO8HkYtPQIIPCCQdG6aXIddoD9own99dFLgv9bkOQQQQMBGemcPJHm906C3Sjo3mdc7+z2ph+806K2sTXoAge8QSNpzrE3f6UuV/k7AvN7ZGUle7zTorRC4k0DSuWlyHXaB3jAvkwIbyhcSAQQuJWAjvVNsktc7DXqrpHOTeb2z35N6+E6D3srapAcQ+A6BpD3H2vSdvlSpC/SkeU1ah802Agh8h4B1uMeVC/QGrjbSBqhCIoDAawI20tcIVwZI8rpSgKJeE0g6N5nX1+2yMkBSD68UoKjXBKxNrxEKgMAYgaQ9x9o01lYSNREwr01gD4dN8noYtfQIIPCAQNK5aXIddoH+oAn/9dFJgf9ak+cQQAABG+mdPZDk9U6D3irp3GRe7+z3pB6+06C3sjbpAQ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Hq6iIoAAAggcJJD0g8YB6WCjNabmtRHuwdC8HoTfmJrXRrgHQ/N6EH5jal4b4R4MzetB+I2peW2EezA0rwfhN6ZO8tqIUWgEEEAAgX8gMPnd3wX6PwjxCAIIIIDAtwhMbqSnyST9UOX1dLf15Oe1h+vpqLyeNtCTn9cerqej8nrawP/Hzt093dpsdX2/9+ZNMSUIyJsYLWJShYIniUg8NFH/5qjx0CAmJ4BSlRdLoyLyDokoG9jkXk9ST+1F5q66el/3uHr0+H3WrqfWSc/u0d/vGKN7zq69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ducI2wAACAASURBVL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H3tAv7p54xBAAAEEEEAAgXQCST9APHnx3Z1XvO42ULN+ktcagj1n1Zt6erkbVZLXu6xO+nxSH5bDJ2WmWBFAAAEEEEAAAQROJuAB/WR7YkcAAQQQQACBkQT8EDxS6xu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O+lbGwEEEEAAAQQQeEHAD8Ez04JXXmcSmLmrpEcqvWlmDiftSg4n2bZXBBBAAAEEEEAAAQSeIeAB/RnOVkEAAQQQQAABBC4T8EPwZVRHDeT1KF2Xg03yehnKgIEe0AdIfLGFJK8zDb7eVVIflsNJmW2vCCCAAAIIIIAAAjsJeEDfSd/aCCCAAAIIIIDACwJ+CJ6ZFrzyOpPAzF0lPVLpTTNzOGlXcjjJtr0igAACCCCAAAIIIPAMAQ/oz3C2CgIIIIAAAgggcJmAH4IvozpqIK9H6bocbJLXy1AGDPSAPkDiiy0keZ1p8PWukvqwHE7KbHtFAAEEEEAAAQQQ2EnAA/pO+tZGAAEEEEAAAQReEPBD8My04JXXmQRm7irpkUpvmpnDSbuSw0m27RUBBBBAAAEEEEAAgWcIeEB/hrNVEEAAAQQQQACBywT8EHwZ1VEDeT1K1+Vgk7xehjJgoAf0ARJfbCHJ60yDr3eV1IflcFJm2ysCCCCAAAIIIIDATgIe0HfStzYCCCCAAAIIIPCCgB+CZ6YFr7zOJDBzV0mPVHrTzBxO2pUcTrJtrwgggAACCCCAAAIIPEPAA/oznK2CAAIIIIAAAghcJuCH4MuojhrI61G6Lgeb5PUylAEDPaAPkPhiC0leZxp8vaukPiyHkzLbXhFAAAEEEEAAAQR2EvCAvpO+tRFAAAEEEEAAgRcE/BA8My145XUmgZm7Snqk0ptm5nDSruRwkm17RQABBBBAAAEEEEDgGQIe0J/hbBUEEEAAAQQQQOAyAT8EX0Z11EBej9J1Odgkr5ehDBjoAX2AxBdbSPI60+DrXSX1YTmclNn2igACCCCAAAIIILCTgAf0nfStjQACCCCAAAIIvCDgh+CZacErrzMJzNxV0iOV3jQzh5N2JYeTbNsrAggggAACCCCAAALPEPCA/gxnqyCAAAIIIIAAApcJ+CH4MqqjBvJ6lK7LwSZ5vQxlwEAP6AMkvthCkteZBl/vKqkPy+GkzLZXBBBAAAEEEEAAgZ0EPKDvpG9tBBBAAAEEEEDgBQE/BM9MC155nUlg5q6SHqn0ppk5nLQrOZxk214RQAABBBBAAAEEEHiGgAf0ZzhbBQEEEEAAAQQQuEzAD8GXUR01kNejdF0ONsnrZSgDBnpAHyDxxRaSvM40+HpXSX1YDidltr0igAACCCCAAAII7CTgAX0nfWsjgAACCCCAAAIvCPgheGZa8MrrTAIzd5X0SKU3zczhpF3J4STb9ooAAggggAACCCCAwDMEPKA/w9kqCCCAAAIIIIDAZQJ+CL6M6qiBvB6l63KwSV4vQxkw0AP6AIkvtpDkdabB17tK6sNyOCmz7RUBBBBAAAEEEEBgJwEP6DvpWxsBBBBAAAEEEHhBwA/BM9OCV15nEpi5q6RHKr1pZg4n7UoOJ9m2VwQQQAABBBBAAAEEniHgAf0ZzlZBAAEEEEAAAQQuE/BD8GVURw3k9Shdl4NN8noZyoCBHtAHSHyxhSSvMw2+3lVSH5bDSZltrwgggAACCCCAAAI7CXhA30nf2ggggAACCCCAwAsCfgiemRa88jqTwMxdJT1S6U0zczhpV3I4yba9IoAAAggggAACCCDwDAEP6M9wtgoCCCCAAAIIIHCZgB+CL6M6aiCvR+m6HGyS18tQBgz0gD5A4ostJHmdafD1rpL6sBxOymx7RQABBBBAAAEEENhJwAP6TvrWRgABBBBAAAEEXhDwQ/DMtOCV15kEZu4q6ZFKb5qZw0m7ksNJtu0VAQQQQAABBBBAAIFnCHhAf4azVRBAAAEEEEAAgcsE/BB8GdVRA3k9StflYJO8XoYyYKAH9AESX2whyetMg693ldSH5XBSZtsrAggggAACCCCAwE4CHtB30rc2AggggAACCCDwgoAfgmemBa+8ziQwc1dJj1R608wcTtqVHE6yba8IIIAAAggggAACCDxDwAP6M5ytggACCCCAAAIIXCbgh+DLqI4ayOtRui4Hm+T1MpQBAz2gD5D4YgtJXmcafL2rpD4sh5My214RQAABBBBAAAEEdhLwgL6TvrURQAABBBBAAIEXBPwQPDMteOV1JoGZu0p6pNKbZuZw0q7kcJJte0UAAQQQQAABBBBA4BkCHtCf4WwVBBBAAAEEEEDgMgE/BF9GddRAXo/SdTnYJK+XoQwY6AF9gMQXW0jyOtPg610l9WE5nJTZ9ooAAggggAACCCCwk4AH9J30rY0AAggggAACCLwg4IfgmWnBK68zCczcVdIjld40M4eTdiWHk2zbKwIIIIAAAggggAACzxDwgP4MZ6sggAACCCCAAAKXCfgh+DKqowbyepSuy8Emeb0MZcBAD+gDJL7YQpLXmQZf7yqpD8vhpMy2VwQQQAABBBBAAIGdBDyg76RvbQQQQAABBBBA4AUBPwTPTAteeZ1JYOaukh6p9KaZOZy0KzmcZNteEUAAAQQQQAABBBB4hoAH9Gc4WwUBBBBAAAEEELhMwA/Bl1EdNZDXo3RdDjbJ62UoAwZ6QB8g8cUWkrzONPh6V0l9WA4nZba9IoAAAggggAACCOwk4AF9J31rI4AAAggggAACLwj4IXhmWvDK60wCM3eV9EilN83M4aRdyeEk2/aKAAIIIIAAAggggMAzBDygP8PZKggggAACCCCAwGUCfgi+jOqogbwepetysEleL0MZMNAD+gCJL7aQ5HWmwde7SurDcjgps+0VAQQQQAABBBBAYCcBD+g76VsbAQQQQAABBBB4QcAPwTPTgldeZxKYuaukRyq9aWYOJ+1KDifZtlcEEEAAAQQQQAABBJ4h4AH9Gc5WQQABBBBAAAEELhPwQ/BlVEcN5PUoXZeDTfJ6GcqAgR7QB0h8sYUkrzMNvt5VUh+Ww0mZba8IIIAAAggggAACOwl4QN9J39oIIIAAAggggMALAn4InpkWvPI6k8DMXSU9UulNM3M4aVdyOMm2vSKAAAIIIIAAAggg8AwBD+jPcLYKAggggAACCCBwmYAfgi+jOmogr0fpuhxsktfLUAYM9IA+QOKLLSR5nWnw9a6S+rAcTspse0UAAQQQQAABBBDYScAD+k761kYAAQQQQAABBF4Q8EPwzLTgldeZBGbuKumRSm+amcNJu5LDSbbtFQEEEEAAAQQQQACBZwh4QH+Gs1UQQAABBBBAAIHLBPwQfBnVUQN5PUrX5WCTvF6GMmCgB/QBEl9sIcnrTIOvd5XUh+VwUmbbKwIIIIAAAggggMBOAh7Qd9K3NgIIIIAAAggg8IKAH4JnpgW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BfSTvrwV4Gs7pS+qbdUI7CKBpN6kXi8mhWEINCCgNzWQUBBCktcCfG2nTDpfk3KY17YldyswXm/ha/vhJK9tJQjsFoGk8/UWqMM+nNSbknKY18MKUbjRBJLq9UnRHtALaCcdpAX42k6p8wihNgAAIABJREFU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/dgDusPlSa3PrZXk9Tmq+1dKarhJOZzkdX8ViQABBK4SSOrDV5kYh0BXAu4SXc2I6yqBpDMnqV6TvF7NdeMQ6EogqTd1dVARlz5cQdWcCCCAAAKvCDx5l/CAXpCD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w4XvtXAAAgAElEQVR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HJYZQEUAAAQQQQAABBM4l8OQl/1xKIu9MIOnH0aR6TfLaub4+OjY5/NFEzYcAAh9BQG/6CIrmQOAZAkn1+gxRqzxNIOl7jnqtyS4P6DVczYoAAggggAACCCCAwGcEfKGREKcT8APE6QZfx5/kdabB17tKOnPkcFJm2+vpBPSm0w2KP4lAUr0meU3aa9IdUb3WZLY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K/halYEEEAAAQQQQAABBDygy4FRBPwAMUqnB/SZOj2gD/dqewicTiDpB/6ke9PpeSl+D+hyYCaBpD6cdL4+ma0e0J+kbS0EEEAAAQQQQACBWAK+0MSqH7NxP0CMUfnZRpK8zjToR285nJTZ9no6gaT7sN50eraKP6le2Z5JIKkPq9eaHPaAXsPVrAgggAACCCCAAAIIfEbAFxoJcToBP0CcbvB1/EleZxr0gC6HkzLbXk8nkHQf1ptOz1bxJ9Ur2zMJJPVh9VqTwx7Qa7iaFQEEEEAAAQQQQAABD+hyYBQBP0CM0vnlZpK8zjToAV0OJ2W2vZ5OIOkHfr3p9GwVf1K9sj2TQFIfVq81OewBvYarWRFAAAEEEEAAAQQQ8IAuB0YR8APEKJ0e0Gfq/HJXST+iJfWm4WlrewEE9KYAybY4hkBSvY6RZiOfEUi6I6rXmuT3gF7D1awIIIAAAggggAACCHhAlwOjCPgBYpROD+gzdXpAH+7V9hA4nUDSD/xJ96bT81L8rwkk1ascmEkgqQ+r15oc9oBew9WsCCCAAAIIIIAAAgh4QJcDowj4AWKUTg/oM3V6QB/u1fYQOJ1A0g/8Sfem0/NS/B7Q5cBMAkl9OOl8fTJbPaA/SdtaCCCAAAIIIIAAArEEfKGJVT9m436AGKPys40keZ1p0I/ecjgps+31dAJJ92G96fRsFX9SvbI9k0BSH1avNTnsAb2Gq1kRQAABBBBAAAEEEPiMgC80EuJ0An6AON3g6/iTvM406AFdDidltr2eTiDpPqw3nZ6t4k+qV7ZnEkjqw+q1Joc9oNdwNSsCCCCAAAIIIIAAAh7Q5cAoAn6AGKXzy80keZ1p0AO6HE7KbHs9nUDSD/x60+nZKv6kemV7JoGkPqxea3LYA3oNV7MigAACCCCAAAIIIOABXQ6MIuAHiFE6PaDP1PnlrpJ+REvqTcPT1vYCCOhNAZJtcQyBpHodI81GPiOQdEdUrzXJ7wG9hqtZEUAAAQQQQAABBBDwgC4HRhHwA8QonR7QZ+r0gD7cq+0hcDqBpB/4k+5Np+el+F8TSKpXOTCTQFIfVq81OewBvYarWRFAAAEEEEAAAQQQ8IAuB0YR8APEKJ0e0Gfq9IA+3KvtIXA6gaQf+JPuTafnpfg9oMuBmQSS+nDS+fpktnpAf5K2tRBAAAEEEEAAAQRiCfhCE6t+zMb9ADFG5WcbSfI606AfveVwUmbb6+kEku7DetPp2Sr+pHpleyaBpD6sXmty2AN6DVezIoAAAggggAACCCDwGQFfaCTE6QT8AHG6wdfxJ3mdadADuhxOymx7PZ1A0n1Ybzo9W8WfVK9szySQ1IfVa00Oe0Cv4WpWBBBAAAEEEEAAAQQ8oMuBUQT8ADFK55ebSfI606AHdDmclNn2ejqBpB/49abTs1X8SfXK9kwCSX1YvdbksAf0Gq5mRQABBBBAAAEEEEDAA7ocGEXADxCjdHpAn6nzy10l/YiW1JuGp63tBRDQmwIk2+IYAkn1OkaajXxGIOmOqF5rkt8Deg1XsyKAAAIIIIAAAggg4AFdDowi4AeIUTo9oM/U6QF9uFfbQ+B0Akk/8Cfdm07PS/G/JpBUr3JgJoGkPqxea3LYA3oNV7MigAACCCCAAAIIIOABXQ6MIuAHiFE6PaDP1OkBfbhX20PgdAJJP/An3ZtOz0vxe0CXAzMJJPXhpPP1yWz1gP4kbWshgAACCCCAAAIIxBLwhSZW/ZiN+wFijMrPNpLkdaZBP3rL4aTMttfTCSTdh/Wm07NV/En1yvZMAkl9WL3W5LAH9BquZkUAAQQQQAABBBBA4DMCvtBIiNMJ+AHidIOv40/yOtOgB3Q5nJTZ9no6gaT7sN50eraKP6le2Z5JIKkPq9eaHPaAXsPVrAgggAACCCCAAAIIeECXA6MI+AFilM4vN5PkdaZBD+hyOCmz7fV0Akk/8OtNp2er+JPqle2ZBJL6sHqtyWEP6DVczYoAAggggAACCCCAgAd0OTCKgB8gRun0gD5T55e7SvoRLak3DU9b2wsgoDcFSLbFMQSS6nWMNBv5jEDSHVG91iS/B/QarmZFAAEEEEAAAQQQQMADuhwYRcAPEKN0ekCfqdMD+nCvtofA6QSSfuBPujednpfif00gqV7lwEwCSX1YvdbksAf0Gq5mRQABBBBAAAEEEEDAA7ocGEXADxCjdHpAn6nTA/pwr7aHwOkEkn7gT7o3nZ6X4veALgdmEkjqw0nn65PZ6gH9SdrWQgABBBBAAAEEEIgl4AtNrPoxG/cDxBiVn20kyetMg370lsNJmW2vpxNIug/rTadnq/iT6pXtmQSS+rB6rclhD+g1XM2KAAIIIIAAAggggMBnBHyhkRCnE/ADxOkGX8ef5HWmQQ/ocjgps+31dAJJ92G96fRsFX9SvbI9k0BSH1avNTnsAb2Gq1kRQAABBBBAAAEEEPCALgdGEfADxCidX24myetMgx7Q5XBSZtvr6QSSfuDXm07PVvEn1SvbMwkk9WH1WpPDHtBruJoVAQQQQAABBBBAAAEP6HJgFAE/QIzS6QF9ps4vd5X0I1pSbxqetrYXQEBvCpBsi2MIJNXrGGk28hmBpDuieq1Jfg/oNVzNigACCCCAAAIIIICAB3Q5MIqAHyBG6fSAPlOnB/ThXm0PgdMJJP3An3RvOj0vxf+aQFK9yoGZBJL6sHqtyWEP6DVczYoAAggggAACCCCAgAd0OTCKgB8gRun0gD5Tpwf04V5tD4HTCST9wJ90bzo9L8XvAV0OzCSQ1IeTztcns9UD+pO0rYUAAggggAACCCAQS8AXmlj1YzbuB4gxKj/bSJLXmQb96C2HkzLbXk8nkHQf1ptOz1bxJ9Ur2zMJJPVh9VqTwx7Qa7iaFQEEEEAAAQQQQACBzwj4QiMhTifgB4jTDb6OP8nrTIMe0OVwUmbb6+kEku7DetPp2Sr+pHpleyaBpD6sXmty2AN6DVezIoAAAggggAACCCDgAV0OjCLgB4hROr/cTJLXmQY9oMvhpMy219MJJP3Arzednq3iT6pXtmcSSOrD6rUmhz2g13A1KwIIIIAAAggggAACHtDlwCgCfoAYpdMD+kydX+4q6Ue0pN40PG1tL4CA3hQg2RbHEEiq1zHSbOQzAkl3RPVak/we0Gu4mhUBBBBAAAEEEEAAAQ/ocmAUAT9AjNLpAX2mTg/ow73aHgKnE0j6gT/p3nR6Xor/NYGkepUDMwkk9WH1WpPDHtBruJoVAQQQQAABBBBAAAEP6HJgFAE/QIzS6QF9pk4P6MO92h4CpxNI+oE/6d50el6K3wO6HJhJIKkPJ52vT2arB/QnaVsLAQQQQAABBBBAIJaALzSx6sds3A8QY1R+tpEkrzMN+tFbDidltr2eTiDpPqw3nZ6t4k+qV7ZnEkjqw+q1Joc9oNdwNSsCCCCAAAIIIIAAAp8R8IVGQpxOwA8Qpxt8HX+S15kGPaDL4aTMttfTCSTdh/Wm07NV/En1yvZMAkl9WL3W5LA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C/gKlkLoDaYUsNtIKEgBF4LoDaYktcGEgpC4LUAqikRQACBBQJJfXgBi6EHEfBd/SBZQn1JIKkPq9eZRZC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pUTBWMAACAASURBVB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6SB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PojA1//4j9+++N8ff/2DZjQNAggggAACCHQl8JWvfPXtK+//++pXvtI1xK1xJd39t4J+ePGk7+py+OHkshwCCCDwJwgknTnk1xDwgF7AVWEWQG0wpYtvAwkFISTVa1IOJ3ktKIu2U8rhtmoE9kEE/u1//NW3X/69X3v75f/4ax80o2kQQAABBBBAoCuBH/3Tf/7tR7/7z7/9hT/9g11D3BpX0t1/K+iHF0/6ri6HH04uyyGAAAIe0OXABxPwgP7BQD9Nl3QZLMDXdkoX37ZqbgWWVK9JOZzk9VYBHPZhOXyYMOEuE/hffvOX3v7pb/yzt09/+4MAAggggAACswn819/3E29/4/v/2tunv/35/xNIuvsn+U/6ri6HkzLbXhFAoCOBpDOnI/8JMXlAL7CoMAugNpjSxbeBhIIQkuo1KYeTvBaURdsp5XBbNQK7QOCP3v9Z9q+///fp72/253/4d//47f/973+6MKMhCCCAAAIIIHAygb/3I//t29/7kb/1xX/f7M+3vf8z7199/+/T32l/ku7+SW6TvqvL4aTMtlcEEOhIIOnM6ch/Qkwe0AssKswCqA2mdPFtIKEghKR6TcrhJK8FZdF2SjncVo3ALhD4N7/3q2//9vf+/du/ef9n2r/Zn5//7f/t7ed/6399+/S3PwgggAACCCAwm8Bf/97/8u2v/7n/6u3T39/sz4+9//Puf+G7f+jtx7477595T7r7z870z3eX9F1dDidltr0igEBHAklnTkf+E2LygF5gUWEWQG0wpYtvAwkFISTVa1IOJ3ktKIu2U8rhtmoEdoHA//yb//yLf57909/f7M+v/qfffPv13/+tt1/9T791YUZDEEAAAQQQQOBkAj/4p/7c2w981597+8E/9X3fdBv/zff91S/+mfdPf6f9Sbr7J7lN+q4uh5My214RQKAjgaQzpyP/CTF5QC+wqDALoDaY0sW3gYSCEJLqNSmHk7wWlEXbKeVwWzUC+wYCf/THf/T2B1//o/d/qv2PPuPy99//Wfa//ys/+/bpb38QQAABBBBAAIErBP7u+z/z/nd/+GfePv39jX++7Svf9vYdX/2293/a/duuTHPkmKS7/5GCvsWgk76ry+FvMUl8DAEEEPggAklnzgchM82fIOABvSAlFGYB1AZTuvg2kFAQQlK9JuVwkteCsmg7pRxuq0Zg30DgX3/6Z9r/v/++EcwvfPrn2d//+4Xf/t/xQgABBBBAAAEELhH4qe/9K1/8E+8/9Sf+mfcf++Kfdf+ht7/4/t/UP0l3/6kOX+0r6bu6HE7KbHtFAIGOBJLOnI78J8TkAb3AosIsgNpgShffBhIKQkiq16QcTvJaUBZtp5TDbdUI7BsI/Nz7P9P+T3/jF98+/f2Nf37j93/77dfe/3n2X3//2x8EEEAAAQQQQOAKgR/4ru99+/Pv/8z797///Y1/fvr9n3X/G9//k2+f/p76J+nuP9Xhq30lfVeXw0mZba8IINCRQNKZ05H/hJg8oBdYVJgFUBtM6eLbQEJBCEn1mpTDSV4LyqLtlHK4rZr4wP7w63/49rU//sO3P3z/p9v/wfs/0/4P/t37f+9/+4MAAggggAACCFQQ+Dvv/6z73/mR9//e//7GP9/+/s+6f+dXvv3t27/67RXLPjpn0t3/UbCbF0v6ri6HNyeb5RFAIJ5A0pkTL7sIgAf0ArAKswBqgyldfBtIKAghqV6TcjjJa0FZtJ1SDrdVEx/Yv/69X3n7V//hV94+/f2L7/9E+y/+9v/x9ou/459qj08MABBAAAEEECgi8JPf81fefvJ7/4v3//7KZyv8xe/+4be/9Gd++P2fdv/hopWfmzbp7v8c1f0rJX1Xl8P7800ECCCQTSDpzMk2Xbd7D+gFbBVmAdQGU7r4NpBQEEJSvSblcJLXgrJoO6UcbqsmPrCfe/8n23/213/h/Z9t/8W33/j933n7ja/99hd/+4MAAggggAACCFQQ+P7v+p637//O733/p92/57Ppf/r9n3X/mR/4qfd/2v0nK5Z9dM6ku/+jYDcvlvRdXQ5vTjbLI4BAPIGkMydedhEAD+gFYBVmAdQGU7r4NpBQEEJSvSblcJLXgrJoO6UcbqsmMrCvff0P3v7g0z/d/v73P/yVf/LFP9n+P/7Kz0WysGkEEEAAAQQQ6EHgv/vhn/7in3X/73/4b75951e/4+073v8p909/n/gn6e5/op9vNeak7+py+FvNEp9DAAEEPoZA0pnzMcTM8icJeEAvyAmFWQC1wZQuvg0kFISQVK9JOZzktaAs2k4ph9uqiQzsX/2Hf/f2f77/9+nvf/Y7/+KLf7L9n7//7Q8CCCCAAAIIILCLwF/9nh9/+/TPu/+197//0p/5kbf//P2/T3+f+Cfp7n+in2815qTv6nL4W80Sn0MAAQQ+hkDSmfMxxMziAf2BHFCYD0DesISL7wboDyyZVK9JOZzk9YEyabOEHG6jQiDvBP7J+z/Z/rO/8f7f+9+/+bXfefvN3//dL/72BwEEEEAAAQQQ2EXg+77ze96+77v+7Nunvz/9U+4/8/0/9fY33/8+8U/S3f9EP99qzEnf1eXwt5olPocAAgh8DIGkM+djiJnlTxLw/0AvyAmFWQC1wZQuvg0kFISQVK9JOZzktaAs2k4ph9uqGR3Y73/9a2+//0d/8Pbp72/884/e/7n2f/j+3z/69zX/bPt3ffU7377r277j7dPf/iCAAAIIIIDADALf7F5Rsbu//UM//f5Puf/0299+/+/Ee0XS3b/Cf9c5k76ry+GuWSguBBBIIZB05qQ4fXqfHtALiCvMAqgNpnTxbSChIISkek3K4SSvBWXRdko53FbN6MD+5X/45S/+mfZ/+X//8mf7/KXf/fTPtv+Lt18q+mfb//Kf+dEv/snVT3/7gwACCCCAAAIzCHx5r3i/X1T/+Ykv/jn3H3/7iT/7429/+T87716RdPevzoVO8yd9V5fDnTJPLAggkEgg6cxJ9PvEnj2gF1BWmAVQG0zp4ttAQkEISfWalMNJXgvKou2UcritmtGB/eyv//zbP37/79Pf3/jnt772u2+/9bX/6/2/3y3Z/6d/dvVv/cD/w96bvsdxHOm+AfS+otHYSID7AnDfKZGi5LHHM/eMn/l7z3M+3OfOGdsjWZatzbYkaqNISVxB7EADvQC4b1ahyZa1ENXdWZ1V8aYcDhKsysr8RWRVZgYq6jLSr16yUj8rJQESIAESIAESCJ+AP6/42PsEjO0ymi7LaLoEKXvziTcgUZpXaJr72/YFl+rXtFanD7vkeWwLCZCARgKanjka7RtGnxlAt0CZA9MCVAeq5MTXASNYaIKm8arJhzXZ1cKwcLZK+rCzpol1w/7Po7flfz/6oxhto2QTSNU+nBGjO8u/Tt30Uq4azUICJEACJEACJBAPAv/19C9iPgNj9M+VrW18PmanLkb3q3TOK0w692zix3OPfl2rX/Vomvv3i1kU6tG0VqcPR8Ej2UYSIIE4E9D0zImzHQfZNwbQLdDnwLQA1YEqOfF1wAgWmqBpvGryYU12tTAsnK2SPuysaWLdMNsB9OPFGTmONO3HoDvL2fJxOTsCgWYhARIgARIgARKIB4HPVr/B518g0D9X7q8/lG+Q4v0b6H6VznmFmXOYuYeZg7hcNM39XbZDv9umaa1OH+6397A+EiABEghGQNMzJxgZHr1fAgyg75dUgOM4MAPAitChnPhGyFgBmqppvGryYU12DeDukT+UPhx5E0ayA7YD6LeRTvXOxBUxurNUkHK1koJAs5AACZAACZAACcSDwDI+/7LchED/XPkT0ry/Pf+RGN2v0jmv+Lm5R7+u1a96NM39+8UsCvVoWqvTh6PgkWwjCZBAnAloeubE2Y6D7BsD6Bboc2BagOpAlZz4OmAEC03QNF41+bAmu1oYFs5WSR921jSxa9jmdl02t7cgdfm/T/8q/400q0b3UnJIlZpLZCGZH1Tzm6kb8mukaTeahQRIgARIgARIgAR+bu7ROT/phVLn3OPn5ie91N+vczXN/fvFLAr1aFqr04ej4JFsIwmQQJwJaHrmxNmOg+wbA+gW6HNgWoDqQJWc+DpgBAtN0DReNfmwJrtaGBbOVkkfdtY0sWvYPaRMvbf+vSd3V+/L5xCjeyknkCb1RPGQJ53lTPmYzEGMZiEBEiABEiABEiCBn5t7tOcmZp7SS+mce7TnJmae4lrRNPd3jb3N9mhaq9OHbXoS6yYBEiCBVxPQ9Mx5NQ0e0Q0BBtC7ofaKczgwLUB1oEpOfB0wgoUmaBqvmnxYk10tDAtnq6QPO2ua2DXMpE195/nHwXVluAAAIABJREFUXvrUlea6rDQg0L0Uk6b9jfHLXrr2zjKSKsgI0rSPpIq9VM9zSYAESIAESIAEYkLAn3usYe6x8YMedc5PeumqmXOMpCHQPzc/6aX+fp2rae7fL2ZRqEfTWp0+HAWPZBtJgATiTEDTMyfOdhxk3xhAt0CfA9MCVAeq5MTXASNYaIKm8arJhzXZ1cKwcLZK+rCzpolFw2qtLakhbXuttSm/f/a+l7Ld6F5KPpmVPNK2G/0vk9eRpv2mp1lIgARIgARIgARIICgBf37yF29+8nLeshW0mh8c789Pbnjzk3wy92Le0lOlfTpZ09y/T8giUY2mtTp9OBIuyUaSAAnEmICmZ06MzTjQrjGAbgE/B6YFqA5UyYmvA0aw0ARN41WTD2uyq4Vh4WyV9GFnTROLhn2NdO1fr33npW3/fPWBfL5mUrc/6KlvJi3qqdJhL237XPmozJUgTNXeE1OeTAIkQAIkQAJaCZhPyny+hjkK5idmvvLV3rylFx7+/MR8TuaoN185iXnLyX/63Ewv9fdyrqa5fy+conauprU6fThq3sn2kgAJxI2ApmdO3GznSn8YQLdgCQ5MC1AdqJITXweMYKEJmsarJh/WZFcLw8LZKunDzpomFg37H6Rr/5/5DyEfyRpSp64ibaqRXsqbSNf+5sRVyBUpIU1qGenajbCQAAmQAAmQAAmQQFAC7bmJmad0zluC1tN5fHtuYuYpnfOWXurs17ma5v79YhaFejSt1enDUfBItpEESCDOBDQ9c+Jsx0H2jQF0C/Q5MC1AdaBKTnwdMIKFJmgar5p8WJNdLQwLZ6ukDztrmsg2bAPp2jeQun2jVZM/PPtA/vvZXz3dSykg/WkBKdsLybz8auKa/BppUX81ea2XKnkuCZAACZAACZAACfyAgDdvwedm/jD/gTeP8eczmz1RMvOVX0/68xYzj/HnM7me6uzlZE1z/144Re1cTWt1+nDUvJPtJQESiBsBTc+cuNnOlf4wgG7BEhyYFqA6UCUnvg4YwUITNI1XTT6sya4WhoWzVdKHnTVNZBtmUp9+tQ6B/nLtW6REve/pXopJ2X6qCIE+XTripWw3moUESIAESIAESIAE+kWgc97SOZ/ppf7OeUvnfKaXOns5V9PcvxdOUTtX01qdPhw172R7SYAE4kZA0zMnbrZzpT8MoFuwBAemBagOVMmJrwNGsNAETeNVkw9rsquFYeFslfRhZ00T2YaZlO3mDS6j15o1WWtteLqXYlK2mze3/LTtBSnhDS6jWUiABEiABEiABEigXwTW8JmZNbx5brRJ596ez/RSfymFOUsScxfol/OZq71U2dO5mub+PYGK2Mma1ur04Yg5J5tLAiQQOwKanjmxM54jHWIA3YIhODAtQHWgSk58HTCChSZoGq+afFiTXS0MC2erpA87a5rINuz/PHpb/vejP4rRvZQiguRFbDYXkebUpG03AfS3mLa9F6Q8lwRIgARIgARIYJ8E/ohfBjQBdJPOfR1p3Nfxy4DrCK73Un43fUf+c/otMXpQRdPcf1CMB3FdTWt1+vAgPIzXJAESIIGXBDQ9c2h3OwQYQLfAlQPTAlQHquTE1wEjWGiCpvGqyYc12dXCsHC2Svqws6aJbMP6FUA3KU//WUzqUxYSIAESIAESIAESsE2g/Skak9a9U3q5LgPovdDjub9EQNNaXdP6lV5PAiRAAi4S0PTMcZF/HNrEALoFK3JgWoDqQJWc+DpgBAtN0DReNfmwJrtaGBbOVkkfdtY0kW1YvwLo5m3zf5m8jrfPr3pvohfwJrp5K52FBEiABEiABEiABGwTMG+bb+y9ef4HfJbm98/eF/NWei+FAfRe6PFcBtB9AprWr/R6EiABEnCRAPeHXbRKtNrEALoFe3FgWoDqQJWc+DpgBAtN0DReNfmwJrtaGBbOVkkfdtY0kWqY+Vbo6t63zs23z//47EPvG+hBi/k+aDlZfPGd0Lcmr3rfC2UhARIgARIgARIggUER6JzbrCGV+2prHd9JD57O3cxp2nMbf85jvo1eCLVbmub+oYId8MU0rdXpwwN2Nl6eBEhAPQFNzxz1xrYEgAF0C2A5MC1AdaBKTnwdMIKFJmgar5p8WJNdLQwLZ6ukDztrmkg17Iu1B/LFKgRpTr9e+w6pTr+Tr9e/C9yH2dJRmS1DkL79JNK1ny4e9jQLCZAACZAACZAACQyKgDe3wbzGaDPX8ec8DwI35yTmNacxrzFzGzPX8ec8RwPX08sJmub+vXCK2rma1ur04ah5J9tLAiQQNwKanjlxs50r/QktgO5Kh8Noh6YJkqabEO0axugJ/xq0a/jMw7iiJruGwdOVa2h65rjCPI7tMGlNf/8UAl3b3pR1pDyttbYCd9WkbPdk6rrkEyZle07yyWzgengCCZAACZAACZAACfSLgJnTeHMbzHHa8x0z5wlazJzGm9tgjtOe7xjNYoeApvWrpjUd7WpnvLDW8AjQh8NjzSuRAAm4SYABdAt24cPFAlQHqqRdHTCChSbQrhagOlClJrs6gDu0JmjabAkNqsIL9eu75y58G1Sh+dhlEiABEiABEiCBfRLgnGefoBw4TNP6VdOajnZ1YHCxCT0RoA/3hI8nkwAJxIAAA+gWjMiHiwWoDlRJuzpgBAtNoF0tQHWgSk12dQB3aE3QtNkSGlSFF+JmskKjs8skQAIkQAIkoJAA5zzRMbqm9aumNR3tGp0xyJb+NAH6MD2DBEhAOwEG0C14AB8uFqA6UCXt6oARLDSBdrUA1YEqNdnVAdyhNUHTZktoUBVeiJvJCo3OLpMACZAACZCAQgKc80TH6JrWr5rWdLRrdMYgW8oAuqZ7E/2dBEhg/wQYQN8/q30fyQnSvlFF6kDaNVLm2ndjadd9o4rUgZrsGinD9NhYLmh6BMjTPQK9bCaPpEoyki5IBfqNictyZ+KKvDF+mWRJgARIgARIgARIwDkC7zz/WN6e/0jemf9YlptrstLYkBXooIWfrQlKLPjxmtavmtZ0tGvwscAz3CJAH3bLHmwNCZBA+AQYQLfAnA8XC1AdqJJ2dcAIFppAu1qA6kCVmuzqAO7QmqBpsyU0qAov1EsA/Uz5mJwpH4cckxPFGTlePORpFhIgARIgARIgARJwjcC99Yfyzfr3YvTd1fuQbzwdtDCAHpRY8OM1rV81relo1+BjgWe4RYA+7JY92BoSIIHwCTCAboE5Hy4WoDpQJe3qgBEsNIF2tQDVgSo12dUB3KE1QdNmS2hQFV6olwD6b6ZuyG+mXoPckFwiI1mI0SwkQAIkQAIkQAIk4BqBze26bEGM/r9P/wp5z9NBCwPoQYkFP17T+lXTmo52DT4WeIZbBOjDbtmDrSEBEgifAAPoFpjz4WIBqgNV0q4OGMFCE2hXC1AdqFKTXR3AHVoTNG22hAZVyYWWG2uy1Fj10pf+6fnfvFSmRgct3EAOSozHkwAJkAAJkAAJuECgl18gvD1+yft0jdHmMzaj6bJU0iUXuhWbNmhav2pa09GusRmiajtCH1ZrenacBEhgjwAD6BZcgQ8XC1AdqJJ2dcAIFppAu1qA6kCVmuzqAO7QmqBpsyU0qEou9BlSln66ck/urnwj32w8lPsbj5HS9GHg3jOAHhgZTyABEiABEiABEnCAQC8B9OP4XM2xwkE5XpiRMyPH5dzICTmLT9qw9I+ApvWrpjUd7dq/McKaBkOAPjwY7rwqCZCAOwQYQLdgCz5cLEB1oEra1QEjWGgC7WoBqgNVarKrA7hDa4KmzZbQoCq50H89/Yv8f0/+LEbXtxtS32kgpWkjcO8ZQA+MjCeQAAmQAAmQAAk4QKCXAHo2kZbMMAT6X6duym8PvO5plv4R0LR+1bSmo137N0ZY02AI0IcHw51XJQEScIcAA+gWbMGHiwWoDlRJuzpgBAtNoF0tQHWgSk12dQB3aE3QtNkSGlQlF+pl09ikKTVShdwav+ilL70FYSEBEiABEtBEYAedNbIt27s7sgPp1Nu729Lc2ZEGpLmzLYJ/F/zMaPy/Jy0Pl/lTux78bRc/h/RWEjh9GJKQ5BD+f08660wODePnCciwDA+loJMQo83Pzc86/938GTX+RD29tZNnD5LAu/h0jfl8zbvP/y6L+KyN+bSNkaCFv0wYlNj+jte0ftW0pqNd9+f/PMpdAvRhd23DlpEACYRDgAF0C5z5cLEA1YEqaVcHjGChCbSrBagOVKnJrg7gDq0JmjZbQoOq5EK9BNBNmtLzkHMjJ+Uo0pceK0x7moUESIAESEATgSY6azKXNBEkbyKbidENaUCbrCbmZ6vNhqxBVps41mQ5wc+N3sJZdYjR/p9MPXXZQhx9E/H0LRNT76lkcHYakpEsYuk5SNbE0ztK+w1iXxfwJjHE02lJD6egU77GW8Zp78+oDfUYzRIPAg/w+Zr7G4/E6E9XvpZP8Gkb83mboIUB9KDE9ne8pvWrpjUd7bo//+dR7hKgD7trG7aMBEggHAIMoFvgzIeLBagOVEm7OmAEC02gXS1AdaBKTXZ1AHdoTdC02RIaVCUX6iWA/q9Tr8m/m1SlB15DYAFBBQQWTICBhQRIgARIQBMBE/7e9KTW2uoQ/H3b/GxTnm1tQWryrI7j8Hdp1Ty9gbPW90QEP/N+UkOwXWQVr6Wv+a+m91DyOLcAyUspKVKGlFI/rK6YzEkxmZeC0YkqdFuykk9m8Xejc5JPQLw/o7Y96aFhPNUhAt4veni/8NGU/3rynvy/3qdt3gvcQgbQAyPb1wma1q+a1nS0677cnwc5TIA+7LBx2DQSIIFQCDCAbgEzHy4WoDpQJe3qgBEsNIF2tQDVgSo12dUB3KE1QdNmS2hQlVyolwA6N4qVOAm7SQIkoItAR4r1JgKKjZ2WF1w0fzYBRvNGeQMp2OtGTEp2781xXza38fa4ebPc0+bvW55erEMaW54W/MwTE2zHWSb0brT/Hrr525ZsoNoNBM+N7q1kcXoOgkA43hovIPBtdGcxQfFcAoFxSC5RRnB8BNqIeWs9Lbmk0Zm9v/tvsrffZk8Mm9TwviTwi2Rt8X+hLCkp88tlSAGfxr+noFncJ8B5kXs20rR+1bSmo13dG2tsUTAC9OFgvHg0CZBA/AgwgG7Bpny4WIDqQJW0qwNGsNAE2tUCVAeq1GRXB3CH1gRNmy2hQVVyIW4UKzE0u0kCJEAC+yWAYLmfYr2JN8E38BY4BHq1ue5LY12Wd+qyjED5MoLj/hfMjZhvnbekuduSltGQFv5sdK0F2fa14O+ya66Bf8NZ7QTw/p9MPSZIj2Tue7LfZv/0ceZ1c0TNxU+93pbOY9Mm0I1vnqe8gHcWx2Q9ncS30P2fGTFBcv/PSdSTwjfQU9B+YD2NtPAIrKeLkkkVJQsppwp42x0CXUIwvYTsLEazuE+A8yL3bKRp/appTUe7ujfW2KJgBOjDwXjxaBIggfgRYADdgk35cLEA1YEqaVcHjGChCbSrBagOVKnJrg7gDq0JmjZbQoOq5ELcKFZiaHaTBEiABPZLwEuxbt4Q35TnW0syv7Uoz+tLSMG+IE/xZ6MfI6D+CGnYHyG47pddX7z/dfzX/vvuruzg5zvmMO8g7w/tszzd+TevNr+6Hgsi3eKL9//4P6M7i/9z8+97/+FN8Zd/9o/2/u4d067N/4MXJEf69xIC5cXsGKTq6cnMqEzhz5PZURlH+vcJvOVuNIv7BDgvcs9GmtavmtZ0tKt7Y40tCkaAPhyMF48mARKIHwEG0C3YlA8XC1AdqJJ2dcAIFppAu1qA6kCVmuzqAO7QmqBpsyU0qEouxI1iJYZmN0mABEjAEDBvfu/JJoLkJuX6JgLlJhV7A1Lf3pYW3ixv4edGlhurslyHNNaQgn3Fk6X6ijxHCvZ5E2A3qdgVlwLSvptvp5v07/kM0r6nRyQPGU2XpJopSzVdlgreUvclLYI30WXIlwLSu+fxVrrRJuV7Oulrk2G+LYrRDqzrnBcNDP3PXljT+lXTmo52dW+ssUXBCNCHg/Hi0SRAAvEjwAC6BZvy4WIBqgNV0q4OGMFCE2hXC1AdqFKTXR3AHVoTNG22hAZVyYW4UazE0OwmCZAACRgC23hjfAcC/by+6L9dDllp1mWlgYA59BYC6ZtIvb6JFOt+gN3/jnnNC7jju+WQDXwH3ReTcl1vMenf0wiAe986RxA9ZQRvm+dNavc9ncUxOaR/zyENvCRKvgyX5ABSvh9Auncj5SzeZM8g3Tt0BjgRYvc0S/gEOC8Kn/mrrqhp/appTUe7vsrz+e+uE6APu24hto8ESMA2AQbQLRDmw8UCVAeqpF0dMIKFJtCuFqA6UKUmuzqAO7QmaNpsCQ2qkgtxo1iJodlNEiABEjAEWkuQRU/fX//ekwfr38mTrZo82dyAxvfOkTd9FcnTV3G4mV+Y1OtGmz/teNqkYjf/j1h8H5KsR9kwfqp3PwW8l+jdS/OOFPDQXiL4vbTv/p9xSHICMo4PqE/IaaR4n0W691noieKoTBZ9ncdhBYjRLOET4LwofOavuqKm9aumNR3t+irP57+7ToA+7LqF2D4SIAHbBBhAt0CYDxcLUB2oknZ1wAgWmkC7WoDqQJWa7OoA7tCaoGmzJTSoSi7EjWIlhmY3SYAEfpLA9s6WbOPtaqPrOw1pIH15A29W1xEdru9AvI9xb0PwpjXezDbvW7clOFKTmDsJSUhyGH9CQNUXpO1Gau8k0nqbt5gzyYxkoNM4Jo1/N7K/gnYipI3Xy6WBt8UbeFPc6A30qdbypbW99kKebD6Tx5AntXmkZt+UhfoWNI5HDUZq+7sojwpCIDECg1fgAhU5jPTuh5H23ehKriSjEKOz8IUsfMFIAW+x+2nis94b7LnEsOTNm+ws1ghwXmQNbdcVa1q/alrT0a5dDwme6AgB+rAjhmAzSIAEBkaAAXQL6PlwsQDVgSppVweMYKEJtKsFqA5UqcmuDuAOrQmaNltCg6rkQtwoVmJodpMESOAnCdSbS1JvLkoDerWxjlTma7KG730vIw69jHj0iheTbiAmjW99m3Tm+KsJLHf35W+TlDsLQXAUMdA8JIcgeRYpvT0ZNqm8R6WCN5KNLuPfy/j30r7jpWinGGnKGtKyrxqpL8mzzVW8Wb4mz7ZWkZYdqdh3G0jTviVrTbxt7sk60rIjXXur6Wm/Br8mlj4TGIb9jQzlZAS/KDGC4Lj5PnoulZVsKg2dkWSiDCkhLXxZDsAPDuaqchA+MZ5KyQSOMcJijwDnRfbYdluzpvWrpjUd7drtiOB5rhCgD7tiCbaDBEhgUAQYQLdAng8XC1AdqJJ2dcAIFppAu1qA6kCVmuzqAO7QmqBpsyU0qEouxI1iJYZmN0mABH6SQG3roWx48gjfA19AkPm5zG8uyBO8Zv4YYrS08D42As1Gm7TmbQmO1CTm9qWMF9HLKQh0KTkmRaT1LkJPFadlqjQDPSMT+Le27O9aJrzvy/z6wz35Xr5eey5frc3L1+vzsorU6377TVp2pGTfS8/ua7xo7/3nl7be37V51P4I+KneTT53k9bdEy/Nu5/i3ZunI837EFK8m1Tvs8VDMgd/mIU/HMvmXsj+rsWjuiHAeVE31Oyeo2n9qmlNR7vaHTes3T4B+rB9xrwCCZCA2wQYQLdgHz5cLEB1oEra1QEjWGgC7WoBqgNVarKrA7hDa4KmzZbQoCq5EDeK7Rl6e7eJtNBImQxda26+kE2kg95CKugtkxbahTKE11tNSmDoFNJLJ016aSMJ/M2klU6kkTI4hbdlfW1STiOLsCT2nVbahU6yDSTwMr15rbEitTqksYq05c/lOWQBgfNl/H0Z/2b0Ig5vi/f2OVKhG23ePu8+vbl5+9wX8/Z5AQFy7y10vHGcQ2rvPPRobvyFjKWLeOsYAj2Kt4+rePPYaJOi/UWqdrw9XkdwvwG9sr2JN+dr0JBN9Gdz3tOPNlfkYW3Z0721n14UCoEXad5H5BD84XBuwtMH0nlPptI5SSVyuD9DoMvJFLIVpD3N+3PvFuK8qHeG/a5B0/pV05qOdu33SGF9YROgD4dNnNcjARJwjQAD6BYswoeLBagOVEm7OmAEC02gXS1AdaBKTXZ1AHdoTdC02RIaVCUX4kaxPUPXtzekvo3g1s66PNtYhDyXZ7VFWUIa6EUE4ox2oiB9sCCNsJg0wkgtnRdfZxG4y6aRVhp60giCeJOpgmQQPM8g6GeEhQSiQ6Cd3rwh82sP5Nnqfej78l2jticbSGFely2MzS2MzRpSuG/iFWyjBd9E97+B3nqR2tykOA9ezPfPjaSQntv/trnRqeGMpIayns5hjGWTecmn8jKamZbR7IxUMwflVL4os4WinC6YN9hf9mV144msbjyW1doTud/YkG/Qn/sIqG8ZadU8vdrceiHt1OzdtT94j3lGFwS8FO9+qvcR+MMIfMHoYsJIHin9C/CTquTT45JLV+VwtihHIUeyvD93QftHp3Be1A+K/a1D0/pV05qOdu3vOGFt4ROgD4fPnFckARJwiwAD6BbswYeLBagOVEm7OmAEC02gXS1AdaBKTXZ1AHdoTdC02RIaVCUX4kaxPUNvtBalBtnAt5XvLX8n95a+9fQjBLW+x9uij5rmXVAHCoIzggC5IGhXRvi8bNJLQ5fwzd0S3nosZsfkBL7DewJ/N1LAC7B5xADN27MsJBAdAi/Tm9+f/1C+MfL8I/m8uetLy6Qw95OWt9OYm7/t/cj7abv0ltr8ZeqG9p/aczOTxtuk9zZ/N/+N5OYgZ6WcOyO3K6PyxmgVuopjOlK1L38hz5a+kHnoDzY3XoifiN3vk/cf/mrStPv9Y3GbwAvPeOELfpr3wgsp5w7DL45ADsvl4iikKpcgvD/3blnOi3pn2O8aNK1fNa3paNd+jxTWFzYB+nDYxHk9EiAB1wgwgG7BIny4WIDqQJW0qwNGsNAE2tUCVAeq1GRXB3CH1gRNmy2hQVVyIW4U98PQJp2yLzW87bmB4HitsS7Pm8vyvLEkC41leYJvDz+GPMFb6AtIBf0cb7kumLTQLhTv7XNIEmml8fa5EbzHiDcbkVbakxLSBpfkYMroohSRQtiTVA5B9By+25z1dAYxn7R5O52p3V2wKtvwTwS2W/PSaj0Toz9d/EI+Wfgc8oU8xIvl32P4GnGt5NNHJZ85JoX0Mbk6UpFrI6Oebm2v+dJak+f41rmRhY2H8lVjS76qQ6BZ4kig4xMAePs8n5mAb0zI8VxJjmdLciJn7s8lX/BLUSNJP6270eaTG0l+emNfTsF50b4whXqQpvWrpjUd7RrqMOLFLBCgD1uAyipJgAQiRYABdAvm4sPFAlQHqqRdHTCChSbQrhagOlClJrs6gDu0JmjabAkNqpILcaO4H4Z+mU75GVIpz0OebTySb+tr8u3WqnxXX5U1pFVeR3plIzWkga4hHbTRTpRhvEo+BIE230BP4fvn+PI5vq2LtNJ7UoQu4hu7JehSZlzK2XHoCTmAN9KNTOWqMoLgTBlp3Y2wkIBrBOpb96S+9bXUN+/JX5Yfy1+XH0GQ+hwp2lfwSrbRrpVUYhxjcFLSyXGZLZVlrjQCKctWfUk2IUYvme+1QzzdauEXc1r4RIQj9xbXgEa+Pe1PAOA+jTTuRtLIHFJJZqSaSssodAlp/8tI+1/KzCCte8FL7X4UgXV+emP/xue8aP+swjpS0/pV05qOdg1rBPE6tgjQh22RZb0kQAJRIcAAugVL8eFiAaoDVdKuDhjBQhNoVwtQHahSk10dwB1aEzRttoQGVcmFuFHcD0O30ynX5BukUv4GqZS/Wfpc7iKd8t3Ndfkc2kuZ7KVS9v7gaArlH6eWNumk9/6HdvsJpsu5o0gr7cup4iE5XZrx9CRiOxNI7240Cwm4RmBj7SPZWP9Iausfy+9X1+UPaxBoP9G5qwWfV0BOiCHJyaFCSQ4Vi55e23gm6xvznl7BESvogfklgPa9xd3+uMo5au3qSPFumu7dptv35zNe2n8jJq375VJVrkB7n93A/Zmf3ni1rTkvejWjsI/QtH7VtKajXcMeSbxevwnQh/tNlPWRAAlEjQAD6BYsxoeLBagOVEm7OmAEC02gXS1AdaBKTXZ1AHdoTdC02RIaVCUX4kZxt4Z+mbZ9o/5MNupPpQb91RrSKK89kq+hv0ca5YeNOiRe6ZTzSBmcT096cjBnZEoOZiflQK6Ct9EhuRHvLXTzRvoI30bv1sF4Xp8JrK7+VVb25O31LXl7vQ5xfWymQSEDSctYJitj2ZxUobfqK7KJ7Bab0DX8a1v6jIzVRZBAPn0I92ZfjuGefNwI7suVTF5Gs3hbPWM+vZF+Ie132nmrfmlszovcc3xN61dNazra1b2xxhYFI0AfDsaLR5MACcSPAAPoFmzKh4sFqA5USbs6YAQLTaBdLUB1oEpNdnUAd2hN0LTZEhpUJRfiRnG3hu5I2776pTyFPFv9Sr7cXMMb52ueXkUa5TWI0XEqfurgvJc+uJQcxbd2Rz19sHRMpvfkCOJ+RyFH8MYjCwm4QGBx+V1ZWHlXFpf/LH+uteTdjZan3S4mrOlLDt+yzieS0El8+7wuze0tX+Nf2+J2X9i6MAikEmXcm32pJMsymjK6JJP5cZksQKCnkNZ9CmndjTa/nmG+rG40i0+A8yL3PEHT+lXTmo52dW+ssUXBCNCHg/Hi0SRAAvEjwAC6BZvy4WIBqgNV0q4OGMFCE2hXC1AdqFKTXR3AHVoTNG22hAZVyYW4UdytoU3advPe56bcm/9Avnn2gac/Rzzus+au3DURLRWliMTBBfS0KDPVK3JoFAJ9ERGZSzmIicywkIADBJ4tvS3Plv7Hk/cxfP8CMZqFBOJLoOP+XD4sh0pHPDmBtO4ni2NyEtrcvdsSXw7BesZ5UTBeYRytaf2qaU1Hu4YxengNmwTowzbpsm4SIIHEToJzAAAgAElEQVQoEGAA3YKV+HCxANWBKmlXB4xgoQm0qwWoDlSpya4O4A6tCZo2W0KDquRC3CjuztCt1lPZbj2TVvOZ/GPxS/lk4QvIl/IQmd2NPDIZ3lWU9vuLWakWj8pY8bhUC8fkTHFczuBtR6PbqdwrzBGswiNc7aQfQP8j5G0G0F01EtvVZwId9+fcmIzlJqQKPZUblwMFXx9Ml+RAuujpDL6lnsGnN7LtT6z3uTVRqY7zIvcspWn9qmlNR7u6N9bYomAE6MPBePFoEiCB+BFgAN2CTflwsQDVgSppVweMYKEJtKsFqA5UqcmuDuAOrQmaNltCg6rkQtwo7s7Q9a2vZWvzK6lD/rLyRN5beuLptR3xZbe7eqN3lvmCromMI7V0uuJLqiInRs54crx8xkvlfhSp3I1mIYFBEWAAfVDked3BEei4PyfzuDdDoIuZcSlkJzw9W5iWueI09EEp41Y+sieDa/Pgr8x50eBt8M8t0LR+1bSmo13dG2tsUTAC9OFgvHg0CZBA/AgwgG7Bpny4WIDqQJW0qwNGsNAE2tUCVAeq1GRXB3CH1gRNmy2hQVVyIW4Ud2fojbWPZH3tQ9lY/0j+sLYuv1/dgN7orrIYnjUzegep3O+I0ZdyQ14qd6NNUf5yYwytHY0uMYAeDTuxlSEQSE3gd54mRaCvj87K9QoEehK/6DSVHPK05ns150Uh+GDAS2hav2pa09GuAQcCD3eOAH3YOZOwQSRAAiETYADdAnA+XCxAdaBK2tUBI1hoAu1qAaoDVWqyqwO4Q2uCps2W0KAquRA3ioMY2uRlN9KSheUPZWEFAv1erS7vbmx5msUnUC2cQ0r3C5DzcqE0KheKFU8XkR64gAi60SwkECYBBtDDpM1rOU0gUUbiEF+O45MbJwvHPX2siL8XS9Alwe88STsBvNN9sdA4zossQO2xSk3rV01rOtq1x4HB0wdOgD48cBOwASRAAgMmwAC6BQPw4WIBqgNV0q4OGMFCE2hXC1AdqFKTXR3AHVoTNG22hAZVyYW4URzE0A0cbILkDXm08IE8XIQsfCgf11vy8da2p1l8Arn0jGRT09DTcm70uJyrnvD0JNIDH4BM8XvodJWQCTCAHjJwXs5dAkMIjQ/jmxrQFdyrKylfzo8dlPPjM3JubFpG0Pq2uNsROy3jvMgO115q1bR+1bSmo117GRU81wUC9GEXrMA2kAAJDJIAA+gW6PPhYgGqA1XSrg4YwUITaFcLUB2oUpNdHcAdWhM0bbaEBlXJhbhRHMTQNRy8CanJvfkP5N4zCPTdpsjniJ0bzdImUMAffJmbuAK57OkTqaEX0k7lzpTu9JowCDCAHgZlXiN6BJDOXXy5dnBWrk3PyfXp0zKFj20cGBqC1lc4L3LP5prWr5rWdLSre2ONLQpGgD4cjBePJgESiB8BBtAt2JQPFwtQHaiSdnXACBaaQLtagOpAlZrs6gDu0JqgabMlNKhKLsSN4iCGXsPB65A1+eLpxy/kK2R1N/K1ye7OskfAJP/1EwAfLM/KdHlODpbm5EypJGeRJvgMxKQIbguxkYBtAgyg2ybM+qNJAKncxUhJjo/PQc7I8THcqzMZOZtOQ8x9XFfhvMg9e2tav2pa09Gu7o01tigYAfpwMF48mgRIIH4EGEC3YFM+XCxAdaBK2tUBI1hoAu1qAaoDVWqyqwO4Q2uCps2W0KAquRA3ioMYehkHr0CW5dPH/5BPnvzD0w92Re7viKdZ2gRMjvYkJCHF9GEpZo5AH5FLSA98CemBL0O30wNXCI0EQiDAAHoIkHmJCBJAKnfvl53SMlI+I5XyWU+/ge+g34EYra1wXuSexTWtXzWt6WhX98YaWxSMAH04GC8eTQIkED8CDKBbsCkfLhagOlAl7eqAESw0gXa1ANWBKjXZ1QHcoTVB02ZLaFCVXIgbxUEMvYCDIbuL8rfHn8nHj3x5iJ+2JUhteo5tpwgeR4rgub0UwbNeamCtKYL12N6dnjKA7o4t2BJHCeTOIC0IBPo/Rsfld5D/GB0TZHKXYTRZy+c2OC9yzz81rV81reloV/fGGlsUjAB9OBgvHk0CJBA/AgygW7ApHy4WoDpQJe3qgBEsNIF2tQDVgSo12dUB3KE1QdNmS2hQlVyIG8UBDL3zDMFzCPT7T76Q9x9Dnnwp+Ik83ZMAtSk61LzB6KcInp04L6chs5Pn5FQyKadSCYh5U52FBOwSYADdLl/WHgMCyBIiKQj0W9XD8tYYNKSI6HkJ0fOSiaIrKJwXuWdkTetXTWs62tW9scYWBSNAHw7Gi0eTAAnEjwAD6BZsyoeLBagOVEm7OmAEC02gXS1AdaBKTXZ1AHdoTdC02RIaVCUX4kZxAENvPxbZfgR5LH9+ek/effq1pxdRhXk33WiWnyJgUgT7aYIPjl6S6dHL0JflSi4jV3NpT7OQgG0CDKDbJsz6I09geBxf3fDlKr6Hfg3fQ782cUYO4IscbYl8H/fRAc6L9gEp5EM0rV81relo15AHEi/XdwL04b4jZYUkQAIRI8AAugWD8eFiAaoDVdKuDhjBQhNoVwtQHahSk10dwB1aEzRttoQGVcmFuFEcwNCt70WaEOi3n92Xt+cfeNp8FX0VYjTLLxMoF69IuXQVckVulwpyB3K7VJThvRTBSl5wpJsMgAAD6AOAzktGjEAB7c1DCjI3cVXOTF719ImUyEkkCjFaQ+G8yD0ra1q/alrT0a7ujTW2KBgB+nAwXjyaBEggfgQYQLdgUz5cLEB1oEra1QEjWGgC7WoBqgNVarKrA7hDa4KmzZbQoCq5EDeKAxiaAfQAsH760Fz2pLTleuWg3BiFVA54qYE1pQjuGSQrCEyAAfTAyHiCOgImG4gvJ8dvQG7KKcgsEojMQYzWUDgvcs/KmtavmtZ0tKt7Y40tCkaAPhyMF48mARKIHwEG0C3YlA8XC1AdqJJ2dcAIFppAu1qA6kCVmuzqAO7QmqBpsyU0qEouxI3iAIZmAD0ArJ8+NJmclGQCAn1x7DRk1pODeLvx4F6a4J4vwgpI4CcIMIBOtyCBVxHATVh8OTp225fqLTmHmPr5LETJ1zY4L3qVn4T/75rWr5rWdLRr+GOJV+wvAfpwf3myNhIggegRYADdgs34cLEA1YEqaVcHjGChCbSrBagOVKnJrg7gDq0JmjZbQoOq5ELcKA5gaAbQA8D6uUP99MBGTo9fltmJy3Iacio1LCchp9LDgmzuXmnrPlyUVZCAMIBOJyCB/ROYGb0jM9U7Mg19OTcklxFAN1pD4bzIPStrWr9qWtPRru6NNbYoGAH6cDBePJoESCB+BBhAt2BTPlwsQHWgStrVASNYaALtagGqA1VqsqsDuENrgqbNltCgKrkQN4oDGJoB9ACwfu7QdorgtEyNnJWDI+dlqnxWLhULcrFQkEuFouBldE+UfG63D0xZxX4IMIC+H0o8hgR8ApOVWzIFMfp6PiE38kloc2eOf+G8yD0ba1q/alrT0a7ujTW2KBgB+nAwXjyaBEggfgQYQLdgUz5cLEB1oEra1QEjWGgC7WoBqgNVarKrA7hDa4KmzZbQoCq5EDeKAxiaAfQAsH7u0JcpgvO5k5LPnfLk9dEJuQUxGi86Sg5iNAsJ9IsAA+j9Isl6NBColm9IdeQ1Mfr1YkZuFzKe1lA4L3LPyprWr5rWdLSre2ONLQpGgD4cjBePJgESiB8BBtAt2JQPFwtQHaiSdnXACBaaQLtagOpAlZrs6gDu0JqgabMlNKhKLsSN4gCGZgA9AKx9HJo8jNfMIdBvThyFHJE70GVkCS7jdKNZSKBfBBhA7xdJ1qOBwEjpmpTL18XoO6Wc3CnmPa2hcF7knpU1rV81reloV/fGGlsUjAB9OBgvHk0CJBA/AgygW7ApHy4WoDpQJe3qgBEsNIF2tQDVgSo12dUB3KE1QdNmS2hQlVyIG8UBDM0AegBY+zg0URUZHhOBvjJ+FnJOrowhrTuyBE/jRfVpHdmC9wGKh/SDAAPo/aDIOrQQYAD9j2LmR0HL76bvyH9OvyVGs/SPgKb1q6Y1He3avzHCmgZDgD48GO68KgmQgDsEGEC3YAs+XCxAdaBK2tUBI1hoAu1qAaoDVWqyqwO4Q2uCps2W0KAquRAD6AEMzQB6AFj7OHQISdqHkBIY+tTYDV+qN2Q2LTKLH5+GZiGBfhFgAL1fJFmPBgIMoDOA7pKfa1q/alrT0a4ujTK2pRsC9OFuqPEcEiCBOBFgAN2CNflwsQDVgSppVweMYKEJtKsFqA5UqcmuDuAOrQmaNltCg6rkQgygBzA0A+gBYAU79GDllrTlUj4hl/NJT4ZRTVuC1cijSeCHBBhAH4RHmO8w+DI0NCzDEKMT+Pvw0JAkIGZe+vK/9tHQ+DmOhu6t3bu7IjuyK/88T8JP/P9wwO4ujjCCI7fxd/Mno81/O3u6t1ZE72wG0BlAd8lrNa1fNa3paFeXRhnb0g0B+nA31HgOCZBAnAgwgG7Bmny4WIDqQJW0qwNGsNAE2tUCVAeq1GRXB3CH1gRNmy2hQVVyIQbQAxiaAfQAsIIdWsmfl5H8BTH6SqUiVyujns6jGvPVXaNZSKAXAgyg90Kv23NTONGXdDInmWTW04VEUgrJFCQpqWHIkNGJvSNFzNcbvJ8PpzzdS2nutKS504S0flBNa2dbmrvm3yCtTciWNLc3ZQN/38DxRjeg6xCjtRUG0BlAd8nnNa1fNa3paFeXRhnb0g0B+nA31HgOCZBAnAgwgG7Bmny4WIDqQJW0qwNGsNAE2tUCVAeq1GRXB3CH1gRNmy2hQVVyIQbQAxiaAfQAsIIdmk4eQXDtKIJrR+Ta5GG5PunrUVTTlmA18mgS+CEBBtAH4RHm11+MZKWQqUgRUsiMyHgmK2PpjKdzicwLwUcd9o6GTmYku/dvvbR8c7suW5DNVv0H1Xg/a/9bfUU2G8uyCf0cgfSF7S15DtnAn9dNUB0Bdm2FAXQG0F3yeU3rV01rOtrVpVHGtnRDgD7cDTWeQwIkECcCDKBbsCYfLhagOlAl7eqAESw0gXa1ANWBKjXZ1QHcoTVB02ZLaFCVXIgB9ACGZgA9AKygh47hhHHImFw5OCeXD5zx9DTyN08PQ3rN4xy0OTw+dgQYQO+3SU1udfOBBZOKPSEJvEGewJvkSYzXJP6eHDYJ2PMvpJSpSikHyVZlKpOTyWxWprI5yScQXMeb6UabTBNtyZmf4W31PHQvpYYgeA0B8E3ozlJDgNz7N6O3FmVja0lq9UV5imOfQYxea9VeiCDFu8i2INc70rtvSwt/N7JtBG+z70CbI5Ax3tNRLwygM4Dukg9rWr9qWtPRri6NMralGwL04W6o8RwSIIE4EWAA3YI1+XCxANWBKmlXB4xgoQm0qwWoDlSpya4O4A6tCZo2W0KDquRCDKAHMDQD6AFgBT20iBN8OTl+Xk5OXPD0bDolZ1JJ6N7SOAdtDY+PHwEG0Ptt05fp2YvpspTSJTG6ks5KJZWVEeiUZEzydk+yqYInuVRRSqmUlJHCvZxKSwZp2tMJHGk0mvhC9n6ehu6lmPTrje0fp2Hv/Hm9uSGN1oYYvYpjV3casgbZ3G7IFrR5W112EIDfkxUE11fwZrrRG41NWW/UoGti3nFvQH74rnsvrR/cuQygM4A+OO/78ZU1rV81reloV5dGGdvSDQH6cDfUeA4JkECcCDCAbsGafLhYgOpAlbSrA0aw0ATa1QJUB6rUZFcHcIfWBE2bLaFBVXIhBtADGJoB9ACwgh5qgmTel49lsnJZpipXoK/I9XxGbuSznmYhgV4IMIDeC72fOrednh1vk+enZLJwQCYgh3JlOVQYkZl8GenYE5BhJHAfxtvpKbyVnsSb6ubb5sOepCHDQ/g3/LvR5n32BMRo7+fmZ5Beinkz3LwlbnRn8X6Od8W9N8fxvfNtiNEN/L3pybZ3nveWuXnzvLWKF9BXPP0I6d4fIt270c83lnypLck6LrABMTrqhQF0BtBd8mFN61dNazra1aVRxrZ0Q4A+3A01nkMCJBAnAgygW7AmHy4WoDpQJe3qgBEsNIF2tQDVgSo12dUB3KE1QdNmS2hQlVyIAfQAhmYAPQCs7g8tFS9JqXBFitBvlEtyZ6Tk6XZgzWgWEghKgAH0oMT2jkc6di+kDZ1CivYUUrWnEARPDhU8SUEOFKblQHEGMi1HCxVPjkBMOnYTZjc68qW1jOA5ZHtZvkO692+R7v27+pI8W1+Qp5BnGwuyhmD7GoLy6wi+N5HWvbXbkhaC8k2kffeD8ibBezQKA+gMoLvkqZrWr5rWdLSrS6OMbemGAH24G2o8hwRIIE4EGEC3YE0+XCxAdaBK2tUBI1hoAu1qAaoDVWqyqwO4Q2uCps2W0KAquRAD6AEMzQB6AFjdH5rNnJa2vD42JbfGJsXowl4gLhbBuO7x8MwuCTCA3iW4YYy4PRnLlKWaKslYpiSVZEFGEnnovJQzFalkRz09ls7h3/NShXSmZO/y6u6ctlND8ByysymLSPe+iHTvi+Yb6XWkfd9al9X6utSR4n0T/270cmNVViDLzVVZaDZwbFMWIFEpDKAzgO6Sr2pav2pa09GuLo0ytqUbAvThbqjxHBIggTgRCC2ArumGGycHeVVfNE18X8UiTv/O8Rona+rsC+9NOu3OXpPAzxFgAD2AbzCAHgBW94cmEjNI83xIjL45dUxuHjju6SqqHIUYzUICQQkwgB6U2N7xSYy6BEYd9LHClBxDunYjMwiQz2RyMpPOSyqRxnfM8a3zYXzTPJHE98wTnn6Rjr3LSzt1Gt4mF7xZLtB1SANvltfN2+VGto00ZXt7VbZbK9Ar8rD25IXc39qU+3VfolIYQHc/gK5pX4Lr16jcOYK1kz4cjBePJoFBEuB4HSR9XrsfBOjD/aD44zoYQLfDVU2tnOTH09SabrjxtCB7xXsTfYAESKCTAAPoAfyBAfQAsHo5dAwnmzD5mFyYmpWLB+bkwoFZOYyg3JHEsKdZSCAoAQbQX0XMfGt8CDKMb5Xje+UIiBudTo9LJjUuaciJwkE5ie+cG304m5XDGV9Y9gjspXgXBNG/23j0Qu5tbcjXeFPd6F0E33eMeN9b30YQ3pcdZHc3X2k32oXCADoD6C74YbsNXL+6ZI3+tUXT3hp9uH9+w5oGQ4DjdTDcedX+EaAP949lZ00MoNvhqqZWTpDiaWpNN9x4WpC94r2JPkACJNBJgAH0AP7AAHoAWL0capK1FyEFmanOQc54cjmbk0sI2hnNQgJBCTCA/ipiKRxgkq6npJQdk1KuKmXoSaRln0hXZDI9IhMZI/g7UrmPJlMylkp5mmWPANK3+2nea7LUWJGF+rIsQeaR6n0eKd/nmzVptlYha55+0qjJs8aGPIWu4+X2OiLoRlwoDKAzgO6CH7bbwPWrS9boX1s07a3Rh/vnN6xpMAQ4XgfDnVftHwH6cP9YdtbEALodrmpq5QQpnqbWdMONpwXZK96b6AMkQAKdBBhAD+APDKAHgNXLoUmc7Eu+eEZyxXOQM/Lr8oj8BmI0CwkEJcAA+quImV9MwffOJSeT5aMyNXJcpqBPZ4symy3I6UxRsokU0rMbQar24WFJDw1JGpplj8BeindE0aWx3UCa9yYC4g2I+S56TbZ2IfWnUqs/kU3oL2pLcndjUT6HrCOAvo4s8UZcKAygM4Dugh+228D1q0vW6F9bNO2t0Yf75zesaTAEOF4Hw51X7R8B+nD/WHbWxAC6Ha5qauUEKZ6m1nTDjacF2Svem+gDJEACnQQYQA/gDwygB4DVp0Ozp0UykOwp+bfqlPz7KAQ6hUzT5r1Xo1lIYD8EGED/CUpD5nMI+GUV6GxiRLLDFU9PI3g+U/FlDina27Ifzjzmpwhs4Ye+bCJ47gfQH3vB808hdzcWZLXRktWmkab3ffUmgu+eIKW7iam3Qk7tzgA6A+gujWWuX12yRv/aomlvjT7cP79hTYMhwPE6GO68av8I0If7x7KzJgbQ7XBVUysnSPE0taYbbjwtyF7x3kQfIAES6CTAAHoAf2AAPQCsPh2anEaUfMaT22PHfRk/LqN46bUCMZqFBPZDgAH0n6A0jM8lJPDWOfTB7AGZzh309MHC+AuZSiblAFK1TzFV+37c7GeOaeLnRvDdc3wfvdlc9fQTpG9/jG+jP4GsNVZlrb4m69CLDZP6fQVp4JdlFSnd1/B2utFhFgbQGUAP099edS2uX19FKJr/rmlvjT4cTR9lq18S4HilN0SdAH3YjgUZQLfDVU2tnCDF09SabrjxtCB7xXsTfYAESKCTAAPoAfyBAfQAsPp06PAo3o6tIMBXkUvj5+XSxAW5OHFeDuGl2UN4edZoFhLYDwEG0H+CUrKKF9B9OVc+LhfKJzw9lc7IVCYNyUh2aBhvpg95mqVbAib6bV4h35Gd3abs4M1yo7e2t2ULb5sbWd96KutI674B/d3GI/l246F8X3skT/H6eVu6vXo35zGAzgB6N35j6xyuX22RHWy9mvbW6MOD9TVevXcCHK+9M2QNgyVAH7bDnwF0O1zV1MoJUjxNremGG08Lsle8N9EHSIAEOgkwgB7AHxhADwCrX4e+/C7z8bHLcmL8ihwfvyxn0gk5m0l4moUE9kOAAfQ9SkP4+MFQGn9JST47JYUMJDuJ4PkxuYhvnl+EruIXU8YwtIxmCYeA+Sa6n97dD6B/V3vo6ceNhjxu1uVJs+EF2jf3gu4mJL+NmPyOpdTuo+Ub0pZbxYzcLmY90VCiMi/StC/B9Ws8Rx59OJ52Za/iSYDjNZ521dQr+rAdazOAboermlo5yY+nqTXdcONpQfaK9yb6AAmQAAPoXfoAA+hdguvlND/QJ5KW8ZELMjZyUcYrF+W1fE5eK+QhJsDOQgKvJsAA+h4jZHOQhJ/V4VjpoCdHjeTG5Gi2Kseg83jZvLAnrybLI/pBoNkyad1XpdlaQ/r25Rdp3BcaC7JQfy7PoU2q98dI+250HRH0LaR2N9pGmRh5XSYrr8sE5EY+JTcLSU9rKAygu2dlrl/ds0k/WqRpb40+3A+PYR2DJMDxOkj6vHY/CNCH+0Hxx3UwgG6Hq5paOUGKp6k13XDjaUH2ivcm+gAJkEAngahsFDthNQbQB2AGkzbayJCkC+clUzjn6d+OjMi/QX47gkAgCwnsgwAD6HuQkjNI2T4NmZGbVciYL6OJtIwOp6UKnRjCP+Nwo1nCIbCz25JdL7U7vpMO3YQYvbZ1X1Yha/X78tnGotzdWPD0OlK7r0GMtlGmR9+Qg6N3xOgruSHIsKc1lKjMizTtS3D9Gs+RRx+Op13Zq3gS4HiNp1019Yo+bMfaDKDb4aqmVk7y42lqTTfceFqQveK9iT5AAiTQSSAqG8VOWI0B9MGaIXNKJAvJnJTfVg/Iv0GMzqBVacR1jLCQwM8R0B1AN+FwX/K545LLQnLH5PXRKblVnfK0yeXQFnqROwQ26w+Q2h3SeCCfI3h+d+O5fF5bkBWkdl+qN2W50cRb6Ai6b7c8jZfS8aV1pHfvqgvtX1galiPVN+TIGKR6W84jc/sF3Ggv6MjgLlGZF2nal+D6tasB7fxJ9GHnTcQGksALAhyvdIaoE6AP27EgA+h2uKqplZP8eJpa0w03nhZkr3hvog+QAAl0EojKRrETVmMAfbBmMG/Npg56b8/eGjsht8ZPyG3oUcR8qvhes9EsJPBzBHQH0AvAUoQUZKZy0pPpkZNyLl+Sc4WSnM2X9z6U4H8wgcUdAs3WIlK7LyC1+6I8bazI0zqkgRTvm6uysLUiC5sQpHRfqK97egtNr0OMDl7MJzN8OTF+E/KanBh7Tc7gR2cQQJ8z/6SgRGVepGlfguvXeA48+nA87cpexZMAx2s87aqpV/RhO9ZmAN0OVzW1cpIfT1NruuHG04LsFe9N9AESIIFOAlHZKHbCagygD9YMQyPI5O5/u/nixAVPLkAO48XawwigG81CAj9HQHcAfQxYqpAxuTB1Wi5CjD6USHoyA/E/lOB/MIHFHQI7u03Z3W3Ijknpvmu+fe7L/Ppjmd+ArD+RB3gz/Zv1RU+voenrEKODlzxOMZKT2YlrMgcx+iR+q+IUxGgNJSrzIk37Ely/xnPk0YfjaVf2Kp4EOF7jaVdNvaIP27E2A+h2uKqplZP8eJpa0w03nhZkr3hvog+QAAl0EojKRrETVmMAfcBmeJlk+lj1ohwfuyRGz2VTMpdJyZls2gv+tWXAjeXlHSOgL4DeHgkJyeJ75xlkbsimZuTKxBG5OnlMrkwekVHYyITVjbBEgUD73fItWaw9k8WNJ7JUeyrfIqX7twief4f07kvbdVne3pLlVl1qO9tS292BNknd91Hav6QEbX456eLkxRe/pHRk7xeV9lFL5A+JyrxI074E16+RH1Y/2QH6cDztyl7FkwDHazztqqlX9GE71mYA3Q5XNbVykh9PU2u64cbTguwV7030ARIggU4CUdkodsJqDKAP2Azm9UcjaRkrzUm1eMbTV0sjcq08IlegXyYgHnBTeXnnCOgLoL8cDROFUzJZPCUTkHPlKmRUzo1UkdDdf9/YCEsUCLTQyCakJbXGGmRVNqCXkNq9LQub87JQm0eK93l52GrId82GPITsqwxPiiSm8FtIk3Jj8rTcnJyV6xOnZRK/izEBMVpDicq8SNO+BNev8Rx59OF42pW9iicBjtd42lVTr+jDdqzNALodrmpq5SQ/nqbWdMONpwXZK96b6AMkQAKdBKKyUeyE1RhAH7AZ2gmmhySVOfFC7owdkDfHDsob0H7yYQYEB2woJy+vL4DeDo3n5eTYBcglXyNbw2mI0fjywQtx0mhs1D8R2MXfjezINt4u395tQbekhZTuTaR3b5rU7ivfQL729N/rNfn7li/7KsnDIntyZ+KovIUsBUaXcestowKjNcQ8prgAACAASURBVJSozIs07Utw/RrPkUcfjqdd2at4EuB4jaddNfWKPmzH2gyg2+GqplZO8uNpak033HhakL3ivYk+QAIk0EkgKhvFTliNAXQnzOA1InkQkT8I9OvjJ+XWxAl5feKkVBHgGcNbklUlb0q6YxD3W6ItgJ5IjEsiMSaJ4XG5MH7mhcwgaj6DdNzTJnrOEhMC7dTudVlaeyCLqw+gv5XPttY8uQvZ2m5IHend6zsN2UJK900E4I32P3phnGFYstmTksuekmzupNwenZTb1Um5BTG/lJSFGK2hRGVepGlfguvXeI48+nA87cpexZMAx2s87aqpV/RhO9ZmAN0OVzW1cpIfT1NruuHG04LsFe9N9AESIIFOAlHZKHbCagygO2EGrxHDeB9yeMTT58fxnV68XXt+7KIcQYb3owgOGs1CAp0EtAXQs5njCIhCMsfk+uiMXINcr8zICOKlbaGHxIWASe3up3evbS1Jrb7o6adI7f60vuzpBejF+pKnnzXrkIYn5pMYvmRksnwGctaTS8WSXCkWPd3+eIaW22pU5kWa9iW4fo3LveqH/aAPx9Ou7FU8CXC8xtOumnpFH7ZjbQbQ7XBVUysn+fE0taYbbjwtyF7x3kQfIAES6CQQlY1iJ6zGALoTZvAbgSj5EN6aHErKserrcrR6G/qWnMuInMOrkkazkEAnAW0B9FLxknhSuCS3y2VIydPmXWOMHkkqScetYxS0U7vvIqV7U3aQ1t2kdm80F6UJabSW5Nv1R/LtxveQR/I1Urp/BTHa/+CFLyfHL8mp8cteuv/T6SRS/SegE9476sZdtLhMVOZFmvYluH6N552MPhxPu7JX8STA8RpPu2rqFX3YjrUZQLfDVU2tnOTH09SabrjxtCB7xXsTfYAESKCTQFQ2ip2wWsQD6OlkTjLJvBgtrU0IgifQ5h1EkwDY6CiWiZGbeGPyNTH6WiEt14oZuQrd/r4zs7lH0ar9b7OOAPrLd4WnKpdlqnJFpkYvy/VcVq7lM3IdwqKIwPYq7vGQ7RV5VHvqy+ZTeVDf3JMtwGgnZ8/J0cppOTo6CzntpfifVprqPyrzIk37Ely/xvO+RR+Op13Zq3gS4HiNp1019Yo+bMfaDKDb4aqmVk7y42lqTTfceFqQveK9iT5AAiTAAHqXPhDxAHolPyUjkEr+gEjtCeSpJ8vAsQIxOoqlmL8gxQIE+lZlRF4fqcjrlQoSEr9MThzFfrHN/SWgI4BeBDQjJbxNfF5OTVzw9CzeJp5LJT3NoojADgLke7LSXJOVxpqsQi+2mrIEMVo6ErRXc+Mymp+Uam5CyopT/TOA7t4Y4frVPZv0o0Wa9tbow/3wGNYxSAIcr4Okz2v3gwB9uB8Uf1wHA+h2uKqplROkeJpa0w03nhZkr3hvog+QAAl0EojKRrETVot4AP0g3i48WJmFnEa0/EvIF55+DLhtcYJzwEYk0idkOH1SjH5r/CBk2tMvExMHrJCHx5KAjgD6OGw3BhmXKwfnfDkwJ9NDQzI9PCQHoVk0EdgR2YUIUrvvbktrZ9vXu7sv5GVy9iFJDiclmUhBp/xU/3AXo7WVqMyLNO1LcP0az1FIH46nXdmreBLgeI2nXTX1ij5sx9oMoNvhqqZWTvLjaWpNN9x4WpC94r2JPkACJNBJICobxU5YLeIB9EPVizKDdM5Gp5f/LqmVjz39DeIr9yBGR7Ik8UZ9AgJ9fey4XB8/ITegJxPDMpVIeJqFBDQE0BOJQwiAHpZE8pC8NnlMXps6KjchFZh/dE/oCSRAAr9MICrzIk37Ely/xnPU0ofjaVf2Kp4EOF7jaVdNvaIP27E2A+h2uKqplZP8eJpa0w03nhZkr3hvog+QAAkwgN6lD0Q+gH4DAfQbCKDfkPL6X6W8BoH+FB8//xSZfD8z2XyjWIZLIsNlCNJWj56VkxUI9GwmJXPZtMxBs5CAhgB6NjsrucycGH2rOiG3xiY9nYP5TUYGo1lIgAR+mQAD6O55CNev7tmkHy3StLdGH+6Hx7COQRLgeB0kfV67HwTow/2g+OM6GEC3w1VNrZwgxdPUmm648bQge8V7E32ABEigk0BUNoqdsFrkA+hvIID+BgLob8jk5jsyWYNAf7Ap8gE+lfshJJoFSYaHTKLhYRkrX4FclSr068WcvF7IepqFBDQE0EvFK1KGlEpX5I1SQe6Ui/IGxORgaAs9gQRI4JcJRGVepGlfguvXeI5a+nA87cpexZMAx2s87aqpV/RhO9ZmAN0OVzW1cpIfT1NruuHG04LsFe9N9AESIAEG0Lv0gcgH0O8ggP4WAuh35EjzfTnc+Iun31vbkvfWt+QvkBbQbEOMjmIp5M9LW25XRuV2pQIZlTQ6Y95DN5pFJ4H4BtDNL4/4MjFyVSYq16CvyY1CRl7LZzzNQgIksH8CDKDvn1VYR3L9GhbpcK+jaW+NPhyub/Fq/SfA8dp/pqwxXAL0YTu8GUC3w1VNrZwgxdPUmm648bQge8V7E32ABEigk0BUNoqdsFqMAuindz8TT3Y+k3eXF+TdpUVP42V0MS+iGx3Fkk4dl3T6hBj9+sQ0ZEZeG58WJHl/IVHsF9vcO4H4BtBNgNz8akhGDlevypGxa3KkekUuZJJyIesLCwmQwP4JRGVepGlfguvX/ftvlI6kD0fJWmyrdgIcr9o9IPr9pw/bsSED6Ha4qqmVk/x4mlrTDTeeFmSveG+iD5AACXQSiMpGsRNWi1EA/ULiW7mYeCBGv/P8O3l7Hnr+O1kF6DWI0VEsQ0MHZGhoCnJAbhw8JTchRo+jMxMQo1l0EohvAN183bzgyezEFZmbuOrpk6khOYW0C0azkAAJ7J9AVOZFmvYluH7dv/9G6Uj6cJSsxbZqJ8Dxqt0Dot9/+rAdGzKAboermlo5yY+nqTXdcONpQfaK9yb6AAmQQCeBqGwUO2G1iAfQD1RuywF8A/1A5ZZcyyzJtfSCXE0vyYfPP4fclQ/nP5fHOyJPkMPd6GiWCpptZETOTp6T81Nn5SzkWCIhx5LDnmbRSSC2AfShUREjwxW5NHFeLk1CoA/hxfNDcPcZurxOh2evuyYQlXmRpn0Jrl+7dmenT6QPO20eNo4EfkCA45UOEXUC9GE7FmQA3Q5XNbVykh9PU2u64cbTguwV7030ARIgAQbQu/SBiAfQx0deEyNjkNdyDXwfuQndlC8XPpKvFj7w9JdNkS8bEOholhyanYXkkM76ohweu4R01heRxjotFzMpT7PoJBDbAHpiCp8/P4AA+gG5OXkKny1A5gXo8WFkXMDL50azkAAJ7J8AA+j7ZxXWkVy/hkU63Oto2lujD4frW7xa/wlwvPafKWsMlwB92A5vBtDtcFVTKydI8TS1phtuPC3IXvHeRB8gARLoJBCVjWInrBbxAPpI+bpUStdlpHxN3ihm5U4xA52RJ0t/grwNeUc+xMfP34d8aD6EHsli0lUbGZbR8lWpoK9G3y7mXkgku8VG90wgtgH05BGR1FGR5FF5a+Kw/GrysKdLGAZFUDPCQgIksH8CUZkXadqX4Pp1//4bpSPpw1GyFtuqnQDHq3YPiH7/6cN2bMgAuh2uamrlJD+eptZ0w42nBdkr3pvoAyRAAp0EorJR7ITVoh5AL12TMoLoI9B3SjkE0POeXl57X5ZX35eVtQ/kvbVNeW8dAt0C9LY4wT9gI/L5OSnkzkgB+ubIuLw2MgEZlxzeyM0huJjnp6EDEo324XENoCczp6UtvxqblF+NTclbEJOHoS3RthxbTwLhEojKvEjTvgTXr+GOgbCuRh8OizSvQwK9E+B47Z0haxgsAfqwHf4MoNvhqqZWTvLjaWpNN9x4WpC94r2JPkACJMAAepc+ENMA+tbmXdmEGP3u0nP509KCp/Ei+gvpkthAT0ulpiW9J5erJ+Ty2HExegLfhJ5AEN1oFj0E4hpAz+XPSy5/AXJe3qxU5K3KqKdTMC0+g+4JCwmQwP4JMIC+f1ZhHcn1a1ikw72Opr01+nC4vsWr9Z8Ax2v/mbLGcAnQh+3wZgDdDlc1tXKCFE9Ta7rhxtOC7BXvTfQBEiCBTgJR2Sh2wmoxDaDvNr+T3ea3kO/knflv5e35B5BvZRXQ2+IE/4CNGBoq4YySGH124hLkipyZvCTHEFE8DjGaRQ+BuAbQy6WrUjbZJbzMEnl5E2J0uzDRgh4fZ0/7QyAq8yJN+xJcv/bHt12rhT7smkXYHhL4eQIcr/SOqBOgD9uxIAPodriqqZWT/HiaWtMNN54WZK94b6IPkAAJMIDepQ/ENIAu289Fthcgz+Wj53flo3kI9KNtkUc7Io+ho1leJrE+VL0kh6qXIZfkUjYFSctFaBY9BOIaQK+Wb8rYiC+vFTJyq5iW16FZSIAEuiPAAHp33GyexfWrTbqDq1vT3hp9eHB+xiv3hwDHa384spbBEaAP22HPALodrmpq5QQpnqbWdMONpwXZK96b6AMkQAIMoHfpA3ENoO/URHY3RKC/XvxQvlr4APKhfNEQ+aIJgY5maSewTuLb7xekUrrg6TvFIt7QLXiaRQ+BuAbQpyq3ZKpyG3JLruUTcj2fhPD7BHo8mz3tNwEG0PtNtPf6uH7tnaGLNWjaW6MPu+iBbFMQAhyvQWjxWBcJ0IftWIUBdDtc1dTKCVI8Ta3phhtPC7JXvDfRB0iABBhA79IH4hpAl10AMSLydOlteboIgX4fH0H/YEs8Hd3iJ7Aeyp2Vofw5T/9utCq/q1TlP6BZ9BCIawB9ZvQOMiu8KTPVO8isIHI5N+RpFhIgge4IMIDeHTebZ3H9apPu4OrWtLdGHx6cn/HK/SHA8dofjqxlcATow3bYM4Buh6uaWjlBiqepNd1w42lB9or3JvoACZBAJ4GobBQ7YbXYBtBf0l1Z+0CMLEP+srYpf16rQdcEL6J70nLCEF00In1MxEjmmPxL9ZD8euwQ9IzkEV8vDIunWeJNIK4B9EMInM+MvoUguh9Av5SDMIAeb2dm76wSiMq8SNO+BNevVl1+YJXThweGnhcmgcAEOF4DI+MJjhGgD9sxCAPodriqqZWT/HiaWtMNN54WZK94b6IPkAAJdBKIykaxE1ZTEEDf2vxcjNS3Ppd3F+flT0vz8u7Sc0GSd08i+zJ6YlJkT26Mn5YbE7NyY3xWJhA8n0S2ayMs8SbAAHq87cvekUC/CERlXqRpX4Lr1355t1v10IfdsgdbQwK/RIDjlf4RdQL0YTsWZADdDlc1tXKSH09Ta7rhxtOC7BXvTfQBEiABBtC79AEFAXRBH3eb3+FV8+/l7WcPIPfl7fkHsgpkKxCjo1nM984LkKKcmbwiZyFnJq7IcXwm/URKPM0SbwIMoMfbvuwdCfSLAAPo/SLZv3q4fu0fS5dq0rS3Rh92yfPYlm4IcLx2Q43nuESAPmzHGgyg2+GqplZOkOJpak033HhakL3ivYk+QAIk0EkgKhvFTlhNQwB9e0FkTz5+/pl8/Pwu5DN5uC3yCGJ0NIvJaZ2BZGWmcv6FnM/npC0mhm5eRGcsPZoWflWr4xVAf+mtx8ZuyVGI0efg4m15FQ/+OwmQwE8TiMq8SNO+BNev8Ryt9OF42pW9iicBjtd42lVTr+jDdqzNALodrmpq5SQ/nqbWdMONpwXZK96b6AMkQAIMoHfpAxoC6LtI1L6DRO27m3Jv4QP5euF9ubf4gXzeELkLMTqaxQQc/aBjOT8rpcJpKeVPy83KmNwcgVSqe+F1P8zOEj8C8Qqg+78MYuTU+A05NQGBPp0WmUVGhVloFhIgge4IMIDeHTebZ3H9apPu4OrWtLdGHx6cn/HK/SHA8dofjqxlcATow3bYM4Buh6uaWjlBiqepNd1w42lB9or3JvoACZBAJ4GobBQ7YTUNAfQO0PEKOHZ0LHUMsfSjItC/mjgkv5485GmT4L0tTvgbG9FXAvHyZ/9zBMZjzScJzkxc9fQJ/I7IcQTQjWYhARLojkBU5kWa9iW4fu3Ol10/iz7suoXYPhJ4SYDjld4QdQL0YTsWZADdDlc1tXKSH09Ta7rhxtOC7BXvTfQBEiCBTgJR2Sh2wmrKAuirax/KyjoE+r21DXlvtebpJozRFifsErQRiQm8iO7LtfFZuTE+Bz0nU8jf3pagVfJ49wkwgO6+jdhCEnCBQFTmRZr2Jbh+dWFk9L8N9OH+M2WNJGCLAMerLbKsNywC9GE7pBlAt8NVTa2c5MfT1JpuuPG0IHvFexN9gARIgAH0Ln1AWQC9vvmF1Lc+h3whf1qchzyTd5fmBUneX0iXJAd72lBeZNhIQeaqV2Vu7BrkqpxA2utT5u1dpr8erH0sXZ0BdEtgWS0JxIwAA+juGZTrV/ds0o8Wadpbow/3w2NYxyAJcLwOkj6v3Q8C9OF+UPxxHQyg2+GqplZOkOJpak033HhakL3ivYk+QAIkwAB6lz6gLIAuXn8fitHvzN+Xt5/dl3cgK8C3DDE66mVm9I7MVN+UQ9CXcgIZkkv4tPRQ1DvG9v+IAAPodAoSIIH9EGAAfT+Uwj2G69dweYd1NU17a/ThsLyK17FFgOPVFlnWGxYB+rAd0gyg2+GqplZOkOJpak033HhakL3ivYk+QAIk0EkgKhvFTlhNWwB9e1HEyM6i/O35p/K3ecjzz+T7bZGHEKOjXqqla+LLVbleystNiNHmE9JtiXof2X6fAAPo9AQSIIH9EIjKvEjTvgTXr/vx3OgdQx+Ons3YYr0EOF712j4uPacP27EkA+h2uKqplZP8eJpa0w03nhZkr3hvog+QAAkwgN6lD2gLoO9uIni+JQL9zeL7cm/hfU/frYt81hC5C4l6yebOSC57VnLQt0fH5I3quKfxErpkIEazxIMAA+jxsCN7QQK2CTCAbptw8Pq5fg3OLApnaNpbow9HwSPZxl8iwPFK/4g6AfqwHQsygG6Hq5paOUGKp6k13XDjaUH2ivcm+gAJkEAngahsFDthNW0B9A7o88vv4A3e/5H5pXfkr5u78tcaBNoU//8jWpJHRFLHIEfkrfHD8qvJQ/LmxGEpoTvFoSFPs8SDAAPo8bAje0ECtglEZV6kaV+C61fbXj+Y+unDg+HOq5JANwQ4XruhxnNcIkAftmMNBtDtcFVTKyf58TS1phtuPC3IXvHeRB8gARLoJBCVjWInrKY4gL66/pGsrkGg31tdlz+vrUNvSBOGMS+iGx3JkhgX2ZOL1VNycey0GH0olZAjyaSnWeJBgAH0eNiRvSAB2wSiMi/StC/B9attrx9M/fThwXDnVUmgGwIcr91Q4zkuEaAP27EGA+h2uKqplZP8eJpa0w03nhZkr3hvog+QAAl0EojKRrETVlMcQG9sfSn1rS/E6D8tPoM89XQNhtmAGB3JMpQTGc6LQB+unJfDIxflEPTFXAaS9jRLPAgwgB4PO7IXJGCbQFTmRZr2Jbh+te31g6mfPjwY7rwqCXRDgOO1G2o8xyUC9GE71mAA3Q5XNbVykh9PU2u64cbTguwV7030ARIggU4CUdkodsJqigPo0noovjySPz37Rt6B/Gn+G1mCYZaRw33ZCQP11ohy6aqUS9ekXLwid0oFuVPOyxvQQ6i2Lb1dgWcPkkD8AugF4CzI3MQVOTN5FfqqnEyJnEhCoFlIgAS6IxCVeZGmfQmuX7vzZdfPog+7biG2jwReEuB4pTdEnQB92I4FGUC3w1VNrZzkx9PUmm648bQge8V7E32ABEigk0BUNoqdsJrmAPo2QuU7iyLQf3/+KeQTT3+/LfJdCwId9ZLLzkkud0aMvjU6LrerE3KrOi5ZdMwI3lVniTCBeAXQTWYEX06O35BT4zehb8psWmQOYjQLCZBAdwSiMi/StC/B9Wt3vuz6WfRh1y3E9pHASwIcr/SGqBOgD9uxIAPodriqqZWT/HiaWtMNN54WZK94b6IPkAAJdBKIykaxE1bTHEDf3RIxsrMl9xffl28W/yL3F96Xz/AB9E/r4umol2TyiCQTkORheW3yiLw2BYEeQccqexL1Pmpuf7wC6AmY0khSjo7dgtyWo9Vbch4x9fP4bY9z/PKAZldn33skEJV5kaZ9Ca5fe3RqR0+nDztqGDaLBH6CAMcr3SLqBOjDdizIALodrmpq5SQ/nqbWdMONpwXZK96b6AMkQAIMoHfpAxEPoHvpySElpCp/s5R/IUFpzC//SeaX35Hn0O/XduSvtW1P76AiZHP3dDTLOJo9ARmXqwfn5Nr0HPSsHBwakgP46QFolugSiFcA/aUdZkbvyEwVAn0pNySXEUC/DM1CAiTQHQEG0LvjZvMsrl9t0h1c3Zr21ujDg/MzXrk/BDhe+8ORtQyOAH3YDnsG0O1wVVMrJ0jxNLWmG248Lche8d5EHyABEugkEJWNYiesFvEAeq54WXIFSPGS/Lpckt+MQKCDlrXaJ7K68Q8x+sPlJflgZRl6WTZQUVuC1unG8YaFL6cnzr+UVFJOpRJyGpolugTiGkCfrNySqT25nk/K9XwCQl+Nrqey5YMmEJV5kaZ9Ca5fBz0q7FyfPmyHK2slARsEOF5tUGWdYRKgD9uhzQC6Ha5qauUkP56m1nTDjacF2Svem+gDJEACnQSislHshNUiHkBP5i+IL+fl3ysV+V8Qo4OWRvM7abS+FaM/nv9WPnr2wNPPUdE8xOhoFvPh6BQkLQdHL8uByhU5MHpJruYyci2f8TRLdAnENYBeLd+U6gikfENuFTOevF6gr0bXU9nyQROIyrxI074E16+DHhV2rk8ftsOVtZKADQIcrzaoss4wCdCH7dBmAN0OVzW1cpIfT1NruuHG04LsFe9N9AESIIFOAlHZKHbCahEPoEvurEjuHOSs/G60Kv85Oubp4GUJp/jyyeNP5R+QTx5/Jt/u7soDiNFRL2W8rV8qXRGjb5eK8gbe1Dfa+/I0smMPR72DCtsf1wB6GZ9kKBWv4vMMV+UOPs1wp1zA5xkKnoVNIncmc1fo7OxyTwSiMi/StC/B9WtPLu3syfRhZ03DhpHAjwhwvNIpok6APmzHggyg2+GqplZO8uNpak033HhakL3ivYk+QAIk0EkgKhvFTliNAfQ9M7QTtdfk/vO/y/35f8gDyKfNpnzaaHk66iWXPSHZ7Ekx+nrloNyoTMv10YNSQjSyjOi5EZZoEYhrAD2XPydZZJXI5c7Lm6Oj8lZlVN6EmFwKJpG70SwkQAL7JxCVeZGmfQmuX/fvv1E6kj4cJWuxrdoJcLxq94Do958+bMeGDKDb4cpaY0iAC5oYGhVd4sOFdo0nAfaKBKJDIIzna1Q2ip2wGgPoe2YwAfIWpCnPl/8G+VgWIO/VtiCbno56SSYmJJGcEKMvjM3JpfFZTx/EK+jTiEoazRItAnENoCczpySROS3J9Cn51fiU/GrsgLw1NiVZmCcHMZqFBEhg/wSiMi/StFbfv/V4ZJQIhLHOiRIPtpUESIAEwibAuUTYxMO5XpjPVwbQw7EprxIDAmEOzBjgikwXND1INfmwJrtGZrCxoSTwMwTCuDdFZaPYCSdhAP1HZqit/01qG5D1v8sfV1flDyurnt7BkdsQo6NZ8mi2SYOdl9MTV+TU+BXoy3IqNSyz6SE5Dc0SLQJxDaBL8gheM4dAvzVxWN6aPCJvThyREsxjMiYYzUICJLB/AlGZF3FNt3+b8kg3CYSxznGz52wVCZAACbhBgHMJN+zQ71aE+XxlAL3f1mN9sSUQ5sCMLUQHO6bpQarJhzXZ1cFhxSaRQCACYdyborJRHAicrYMZQP8R2Ub9K6lvfS1G/3nxiby74ItJ8r6+J7bMYbfeNKrPeDJVuShTo5DKJbmWy8iNfFauQViiRSC2AfTElMgwBPrmxCm5OTnr6Qn8jsc4xGgWEiCB/ROIyryIa7r925RHukkgjHWOmz1nq0iABEjADQKcS7hhh363IsznKwPo/bYe64stgTAHZmwhOtgxTQ9STT6sya4ODis2iQQCEQjj3hSVjeJA4GwdzAD6j8hubz+Wne1HYvQHT7+G3PNkHke2xZY57NZrcrSbyGNCcsXzkt+TX5fL0ha712ft/SYQ2wD6UAXfXTIyKhcnz8ulyQtyceK8HIILH8bnBoxmIQES2D+BqMyLuKbbv015pJsEwljnuNlztooESIAE3CDAuYQbduh3K8J8vjKA3m/rsb7YEghzYMYWooMd0/Qg1eTDmuzq4LBik0ggEIEw7k1R2SgOBM7WwQyg/wTZZfxsCbIsnz7+VD558omn7+/uyoMdCHTkS3YWH5Keg8zK/1OdkP81OulpE5dMIEU2YpQsESAQ2wA6PjNgPjVgPjlgPjcwO3FVTuOTA6e8Tw0M4bMDcFIWEiCBfROIyryIa7p9m5QHOkogjHWOo11ns0iABEjACQKcSzhhhr43IsznKwPofTcfK4wrgTAHZlwZutgvTQ9STT6sya4ujiu2iQSCEAjj3hSVjeIg3KwdywD6T6Ct4WcmYXtNHjz/h3z7/O/yYP4f8kmzKZ80fIl8SR3CN6aNHJY7Y0chxzxdxgvqI3sS+T4q6EB8A+jtzw2k5XD1KuSapy9kk3JxTxSYl10kgb4RiMq8iGu6vpmcFQ2IQBjrnAF1jZclARIggUgQ4FwiEmYK3Mgwn68MoAc2D0/QSiDMgamV8SD6relBqsmHNdl1EOOG1ySBfhII494UlY3ifnLtui4G0H8CXQs/82Vh+WNZWPlYFqH/XNuSP29sQm92jduZE4eryObuy+WJs3Jl/Bz0OZnBK+jTeP18mimynTHVLzUkvgH0l58bGB+5KhMj12W8clVu5jPyWiErNwuZSNiHjSQBVwhEZV7ENZ0rHsN2dEsgjHVOt23jeSRAAiSggQDnEvG0cpjPVwbQ4+lD7JUFAmEOTAvNZ5U/Q0DTg1STD2uyKwc3CUSdQBj3pqhsFDthSwbQf9EMtY2/S23977IJ6pa8IQAAIABJREFU/cfVFfnjyipkRbZxVlucsGPgRrRTZOfl5PhlOYU02SeRInsuNSyzaV9Y3CcQ3wD6S/al4mXxpHBZ3hgpyZ1yUW6XS97nBoyX8nc93PdTtnDwBKIyL+KabvC+whb0RiCMdU5vLeTZJEACJBBvApxLxNO+YT5fGUCPpw+xVxYIhDkwLTSfVf4MAU0PUk0+rMmuHNwkEHUCYdyborJR7IQtGUD/RTM06vekUf8Kck/+vPBY3oW8B1nDWesQo6NZTIpsP032ZOXiC7mez8qNfA6SjWa3lLVaQwA9mzkt2eysGP362KTcrk55+uWvgCgzOrtLAl0QiMq8iGu6LozLU5wiEMY6x6kOszEkQAIk4BgBziUcM0ifmhPm85UB9D4ZjdXEn0CYAzP+NN3poaYHqSYf1mRXd0YTW0IC3REI494UlY3i7gj2+SwG0H8R6M72Y9neeSJGf/j0a/ngydeefoaz2tJni4RUXfvd3WHJFs9LtnBecsVz8pvyiPzryAh0OaR28DK9ENAQQE8kDklieEaMvjl1TF47cMzTowCHjxB4moUESOCXCURlXsQ1HT056gTCWOdEnRHbTwIkQAI2CXAuYZPu4OoO8/nKAPrg7MwrR4xAmAMzYmgi3VxND1JNPqzJrpEegGw8CYBAGPemqGwUO+EQDKC/wgzL+Hdf7j75zJenn8m9nR25t70t3+yYRO4RL9lTIkYyp+S31QPy76NT8tvRA5IewjvqexLxHsa2+RoC6CJjsJ8vlw/MyeWDZzw9PTwsM0NDMjMMJ2UhARL4RQJRmRdxTUdHjjqBMNY5UWfE9pMACZCATQKcS9ikO7i6w3y+MoA+ODvzyhEjEObAjBiaSDdX04NUkw9rsmukByAbTwIgEMa9KSobxU44BAPorzBDDf9uZFOeLN6Vx5AnS3flw62afLBZ83TkS2pSxEhyUm5UT8uN0VlPJpMiExCjWdwkoCOAXgD8oicnxs/LyfEL0BdkLp2UM+mUp1lIgAR+mUBU5kVc09GTo04gjHVO1Bmx/SRAAiRgkwDnEjbpDq7uMJ+vDKAPzs68csQIhDkwI4Ym0s3V9CDV5MOa7BrpAcjGkwAIhHFvispGsRMOwQD6K8zQwr+bt8xbsrn+BeRz2dz4XP57dUn+a2XR05Evw/je+RAE+nT1upwavenp0/hE+umMLyxuEtARQDcBciMpmaxchlyVyZHLcj2flZuFLDQd1E3vZKtcIhCVeRHXdC55DdvSDYEw1jndtIvnkAAJkIAWApxLxNPSYT5f/3/23oS9jSPLFjwk9o0gAK6SKInURu2bF3kp95vpnpnu+cHTr6d7+vV7VWV51y5bki1rpSTuC0CCAEjOjQQpqarEkhLMDERknOjv9HXZmZE3zrkRiMzLvMkEejRjiKMKgQGdEzME99nlLgy49EPqUgy7pCsnNxmwnQEda5MtD4qN0JIJ9A+XYf0hsI3/mHuB/5if8tDcAhrSS0Os7W2k/1MM91/BSPEKLmTjuJiLe1Z9MV0VylaWzRwG3Eigv+G7kDuLfP4MlL3SV3yNhARnQg5Tlo0MkIG/ZcCWfRHv6Ri9tjOg4z7Hdo7oPxkgA2QgTAa4lwiT3e71rfP3lQn07unMK1vGgM6JaRk1Vrvr0g+pSzHskq5WT0A6TwaEAR1rky0Pio0ICCbQP1yG1kug+UJeRn+J7+Z+w7ezv3p2Vl5Qn9tsw/bWlzuHYv48lP2kWMAnfYJin5eclBfSPctmDgOuJdDTqUNIpQ4jLbhYOoDLAmVL8pcd/dswRx16QgbMYcCWfRHv6cyJGXrSGQM67nM684xnkQEyQAbcYIB7iWjqrPP3lQn0aMYQRxUCAzonZgjus8tdGHDph9SlGHZJV05uMmA7AzrWJlseFBuhJRPoHy7D1jKwuSRYxs+zN/HzzC0PjySB/rtUelewvSVSR5FIHRccxReVYXy5jYwMbAe2jzFK/ruWQI/1ltEbq0DZ0wMncWbglGcPSIX3/TF4lo0MkIG/ZcCWfRHv6Ri9tjOg4z7Hdo7oPxkgA2QgTAa4lwiT3e71rfP3lQn07unMK1vGgM6JaRk1Vrvr0g+pSzHskq5WT0A6TwaEAR1rky0Pio0ICCbQfchQl2PbeDZ3HU9nr3n21voGbjZanrW+xffL56b3Cfbjs4FxfDY4js8F/VIa23vLlyWyjZLYtQQ6kBX+1Z9yZDFRPoPxyhnPHkslcTSdxDGB5NG9L6Yry0YGyECbAVv2RbynY8TazoCO+xzbOaL/ZIAMkIEwGeBeIkx2u9e3zt9XJtC7pzOvbBkDOiemZdRY7a5LP6QuxbBLulo9Aek8GRAGdKxNtjwoNiIgmED3IUNTjlWvmTexsHRbcMuz39RW8XWtJrbmoy9DD+3tl8yjQOzZymmcGziDswL1Zu+YgG/4mqWbewn0nQ8JJDGQO/Iap4sVKJwS5ESiHZilFr0hA91jwJZ9Ee/puhcjvHIwDOi4zwnGU/ZCBsgAGYgmA9xLRFNXnb+vTKBHM4Y4qhAY0DkxQ3CfXe7CgEs/pC7FsEu6cnKTAdsZ0LE22fKg2AgtmUD3IYP6yPmWYBON1V/QrP3i2f9vcR7/LviPpXkffRl6aI/6yrmgJ4nx8ieYqHzq2ckUcFKgLJs5DLiXQJcyCGgjJZUSkrF9nr0wdAgXh+W76EOHUZb/WhEoy0YGyECbAVv2RbynY8TazoCO+xzbOaL/ZIAMkIEwGeBeIkx2u9e3zt9XJtC7pzOvbBkDOiemZdRY7a5LP6QuxbBLulo9Aek8GRAGdKxNtjwoNiIgmEDvTIb134Ft/Of8c/zH/BT+c+451qW3dcmxK9jehvs+xnDxE8FHOJ9L4Xw+6dmdEtn83HT3FXYvgf425ypF3sapoWM4M3zMs2PxOMZiCbGJ7VR7O+XORgZcZsCWfRHv6VyO0miMXcd9TjSY4ijIABkgA+EwwL1EOLx2u1edv69MoHdbbV7fGgZ0TkxrSImAoy79kLoUwy7pGoFpyCE4zoCOtcmWB8VGhAIT6J3J0Hol1dxfCl7h+9lf8f3cA3wndlZeUp+RT6Era3vry0yikJ5EX+YkLpQquFQe8Kwqj50XKMvWXQbcTqCrCFTfRM9htDghOIJ9glO5PpzJFT37puB7d3Xi1clAtxmwZV/Ee7puRwqvv1cGdNzn7NVHnk8GyAAZiDID3EtEU12dv69MoEczhjiqEBjQOTFDcJ9d7sKASz+kLsWwS7pycpMB2xnQsTbZ8qDYCC2ZQO9Mhq1lqeS+IiUVlvHLzE38MnsT98Q+lE+k76Czjs05Kx7bj3jvASTEXpLy2JdHxnFZ7E55bGXZusuA2wn0nVoIMaTThwXjHq6Uh/FZeUTsCDIij0qxK8tGBlxmwJZ9Ee/pXI7SaIxdx31ONJjiKMgAGSAD4TDAvUQ4vHa7V52/r0ygd1ttXt8aBnROTGtIiYCjLv2QuhTDLukagWnIITjOgI61yZYHxUaEAhPoHcpQl/NUwfY6ns/fxDOBsrfrDdwRKCsvosvX0uFZO5sqj10SlHF2eBJnR07izMgkxnp7pER2r1gWxu62rm4n0N9iX76DDoXYKC5XDgkOenYgHsNgLC6IsZx7t4OV1+8qA7bsi3hP19Uw4cUDYEDHfU4AbrILMkAGyEBkGeBeIprS6vx9ZQI9mjHEUYXAgM6JGYL77HIXBlz6IXUphl3SlZObDNjOgI61yZYHxUZoyQR6hzI05Tx53VywuHIPi1WF+/hpeaGNlUVJre+k2Du8RNdPa5fHVu/wHq6cweGBsxgXezKVwKlkwrNs3WWACfRt/nuL8qFzQayIg1LGfazvCA6JPZbJ4oTgeCYDFa2qpLsCGxlwjQFb9kW8p3MtMqM3Xh33OdFjjSMiA2SADATHAPcSwXFpUk86f1+ZQDdJefpiNAM6J6bRRETMOZd+SF2KYZd0jdiU5HAcZEDH2mTLg2Ij5GcCvUMZtuQ89X75Fprrj9FqPPbsN3PPcXX2mWelwDuqAmXtbKpEdhsDxQuoFC+KvYhPcunXsHNc0fGaCfRtLXvi8g+CngQyuRNIZyc9+2lfP64U+/GpQP05CMu5Ryf2ORJ/DNiyL+I9nT9debR5DOi4zzFv1PSIDJABMmAOA9xLmKNFkJ7o/H1lAj1I5dhXpBnQOTEjTaRhg3Pph9SlGHZJV8OmFN0hA74Z0LE22fKg2Dd5YZzABPreWd2YlhfRX0mt9mn8OPMA38/c9+y05NinJceuYHvL584gnz2LXO4sPi8W8Xl/EZ+JVWlL9Wavsmz6GWAC/R2cp8YBBfke+qW+QVwuDnp2MJ7EYCLhWfVnIeoDBPwIgf6Y5RW7w4At+yLe03UnPnjV4BjQcZ8TnLfsiQyQATIQPQa4l4iepmpEOn9fmUCPZgxxVCEwoHNihuA+u9yFAZd+SF2KYZd05eQmA7YzoGNtsuVBsRFaMoG+dxk25R3zbdybu4l7czdwb/YGfpMK7w+l0vtvqtq75S2VPAKFpODTgRFcGRjFJ4K8jGsHlg/RSveZQH+HbPGK/EVHG2O5fRjLjgr24Xi+iBM5gdidUu4s525l2NPpDhiwZV/Ee7oOxOUpRjGg4z7HqAHTGTJABsiAYQxwL2GYIAG5o/P3lQn0gERjN9FnQOfEjD6b5ozQpR9Sl2LYJV3NmU30hAx0xoCOtcmWB8WdMRjwWUyg753QLfUt9A35s+gWni98i6n5q2K/wQ35CPoO9n6R7vbQ2zuK3p5R9PTuw8cjE/h49Ag+EitpSgwIlGXTzwAT6O/gXMq4q1LuCunUQfnDj0NIJ8dwpTyKzyqjuFIZeV3KXZV0ZyMDLjBgy76I93QuRGO0x6jjPifaDHJ0ZIAMkIG9McC9xN74M/Vsnb+vTKCbGgX0yzgGdE5M4wYfYYdc+iF1KYZd0jXC05NDc4QBHWuTLQ+KjZCcCfRAZVhY/h7zS99D2e9rDXxXXcf3Akmvv0agF9TWWUmu1MbJoROYHD4h9jjG43GMxwRi2fQzwAT6eziPjwIxgdiL5X24WNqPS2Ir8QwG4mkMxNKI98hnCLahX0FekQzoYcCWfRHv6fTEA68SHgM67nPC8549kwEyQAbsZ4B7Cfs1fNcIdP6+MoEezRjiqEJgQOfEDMF9drkLAy79kLoUwy7pyslNBmxnQMfaZMuDYiO0ZAI9UBlWV+9CYU3wzeL8NhYgL6O/RqAX1NaZelc3I8hiuH8SwyWFE7iUyeGjbFYs3+XVJsVbF2IC/T2s9/bJh87bOJAfFYx4djw7iInMoGfz8iH0gnwUXVk2MhBVBmzZF/GeLqoR6M64dNznuMMmR0oGyAAZ8M8A9xL+ObPhDJ2/r0yg2xAR9NEIBnROTCMG7IgTLv2QuhTDLunqyFTlMCPMgI61yZYHxUbIzAR6oDJsNh5jo/EIm83H+Hr2Kf4880zsM8hX0l8j0Atq60xlFyXLiF4kcieR3MY/FfvxT8WSoF+bJ7zQGwaYQH9fNEjM9qjqCDGkUsOCISnpPoTzxYnXGJD/XBEoy0YGosqALfsi3tNFNQLdGZeO+xx32ORIyQAZIAP+GeBewj9nNpyh8/eVCXQbIoI+GsGAzolpxIAdccKlH1KXYtglXR2ZqhxmhBnQsTbZ8qDYCJmZQA9Who0ZoDUt9dqncX32N1yf+9WzUxsbeLGx6VnrW2oCSB0RTOB/k3LY/yjflv7fBWkpg50SKMumhwEm0H3wHJc/8oiVpZx7P04UDuOkQNnhVAYj6bTYLHK9vcgKlGUjA1FiwJZ9Ee/pohR1bo5Fx32Om8xy1GSADJCBD2OAe4kP48m2o3T+vjKBblt00N+uMaBzYnZtkA5e2KUfUpdi2CVdHZy2HHLEGNCxNtnyoNgIaZlAD1aGzSqwjUeLP+PRwl08Fnu33hCs4+56I9jrdaO3+Ij3TWmI/aRyBJ8OHBUcQUVyjhV54VdZNj0MMIHug+de+QRBr3xqQOyQvI0+nB727Gh+CPsEno0nsC+RFCR8dMxDyYD5DNiyL+I9nfmxRA//PgM67nOoARkgA2SADOzOAPcS0YwOnb+vTKBHM4Y4qhAY0DkxQ3CfXe7CgEs/pC7FsEu6cnKTAdsZ0LE22fKg2AgtmUAPWAZ5w3xrU/rcwOLyTSytXPfs1eoq/lyt4Wux1rce+aa0AvpweugcTg8qnMUhKYGtcJClsLVJzAS6H6rlLzt61F93yGcI5JvoCYnhuPo2ev8R7C8J+o/ipLyJfkreSD8llo0MRIkBW/ZFvKeLUtS5ORYd9zluMstRkwEyQAY+jAHuJT6MJ9uO0vn7ygS6bdFBf7vGgM6J2bVBOnhhl35IXYphl3R1cNpyyBFjQMfaZMuDYiOkZQI9NBnqqz9jbe1nKPv14hz+tDDv2XW5onoPXVk7m0ouytu8goPlczhUOY+DgtOpOM6k42L59q4uXZlA75TpNzE8WBjDYN9BKHs8U8SJdNGz+XgSuXhKbEq+oK7S7upL6mxkwE4GbNkX8Z7Ozvii128Y0HGfQ77JABkgA2Rgdwa4l4hmdOj8fWUCPZoxxFGFwIDOiRmC++xyFwZc+iF1KYZd0pWTmwzYzoCOtcmWB8VGaMkEemgyNJuP0Wo8hrLfzz7D9zNPBM+wKFfcQWgXD7VjlSBXr5knUOo7g/7iWc9+lsvis3zOA5seBphA75TnNzGcT5WQS/cjn+rH/swQDmSGcSA9hP3ZfoxlSzggNimXSQmUZSMDNjJgy76I93Q2Rhd9fpsBHfc5ZJwMkAEyQAZ2Z4B7iWhGh87fVybQoxlDHFUIDOicmCG4zy53YcClH1KXYtglXTm5yYDtDOhYm2x5UGyElkyghybD1tYM2pjFjRf3cF2g7Au54pRAWTtbj7jdRix7CnGBsv9nfz/+r/6S2JKdw7LQaybQOxXtTQz39sQQ641B2VLmoIey4HT/KM4W9+FM/z7Il9Nfo9Mr8jwy0E0GbNkX8Z6um1HCawfBgI77nCD8ZB9kgAyQgagywL1ENJXV+fvKBHo0Y4ijCoEBnRMzBPfZ5S4MuPRD6lIMu6QrJzcZsJ0BHWuTLQ+KjdCSCfQQZViWvlcEy3gwfQcPXm1jYwO/tjbwQKz1LXVQXss9JK/nHsJXpTEPfyiPIS/1rndg/RgNHgAT6MGKk0sNI5ccgbJHCiM4mheILcazKCbayPf2CmKeZSMDtjBgy76I93S2RBT93I0BHfc5ZJ8MkAEyQAZ2Z4B7iWhGh87fVybQoxlDHFUIDOicmCG4zy6ZQJc33raciQNukJyRmgONAAM61iZbHhQbIScT6CHKUJe+1ZfO1/Fi/qaHqflbuF5v4Fp9Xay9X0F/TVpc3jaP9UtF9xLOlU7jfPm0Z/dLhewDAmXZwmOACfRguU3GC0jGBGIHUmVUtjGYHcZgTiB2fyIpsZ0Uy+AOln32FiYDtuyLeE8XZhSwbx0M6LjP0TEOXoMMkAEyYCsD3EvYqtzf91vn7ysT6NGMIY4qBAZ0TswQ3GeXuzDg0g+pSzHskq6c3GTAdgZ0rE22PCg2Qksm0EOUQf0hm8ImVpZvYHnlmmf/VK3hjys1sashXltT11L2GpA3ccUeKn2Gg+XPcEhwWj4YfTrdBlt4DDCBHiy3PT298mECgdhYT0GQ9+z+0lHs7z+GfWJPp9IS1xkPbGTAFgZs2Rfxns6WiKKfuzGg4z6H7JMBMkAGyMDuDHAvEc3o0Pn7ygR6NGOIowqBAZ0TMwT32eUuDLj0Q+pSDLukKyc3GbCdAR1rky0Pio3Qkgl0LTLU1+6jvvYA9dX7+HZpGt8uTuM7sTXJr9c2BREoGjPQ9xF2cDmfxuV8CpfEqhT7DrSQ7dBFmEAPU2z11x8KGQwUDrSRH8NEOo/xVAETgoJX1j2HPinxnpS/I0nKp9UV2MiAaQzYsi/iPZ1pkUN//DKg4z7Hr088ngyQATLgEgPcS0RTbZ2/r0ygRzOGOKoQGNA5MUNwn10ygc4S7pwFZIAMGMmAjt9XWx4UGyEQE+haZGg1X6LZfIGW4Nb8b6/xUj6D/kKgrO0tlz2FXPY0spnTuNJfwmelkmflZXQkBcqyBcsAE+jB8vmXvcXlf6oy7XH5JnpR0I+s2HKyhIqgJDgsJd0PSWl3ZQvyVyJ9kkRXlo0MmMaALfsiPvQ2LXLoj18GdNzn+PWJx5MBMkAGXGKAe4loqq3z95UJ9GjGEEcVAgM6J2YI7rPLXRhw6YfUpRh2SVdObjJgOwM61iZbHhQboSUT6Fpk2NqqyXWq8sdtNfw2c11wzbP3W8D9pkCs7a0nMY7e5DiU/WpwP74a2OfZrAwsJ1CWLVgGmEAPls+/7G3nVfIer6R7ryrvrmx8ELHEIHoFF/uPtiGl3Qcl376DML1i32SgEwZs2Rfxnq4TdXmOSQzouM8xabz0hQyQATJgGgPcS5imSDD+6Px9ZQI9GM3YiwMM6JyYDtBpzBBd+iF1KYZd0tWYyURHyECHDOhYm2x5UNwhhcGexgR6sHzu2tu6/JeGYB0v52/g5YJg/iZ+qq/jp7UGrtXVf7O8xYblZd0hqdc+jI8HjuGjwWOeHZS3cgflrVxl2YJlgAn0YPn8oN5iRYnzfonzIo7lDwj2exhISql3hUQG2XgaOUE2lvZKu6dY2v2DqOVB4TFgy76I93ThxQB71sOAjvscPSPhVcgAGSADdjLAvYSdur3Pa52/r0ygv08N/ncysM2AzolJ0vUx4NIPqUsx7JKu+mYLr0QGwmFAx9pky4PicBj22SsT6D4J6/Rw9Yq5qtPewsrKXVRX7mBl+S7+WF3GH1cUVjrt2JzzevNAj0Dsycp5wQVMCsalfvu4VMJWYAuWASbQg+Xzg3rrle+i9wjEVqSk+0CyT0q696GUHkA5NYBSqoLhdBkjguF06XVp9z6Wdv8genlQOAzYsi/iPV04+rNXfQzouM/RNxpeiQyQATJgHwPcS9in2Yd4rPP3lQn0D1GEx5ABYUDnxCTh+hhw6YfUpRh2SVd9s4VXIgPhMKBjbbLlQXE4DPvslQl0n4Tt5fAt7+SttfvYXLsn9h7++8Is/nVhRuzMXjo25FxV8lq9Zt6DsfLngi88e1ZyjWcEyrIFywAT6MHy+WG9qThvo7dHQcq6yz8XMwcFhzx7RN5IP7qNQfnDEZZ2/zBmeVR4DNiyL+I9XXgxwJ71MKDjPkfPSHgVMkAGyICdDHAvYadu7/Na5+8rE+jvU4P/nQxsM6BzYpJ0fQy49EPqUgy7pKu+2cIrkYFwGNCxNtnyoDgchn32ygS6T8ICOLzxVKq5PwGaT/HHuSf4n3OPPVuV/Hp1U9DOs1vdKvkLGChchLIX+nK4UMjhfF8eKRmVvJDuWba9M8AE+t45DKqHbHIIudQwsslBjGYGsF8wmq7IG+rZ7fLuWeSkpLsq7Z6LZ9pl3bfLuwflA/shA7sxYMu+iPd0jGHbGdBxn2M7R/SfDJABMhAmA9xLhMlu9/rW+fvKBHr3dOaVLWNA58S0jBqr3XXph9SlGHZJV6snIJ0nA8KAjrXJlgfFRgQEE+j6ZdiYlWruCnO4PvsLrgmUfSEV3qcEytresskjyKaOSjLxCC4NjAhGcbEygj4Z2A5sH6MJ/jOBboIKbR8SsRyS8bzYPArxLPoSWRQE7bLuAinxrsq6t0u7l9EnyXNV1p2l3c3RMMqe2LIv4j1dlKPQjbHpuM9xg0mOkgyQATLQGQPcS3TGm+ln6fx9ZQLd9Gigf8YwoHNiGjNoBxxx6YfUpRh2SVcHpimHGHEGdKxNtjwoNkJqJtC7IMOqXFOwtYqHMz/hNw/XcK8J3JNPpStre+vBkFS4HpbC1sO4vO8YPhoViB2Ugcl/8Szb3hlgAn3vHAbXQ49X2B1S1v3N/0mC3Cvr3oYq636scMCzqqz70HZ59+B8YE9k4N0M2LIv4j0dI9h2BnTc59jOEf0nA2SADITJAPcSYbLbvb51/r4ygd49nXllyxjQOTEto8Zqd136IXUphl3S1eoJSOfJgDCgY22y5UGxEQHBBHoXZGjINdcFDbxavCO47dmbq6uvoXLokkuHvbn0oniv0IfJoVOvMR6PYWIbXSA+cpdkAt18SVVJd1XeXWE0U8E+gSrtXkmkMBAXiM0nMsgJ8klV2j2GVK9ALBsZCIoBW/ZFvKcLSnH20y0GdNzndGtsvC4ZIANkwAYGuJewQSX/Pur8fWUC3b8+PMNRBnROTEcp7sqwXfohdSmGXdK1KxOHFyUDATKgY22y5UFxgLR23hUT6J1z1/GZqka7QgvV1V9RW/0N1dqv+GFpFt8vTuOHxVn1frqHtY6v0e0T0+KA+tJ5GgfKZ7G/dF7sOZxNJ3E+k8Q5sWx7Z4AJ9L1zGHYPqrT7DlRJ94J8/1zZUrwPpUQRZbHDuTJG8xWMZCtS0j2JokBZNjIQFAO27It4TxeU4uynWwzouM/p1th4XTJABsiADQxwL2GDSv591Pn7ygS6f314hqMM6JyYjlLclWG79EPqUgy7pGtXJg4vSgYCZEDH2mTLg+IAae28KybQO+cuiDObzySP/hRbosPX04/xp+lH+HrmMZakb4XlIK7R5T6KhUso9l2Gsp8XMvgyn/Us294ZYAJ97xzq62G7xPv2BYuJISj0xQdxrHRAMObZQUmwD0mCfUgsGxkIigFb9kW8pwtKcfbTLQZ03Od0a2y8LhkgA2TABga4l7BBJf8+6vx9ZQLdvz48w1EGdE5MRynuyrBd+iF1KYZd0rUrE4cXJQMBMqBjbbLlQXGAtHbeFRPonXMXxJkbc/IyusI8bsz+/BpT8oL6820EcZlu9pHNnMQOrpTK+KxUwRXBzjvq6j11ts4YYAK9M95MOCsb60M2VvQwIm+fj+YEYovyRnoxUZDEep9A3lbffmM9F4shJ6XdlWUjA34ZsGVfxHs6v8ryeNMY0HH2z1O/AAAgAElEQVSfY9qY6Q8ZIANkwCQGuJcwSY3gfNH5+8oEenC6saeIM6BzYkacSqOG59IPqUsx7JKuRk0oOkMGOmBAx9pky4PiDugL/hQm0IPn1E+PW1KkfVOKtYt9OPcTfpv7EQ/nf8I9+Uz6LwJlbW+J+CEkEoeh7MdDB/Dp4Bg+Edv+Qnr7S+lsnTHABHpnvJlwVqInhUSvQtr7Bno+mfW+gZ6Ol5FKlJASu1++l+5Bvpk+lEzKm+kpDItlIwN+GbBlX8R7Or/K8njTGNBxn2PamOkPGSADZMAkBriXMEmN4HzR+fvKBHpwurGniDOgc2JGnEqjhufSD6lLMeySrkZNKDpDBjpgQMfaZMuD4g7oC/4UJtCD57TDHtvJ0D95+FHy6j9so8PuDDptSHwZFAzh8r7j+EigrPq3w96/ZeuUASbQO2XO4POkrDukrDvEThYOCMY8O57OYiKdwXhmp7R7z+tBvPkng8dF17rKgC37It7TdTVMePEAGNBxnxOAm+yCDJABMhBZBriXiKa0On9fmUCPZgxxVCEwoHNihuA+u9yFAZd+SF2KYZd05eQmA7YzoGNtsuVBsRFaMoFuhAzKieWVa1iqXhN7Hd+t1PDtcs2zTflvOzDGWV+OqPfM2++aTwyceI0T8ibtZDIl4Bu1vuh862Am0DtlzuDzpLQ7PBSxL1PGPnn7XL2FPpSS76JvIxMvIJuQEvBii7E4+qWsuwIbGdiNAVv2RbynYwzbzoCO+xzbOaL/ZIAMkIEwGeBeIkx2u9e3zt9XJtC7pzOvbBkDOiemZdRY7a5LP6QuxbBLulo9Aek8GRAGdKxNtjwoNiIgmEA3QgblxHr9PtbX7ol9gKvz07i6MI1v5mcgBd5fwxhnfTmivnLeRn/fJEpFQd9JfJbP47OcIF/w1RsPfsMAE+gRjAYp7Q4p7Q6xBSntrr6Bnhfkkrk2EllUMvtRzuzz7CH5A5TDUtpdWTYysBsDtuyLeE/HGLadAR33ObZzRP/JABkgA2EywL1EmOx2r2+dv69MoHdPZ17ZMgZ0TkzLqLHaXZd+SF2KYZd0tXoC0nkyIAzoWJtseVBsREAwgW6EDJ4Trefyqvkzz3498wh/nn6Eq2IXt7awJP950RxPO/ckMwlkTgHpSfxLuYJ/KbWxU4Kapaj9UcsEuj++rD46kZPS7gKx+/PHsb9wQnAcZ6Ws+zkp764senq255JYmUxv/pfVI6fzATBgy76I93QBiM0uusqAjvucrg6QFycDZIAMGM4A9xKGC9Shezp/X5lA71AknuYeAzonpnvsdm/ELv2QuhTDLunavdnDK5OBYBjQsTbZ8qA4GEb32AsT6HskMMDTN+YBhc153J27j7vzgrkHeNxq4fdmC48F1rfkISB5UJKAh/BVZczDH8pjyPcCeUn4Kcv24Qwwgf7hXFl/ZEzeSo+lBSmU06PyBvooSmIPJrM4KG+ljwmyklz3EM8iL2+lFwT5eBJxGfwOrOeBA+iIAVv2Rbyn60henmQQAzrucwwaLl0hA2SADBjHAPcSxkkSiEM6f1+ZQA9EMnc70Rms3WbZpQXXJV27HVc6r88Y1sm2vmu5pKs+VnklnQzo+M2x5UGxTt53vRYT6EbI4DmxtSbJ87pnp5bu4MXiHc9eX6vj+qpArPUtNiDlqQclCTiAS/I99MuDk54dls83jwiUZftwBphA/3CurD+yRyZHr6TBxabjeWQEyvbFcujrzXq2khnEgKCSHcRIOo/RTAEjAkm7ex9RUJbNTQa4L3JTd45aPwMu3avruKfTryCvSAbIgO0McB22XcHu+88Eevc1sNoDlzZIXHCtDlU6LwwwhqMZBi7pGk0FOSodewk+KPYRZ0yg+yBL36G16g2srlyHsv9rpYr/tbwiqGJLXNiBPm+CvJKUoEYbxwcv4MSQQOyReA+OJCBgEXc/bDOB7oetqB77Zk7tL4xhn0DZiXzZw7ggL/Xc81LQPeeVeO9BL8u7RzUYdh0X90XOSc4Bd4kBl+7VddzTdUlGXpYMkAGLGeA6bLF4hrjOBLohQtjqhksbJC64tkYp/d5hgDEczVhwSddoKshR6dhL8EGxjzhjAt0HWfoOXa8/wHr9vuABvpmfxtX5V56tiQur29DnTZBXUu/BtjFaOod9ghHBxUwSFzIpseq/sX0oA0ygfyhTUT7uzZwqpStS2r0ipd0rGEr3b6OIkpR1LwtKibyUdU+iEG+Xd2dp9yjHxV+Ojfsid7TmSLvLgEv36jru6bqrJq9OBsiAjQxwHbZRNbN8ZgLdLD2s88alDRIXXOvCkw7/FQOM4WiGhEu6RlNBjkrHXoIPin3EGRPoPsjSd+hG6zk2Np6jJfan6Uf48dVD/Ch2TlyYEShrZ1M12hXiyBdOI5c/49k/FAr4h74CvhLL9uEMMIH+4VxF98g3cyodz0hZ97Qgg2ysIN9C7xMUMCxl3YezQ55VJd33CVR5952y7iztHt3o2BkZ90XR15gjNIMBl+7VddzTmaEqvSADZMAmBrgO26SWmb4ygW6mLtZ45dIGiQuuNWFJR3dhgDEczdBwSddoKshR6dhL8EGxjzhjAt0HWToPXZCLzQsWcPvFXdyauiv2Zzzd2sIT+bfKWt8yk/JRZoHYfy5VBAMe2uWl5XPP1g8w/AEwgR4+x/ZeYae0e7Zd1j2vyrsf8Eq6T+RLns319G6Xdu+V+aZKuwtUkfftLynwgwr2qv/XnnNfFB0tORKzGXDpXl3HPZ3ZatM7MkAGTGSA67CJqtjlExPodullnLcubZC44BoXfnTIJwOMYZ+EWXK4S7paIgnd9MmAjr0EHxT7EIUJdB9k6TxUFWuvCmp4NHMbvwuUvdts4edmU9DS6Uw410ocBJIKY/iyfBBfVQ7iS0FBMucFydwpy/b3GWACnRGyOwNvl3Yve2XdS5kyBlM5Ke2ex2A6h0KsH/l4v2fLUtK9IlA2LnMvIXNQWbZoMMB9UTR05CjMZ8Cle3Ud93TmK04PyQAZMI0BrsOmKWKfP0yg26eZUR67tEHigmtU6NGZDhhgDHdAmgWnuKSrBXLQxQ4Y0LGX4INiH8Iwge6DLJ2HNuVibcws3sTswg3Pfr+6hu/X6mLrOp0J51q9A1LNvSKvmg/g4uAkLg1MenZEKlKPCpRl+/sMMIHOCNmdgZ3S7jGvpHsqpkq7p6WkexKZWNyzffLHK4XUIc9OSEn3o9k+z6bl1B2Q4WgwwH1RNHTkKMxnwKV7dR33dOYrTg/JABkwjQGuw6YpYp8/TKDbp5lRHru0QeKCa1To0ZkOGGAMd0CaBae4pKsFctDFDhjQsZfgg2IfwjCB7oOs7hy6Wr2JmkDZP66s4I/Lyx42xZ0NqeSurJ1NlZjOCnI4NngexwcuePaovPp6NNmLIwlVTLrdWEr63QozgW5n5JvidV/6BAqZ41D2rJR1Pytl3ZXNyavn+UQMOUFM6rnHZAYq683D7U8smDIG+vFhDHBf9GE88SgysFcGXLpX13FPt1c9eD4ZIAPuMcB12D3Ngx4xE+hBM+pYfy5tkLjgOhbcERwuYziCoqrnljsfpozm8DgqBxjQsZfgg2IfgcQEug+yunPoev13NNZ/x3r9EX5cfI4fFwRiFyVzvoPueLbXq+6UmE5ipHjqNc7mcjgnUDYul0gIlGX7WwaYQGdU7IWBTGIUmeQo0mLH0lmMpfJic8gnpax7soR8qh8DXmn3tFfenaXd98J2d8/lvqi7/PPq7jDg0r26jns6dyKHIyUDZCAoBrgOB8Wku/0wge6u9oGM3KUNEhfcQEKGnXSRAcZwF8kP8dIu6Roijey6iwzo2EvwQbEPgZlA90FWdw7d2JjDRmsWGxuz+HnulzZmf8GTDeCpfApdWTvbmxLT2cxR5ATKfloaxJXSgGfTMrAd2DnGcL1mAj1cfqPee7xX/kglJujNIh9LoBBPeLYvfVBwSMq7H/TKuh9R5d0zfVICnqXdbY0J7otsVY5+28aAS/fqOu7pbNOf/pIBMtB9BrgOd18D2z1gAt12Bbvsv0sbJC64XQ42Xn7PDDCG90yhkR24pKuRAtCpPTOgYy/BB8U+ZGIC3QdZ3Tp0TS6svnm+hsez1/B45ifP3mls4m5zy7PWt/iYvGp+UF41H8OXgwe3Id9mlnLRBRmcsmx/ywAT6IyKMBgopKWse+aEJNGP4XROlXYv4YzAK+seV6Xd44ir0u69PWLbn1rYQRj+sM+9M8B90d45ZA9k4EMYcOleXcc93YdwzmPIABkgA28zwHWY8bBXBphA3yuDjp/v0gaJC67jwR6B4TOGIyDiO4bgkq7RVJCj0rGX4INiH3HGBLoPsrp1aFMu3BA0Mbt4E3OLt8Tewnera6/RLc8Cu26sAvSWAbEXBk6+xj55SX2fvPU6ql5WZ/sbBphAZ1CEwUAmMYJ0cgSqxPuBVBYHpKz7gVRuu6x7ybOVVBqDKSnvLnbnMwvKspnJAPdFZupCr6LHgEv36jru6aIXIRwRGSADYTPAdThshqPfPxPo0dc41BG6tEHightqKLFzDQwwhjWQ3IVLuKRrF+jlJTUwoGMvwQfFPoRkAt0HWd06VL1hruq0b6Je/RlrtZ89+z+WF/GfSwuetb71SKF2DykcrXyEY4KjZbFJ4Lh8Kl1Ztr9lgAl0RkUYDKiS7jFBPNYu7Z6LxbdLu0tViPRhr8T70XwfjhbaUJ9ZyAiUZTOTAe6LzNSFXkWPAZfu1XXc00UvQjgiMkAGwmaA63DYDEe/fybQo69xqCN0aYPEBTfUUGLnGhhgDGsguQuXcEnXLtDLS2pgQMdegg+KfQjJBLoPsgw4tP4bsP6rVHT/Df/v/Av82/xL/LtAPoWOjS141vY22v8Z9pU+x2j/FZzPxnAh0+tZlon+W2VtT6D3SvnvHWxtyR+KCJSVUJY/F5H/aXswR8z/gpR070ufQCEjpd2LUtq9vyy2jEJPDHnRstAbQ0xsTJV3Z2l3o9TnvsgoOehMhBlw6V5dxz1dhEOFQyMDZCAkBrgOh0SsQ90yge6Q2GEM1aUNEhfcMCKIfepkgDGsk21913JJV32s8ko6GdCxl+CDYh+KMoHugywDDm2+kEruzyVT/gLfzD3E1dmHnp2XbOPCNgzwck8u9OfPoz9/EUWxH/fl8YlAWZaJjl4CPZvIIJvICjJoNdew0Vz1rPpgwbpAWTZzGEgnhqWsu5R3F+zPFnFAsD/Tj3KyIMijIraYSLeRZGl3c5QDuC8ySQ36EmUGXLpX13FPF+VY4djIABkIhwGuw+Hw6lKvTKC7pHYIY3Vpg8QFN4QAYpdaGWAMa6Vb28Vc0lUbqbyQVgZ07CX4oNiHpEyg+yDLgEM3pVz7Nu7M3sadGcHsHTyWV88fS5X3JxF4BT2ZPo5U6gSU/aI8iC8qQ55lmejoJdDLKvmaKaGcLWF9dQHrawtorC2iKkOtbcOAWUcXthnwyrr3Zrzy7vl4AbltjGSHMZIbxrDY/dk+SaoLxHLOmhM63BeZowU9iTYDLt2r67ini3a0cHRkgAyEwQDX4TBYdatPJtDd0jvw0bq0QeKCG3j4sEPNDDCGNROu6XIu6aqJUl5GMwM69hJ8UOxDVCbQfZBlwqF1cWJNUMeTuet4MtvG3cYG7qy38LPYndLXylrZ4geA+BiQOIDPBg7i88FD+Fxsv5SF7u8ViGVrM2B7CfeRwj6M5EcxLHZjdVYwg02xC5stLGy1sCi2KSXdW1tbHthMYiArzrQxmt/vYURwKFfC4VwZh/JS2r03LuXd5fvpYhMyb3dg0ihc8YX7IleU5ji7zYBL9+o67um6rSevTwbIgH0McB22TzPTPGYC3TRFLPPHpQ0SF1zLgpPu/g0DjOFoBoVLukZTQY5Kx16CD4p9xBkT6D7IMuHQpjihCls3Mbf8i+BnzIu9Vl3GdYGy6r/ulMA2wWPfPsRKQG8FEHuydBynKsc9O56M43BCIJatzYDtCfTRvuPYVzwBZYtSWaHYWkT/xiJerc/jVX1B7ALmW00sCJRlM4mBpDiTEiRRTJXQny6J7cdAqoiBdD8qYsvy7yvy78vpMgbjcVRicc+y6WeA+yL9nPOKbjLg0r26jns6N6OIoyYDZGAvDHAd3gt7PFcxwAQ642BPDLi0QeKCu6dQ4ckGMMAYNkCEEFxwSdcQ6GOXBjCgYy/BB8U+hGYC3QdZJhyq3itvo17/Hevb+Hb+Jb6dnxK89Epf75TANsFj3z70SFJuG6PFsxgtnhOcxcVsSpDGBbFsbQZsT6Dv77+M/aWPsE/sRLyKI4JxwdOVJ3iy/Nizj9fX8EigLJtJDMTEmV4PyVhKkPRsOlZAqrfg2ZG+g4JDGCkcxNFUSpDG0STnbzdU5L6oG6zzmi4y4NK9uo57OhdjiGMmA2RgbwxwHd4bfzybCXTGwB4ZcGmDxAV3j8HC07vOAGO46xKE4oBLuoZCIDvtOgM69hJ8UOxDZibQfZBl2KGtF4CHl/hu5jd8I1B2Tipd78Awj327U8ifh4fceXzeV8Dnxbxnd1J3yrrcbE+gHyh/IQn0P0DZc+k6zmXWPPtk6aHgNzwV+2BtRbCMX8W2pKx7a3OjbSXONxRcDgAjx/6mtPtIcQKj/Ucw0j+Bk+mch8lUDgkp6R7vTbStfJFBvZOuLFt4DHBfFB637JkMvM2AS/fqOu7pGF1kgAyQAb8McB32yxiP/2sG+AY6Y2JPDLi0QeKCu6dQ4ckGMMAYNkCEEFxwSdcQ6GOXBjCgYy/BB8U+hGYC3QdZhh26uSTZw0V5GX0Jd2dv4+7cLc8+asHDY4HtLZ06hnTqONLpY/i0PIQrlWHB0PaXl9tfYHa5RSuB3pQEuiAt5drXZjC3Ou3Zqfocnq3NYUqw2FgWLHl2RQoxVAXKspnEgCrt3kYxO4hiZsizo8kiRqWsu0K7tHtZSrtL2Xd5ib1foCxbeAxwXxQet+yZDLzNgEv36jru6RhdZIAMkAG/DHAd9ssYj/9rBphAZ0zsiQGXNkhccPcUKjzZAAYYwwaIEIILLukaAn3s0gAGdOwl+KDYh9BMoPsgy7BDt+RL5x6aeDr/HZ5s4/Y6sAPDPPbtTiy2H7HeA1D24+FxfDxyWOxhlKUn+VK6Z11u0Uqgb0oCXZDexPpGHestgdjFtZdYqL/Agthnq1N4Vnsh9gWm5Q9EpuX1c2XZTGJAZcLbNSISsTSS8TYyiQqyyYpnD0tp98OFQ57dJ4ful1fQ97teTiJkCbkvCplgdk8Gthlw6V5dxz0dA4sMkAEy4JcBrsN+GePxf80AE+iMiT0x4NIGiQvunkKFJxvAAGPYABFCcMElXUOgj10awICOvQQfFPsQmgl0H2SZe+jc0reYW/wGyn5fa+L71RZ+qLW2v5be/mq6na0ibiuUcX5kEudHJ3Fu5AT29/Zgf0+vZ11u0UqgQxLogvRfKrq6/hJrkkBX9kntueAZHlef40WziSmBsg0p676+seFZFes7cDk2jBt7XOaxhzKOFMcxITjSN45DiaQg4dlUr/qeesyzamarVLzbMzw4FbkvCo5L9kQG/h4DLt2r67inY7SRATJABvwywHXYL2M8/q8ZYAKdMbEnBlzaIHHB3VOo8GQDGGAMGyBCCC64pGsI9LFLAxjQsZfgg2IfQjOB7oMscw+t1m6hJqjWbuPbpaXXkJfRsQNzvf97nuXkP+YFOUwMnPFwRHAiGcdkMuFZl5sLCfRGawmN5hKarWXMrS9gXjC3vojZxrzYec++qq/i1VoN02Ltj/mIRnSvzOWYzGWxg5mB1xhNDUh59wGMpCoYTmcEaQyJVUXgE9uIKCNah8V9kVa6eTGHGXDpXl3HPZ3DocShkwEy0CEDXIc7JI6nvWaACXQGw54YcGmDxAV3T6HCkw1ggDFsgAghuOCSriHQxy4NYEDHXoIPin0IzQS6D7LMPbS1/hBNQavxEFdnp/D13AtcnZtCVVzegbne/z3PVIK8jaH+C4KLGCyex0fZND7KpTzrcnMhgb652cSmfKpA2fXNhrxp3pA3zRtYqj/GssL6E9xbnse9pQXcF2t/zEc0ontkHm8jJaXd07GUh3J6ApXMuNhxnCgUcbyviBMCKUbwGhFlROuwuC/SSjcv5jADLt2r67incziUOHQyQAY6ZIDrcIfE8bTXDDCBzmDYEwMubZC44O4pVHiyAQwwhg0QIQQXXNI1BPrYpQEM6NhL8EGxD6GZQPdBlsGHtl4CGwKxP84+xPczD/GD2OnNTcxsbnnW9pbPnUEhfxb53FlckQTbZwJlE1Lj2XtT1cFazy4k0HeL27X1R1LW/Xco+/PSLH5eFCzPYmmzhcVtNMQ2pay7gnwunaXdDVwE8ukjKKSOQtmTxTJOFSuYFBRjSfT3Jjzr8hwPSjLui4Jikv2Qgb/PgEv36jru6RhvZIAMkAG/DHAd9ssYj/9rBphAZ0zsiQGXNkhccPcUKjzZAAYYwwaIEIILLukaAn3s0gAGdOwl+KDYh9BMoPsgy+BDN5clO7gkSfRl/Lrwi4ff5n/B/UYT99cbnrW9pVOHkEodhrIXSwdwqTQmOCBJNqAkUNa15nICvdGaRbM5B2VfrC0JFvFSMN9Qpd6XPTvfWJWS7zXPsrS7mbMjnRhEKj4EZUdyUs59B+kyRtMVjGbKTs/xoFTjvigoJtkPGWACfYcBHfd0jDcyQAbIgF8GXHpmynXYb3R82PFMoH8YTzxqFwZcmphccDkNbGeAMWy7gu/23yVdo6kgR6VjL8EHxT7ijAl0H2QZfOiWJMgV0MTc8i3MLt307He1NXxbW/Ws7S3WW0ZvrIxYbwWnB07izMApz+6XytAHYgIHP4fucgJ9c2tdyrpLaXex9VYVaxs11DeqmFl9hZnaS8yKfVybxxOBsiztbuYKEOtNobcnLfNaSrqnBpFJDnr2SN8hwWHPujzHg1KN+6KgmGQ/ZIAJdCbQOQvIABkwmQGXnpnqeLZmstZh+cYEeljMOtKvSxOTC64jQR3hYTKGoymuS7pGU0GOSsdegg+KfcQZE+g+yLLj0LXaHayu3sZa7Tb+vLSIPy4u4k9iW+K+gr3voquvImc9jFfOY2KgjclkDJMpgVjXmssJ9L/Uui7/s4352ivMrb4Q+1IS53N4VJvF46oq7d7Aonw/fXFjHWtbW6jLZw3qW/Z/2iBSMR8vA/GKoIxxSZxP9I1jongIBxMZHEqmBGlkensFPciKZftwBrgv+nCueCQZ2AsDLt2r67in24sWPJcMkAE3GeA67KbuQY6aCfQg2XSwL5c2SFxwHQzwiA2ZMRwxQbeH45Ku0VSQo9Kxl+CDYh9xxgS6D7LsOLTZ+B2N9YdoiP1udkrwHN/OTWFF3JdC7x7sbElxW33tPImB4lkM9AuKZ/BJLotPshl8nFMJdrcaE+g7eqs/C2n/eUhNSrfX1pc8Oy92rrEoJd2ltPvaHObrs5593mpgqtnEC7FsBjHQmwNigt4sBqR8+0BGIHYks08w6uFgMoGDqTjGxLJ9OAPcF304VzySDOyFAZfu1XXc0+1FC55LBsiAmwxwHXZT9yBHzQR6kGw62JdLGyQuuA4GeMSGzBiOmKDbw3FJ12gqyFHp2EvwQbGPOGMC3QdZdhy6ufkKWwJlr7184OH6y1/xStx/KVDWzqbeOFXoQSp3GsncKcFp/GOxiH8q9nvWtcYE+o7i6k3yLcEmWpstbGw2PdvYrKK5WUNDyrvPLP++jUe4U1/FbcGddfs/bRCpmO9R32GQShI9MaRiKSRjCSSltHs5f1JwBiWxF3NpXM6mPcv24QxwX/ThXPFIMrAXBly6V9dxT7cXLXguGSADbjLAddhN3YMcNRPoQbLpYF8ubZC44DoY4BEbMmM4YoJuD8clXaOpIEelYy/BB8U+4owJdB9k2XLokjjaxi8v7+CXV4KXd/G7lKx+uCEQa31LHQXSArH/WB7B/1Ee9qx6Rz3Z04YLjQn096msyrqvC6S0+/Ijwe+evbMuyfN6FXfFtqSk+w7WZG6sSVl3ZdnMYSCfO4m8/MGMshdzfbiYL+BCroCcJNhz8TZ2/ryGhd3frRv3RebEMz2JNgMu3avruKeLdrRwdGSADITBANfhMFh1q08m0N3SO/DRurRB4oIbePiwQ80MMIY1E67pci7pqolSXkYzAzr2EnxQ7ENUJtB9kGXLoeqt2jaezd0W3PTsrfUGbm7DlpHs6md8n1RzF4i9UhnHZwMTYidQkpdXy5JBKzmSRWMC/X2R/FZp9/o8VtdmURP7orUqqOFFcxU1+XdVKe2u7POmlHaXsu7KspnDQCo5glRqFMqOZQYxlh7EAbGHJZk+nit69s0HHszx2yRPuC8ySQ36EmUGXLpX13FPF+VY4djIABkIhwGuw+Hw6lKvTKC7pHYIY3Vpg8QFN4QAYpdaGWAMa6Vb28Vc0lUbqbyQVgZ07CX4oNiHpEyg+yDLlkM3xFH1Bu0GFpduYHH5OhbEXq2t4uvqmmetbz39Us1dSraLPTt45jUOSAXog5JEV9aFxgT6+1Rul3VX5d03NhpS2r0hb5s3UN9aw/rWKuqba95b6XNLDzEnVpV1vy1l3ZVlM4eB3t40eqWUe0yQTo4hkzyATOIAPpaqE59URjybEXezAmXZ/pYB7osYFWRADwMu3avruKfToxqvQgbIQJQY4DocJTW7MxYm0LvDe2Su6tIGiQtuZMLW2YEwhqMpvUu6RlNBjkrHXoIPin3EGRPoPsiy79C11Z+xVhOIvbo0L5jD1eU5SSBKUWvBusovWtlUmqyNw+WzGK+c8+yJdAKTqaRnXSjpzAR6p8H7dmn3x15Z94WVx7hbr0lZ9zZaXrJdfUu9gfWNFuqCdfmuevtPU9pg6wIDqvpEfFQ+lb4Pl8sHcKkyJnYMg1LGfTCe9KwLc98v89wX+WWMx5OBzhhw6V5dx5XaDb4AACAASURBVD1dZyrwLDJABlxmgOuwy+oHM3Ym0IPh0dleXNogccF1NswjM3DGcGSk/IuBuKRrNBXkqHTsJfig2EecMYHugyz7Dm02nkGh0XiOGwuPcH3+EW4IZiQLOCMZQGXtbAlxu120uVI4gUp+UuwkLhbk+8h9RbFF+S/tIxSi2phA71TZlpzYLu++Wp/zyror+1KVdpey7spW15dQbSyiJnZWEupz61XPvkm9d3ptnrcnBlTlCYVYEWP5gzhYEIg9LmXcj+eLOCEl3V2Y+3455L7IL2M8ngx0xoBL9+o67uk6U4FnkQEy4DIDXIddVj+YsTOBHgyPzvbi0gaJC66zYR6ZgTOGIyPlXwzEJV2jqSBHpWMvwQfFPuKMCXQfZNl36NbmMja3lrC1uYT7s7dwf+YWHoj9TfKHDwXK2tl6xG31nmkPEqkJJAXKfiHlnL+ojOJzsTvlnJWNamMCvVNl3yrtvtmU8u4CsQ1V1l3QkBLvc7UXmBUo+6g6j0e1ObFzWJFLVgXKsnWBgR71fQZBTwLp1CFkBOnkIVyROX+lPIpPHZn7fpnnvsgvYzyeDHTGgEv36jru6TpTgWeRATLgMgNch11WP5ixM4EeDI/O9uLSBokLrrNhHpmBM4YjI+VfDMQlXaOpIEelYy/BB8U+4owJdB9k2Xjoujjdfmf2+dx1PJ+/jimxN9ZbuF5v4qZY65tXzlkgpZ0/HZzAlYEjuCK2LPn1suTZlY1qYwI9aGXfzJf51VdYECj7VJLnTwRPV+ewLCXdPWw1sNZqodZqYk3Ku++UdWdp96A1+Tv9vTX3L5X34VJ5v4dKPIWBRFpsWqXavTfSlXW5cV/ksvocu04GXLpX13FPp1M7XosMkIFoMMB1OBo6dnMUTKB3k/0IXNulDRIX3AgErONDYAxHMwBc0jWaCnJUOvYSfFDsI86YQPdBlo2HvilVvbR8B4tLt7G0fBtfV2v4c60qVr1La3nr7WuXdBZ7ZuAsTsv30M9UzuKgZM0OStZM2ag2JtCDVvat0u6NFawqNFew0FjCgpRyV3alJaXdm4tiFzG1WsPUWlVs1fszlR0E7RX724WBt+b+WGEUB/KjUtZ9BOP5QYznBjybl1N34DKP3Be5rD7HrpMBl+7VddzT6dSO1yIDZCAaDHAdjoaO3RwFE+jdZD8C13Zpg8QFNwIB6/gQGMPRDACXdI2mghyVjr0EHxT7iDMm0H2QZeOhqlR1G63VXwT3PPvvi3P4N4Gy9jdVzjkmiONw+YqHQ4JTKeBUWiA2qo0J9KCVfTNfNrZa2NzcwMbWBlqbNQ/NrZp8E/0FqvUXYqdwV+bPHcHdpXZp9x0E7RX7242BN3M/lRySku7DUPZ8ZWIb46jIqQMCZV1u3Be5rD7HrpMBl+7VddzT6dSO1yIDZCAaDHAdjoaO3RwFE+jdZD8C13Zpg8QFNwIB6/gQGMPRDACXdI2mghyVjr0EHxT7iDMm0H2QZfmhjUdSyV3hMf5r/hn+c+4Z/ofYNckZ1gXK2t4Gix9jqPgJhvo+wcV8Epdybagq7pJi92yUGhPoutR8U9p9rTGN+vorrK1P48HKAu4vL+CBYHmz3oZ8P70m31RflbLuq2JbMq82tqHLWyevEy/JJBeIneyfwMnSEUyWJjCWzOCAlHMfS74p5x7hohS7Ss99kZOzgoPuAgMu3avruKfrgoS8JBkgA5YzwHXYcgENcJ8JdANEsNkFlzZIXHBtjlT6rhhgDEczDlzSNZoKclQ69hJ8UOwjzphA90GW5Ye2piWTJxD74+wD/DB7Dz/OPcC0fLT51SY8a3vLZ88gnzuDgthP+4u4Uix5NikD24HtY3zbfybQdampSru30WytoLkhaFUxU18VrGFmfRUrzRkp7T4tpd1nMFWv4tm6lHYXrMm8qsv8qkdgfuliu6Pr9GblL2QygiyGs2MYyhzAcGYMJ4qDgiEc72uXcy8IlHWtcV/kmuIcb7cYcOleXcc9Xbd05HXJABmwlwGuw/ZqZ4rnTKCbooSlfri0QeKCa2mQ0u3XDDCGoxkMLukaTQU5Kh17CT4o9hFnTKD7IMvyQ7fke+dbUmRa7P2ZG4LruD97A781gV8lN6hge4slJxBLHvHw5cAovhIoK6m117B9jG/7zwS6LjXflHbfkpLuO2hsbkpZ9w00xdbqD1Fdf+jZOzUp7V6d9eyKzK8VmVsKbGEyIPUl1KccpM5EIjaMZO8IEr3DuDg8gYsjE7ggdqeUu7KuNe6LXFOc4+0WAy7dq+u4p+uWjrwuGSAD9jLAddhe7UzxnAl0U5Sw1A+XNkhccC0NUrr9mgHGcDSDwSVdo6kgR6VjL8EHxT7ijAl0H2TZfqgqQ93G1MItTM3fxAuxt9bWcbte96x6SVbl+ax9WTY+ImWcR6WM8wguV8bx0cC4Z4diMQzHesVGq4g7E+jmzMl646mUdX8KZR+sSll3D4tYaaxjudnAstj6hkJd3kpfR0Ny8usCZdmCZqBfOpRy7oITgxOY3MZYIgOFAwJVkUKVcnelnDv3RUHHGPsjA+9mwKV7dR33dIwzMkAGyIBfBrgO+2WMx/81A0ygMyb2xIBLGyQuuHsKFZ5sAAOMYQNECMEFl3QNgT52aQADOvYSfFDsQ2gm0H2QZfuhb8pQL1XvY7n2AMtif1yex49LArF1GeKaQFkrW2+fvIAqRZrFHilNCk7haP8kjqcSOJFOejZKjQl0c9RsthbR2liQ0u6LmGmuYbYh5d0ba5JAX5Q30yWRLphbn5eS7/OYFbskf6WyKKXdF639axVzuP9bT6SUu1dzIoOhPinn3ifl3AtjOJ4fxGRh2LOqlLtL5dy5LzI5XulblBhw6V5dxz1dlGKDYyEDZEAPA1yH9fAc5aswgR5ldTWMzaUNEhdcDQHFS4TKAGM4VHq71rlLunaNZF44VAZ07CX4oNiHhEyg+yDL9kPflKHeaDzBDq7OPsPXs09xVSAF3rEsUNbOJiWct8s4V/ouotJ3wcMn+QyuCD7Jpe0c1i5eM4FujpxbWy1sSe0GVd69tbWJllfeXZV2f4FqfUrsFB5Xn+H36lM8rj3FC/l7likp764sW9AMqEoTbSRSw4gnhz17sXIEFwcElXY59x0EfXUT++O+yERV6FMUGXDpXl3HPV0UY4RjIgNkIFwGuA6Hy68LvTOB7oLKIY7RpQ0SF9wQA4lda2GAMayFZu0XcUlX7eTygloY0LGX4INiH1Iyge6DrAgdujEjtdoFYn+avYefZgSz9/FK3oZ9KW/FKtjectnTyGXPCE7js/5+fN5f8qx6B32nfLPtY2QC3XwF640ZKe0+I6XdZzC1+hLPBVNrL+Ut9SZmWi3P1lrrHqrNupR035TS7hse2AJgICbl3ONSzj3ejxOlo4Jjnj2cSOFwUiC2/eV0+fpDAJcztQvui0xVhn5FjQGX7tV13NNFLT44HjJABsJngOtw+BxH/QpMoEdd4ZDH59IGiQtuyMHE7kNngDEcOsVduYBLunaFYF40dAZ07CX4oNiHjEyg+yArQoduVoHNGrBVxYO567gvUPZXeSP2QQOetb0lE+NIJic8fDqwD58O7sMnYndKNytre2MC3XwFmxtVtFo1KLvcWMFSc8WzVfl3NUG1uSqJ9XlJrCssYEG+j7642ZDS7uvmD84GD3ulnPs2BnMTGMofgbLnCv04ly95Vv1BTUqgbFQb90VRVZbjMo0Bl+7VddzTmaYv/SEDZMB8BrgOm6+R6R4ygW66Qob759IGiQuu4cFI997LAGP4vRRZeYBLulopEJ1+LwM69hJ8UPxeGd4cwAS6D7KidKi8Yi5vusor6HixcBUv5r/27HX5+PlP8hF0ZW1vPT0j2MFHo0fw8ehRfCRQZZsHBcra3phAN1/BLZlnWxDIG+Wb8s8bHuSfWwvYbArE3l18jjuLz3B36RmmWpJQb9aktPuq+YOzwkN5t7ynRzztlVLuh7cxji8qo/hS/qBGQX0tfQdWDKkDJ7kv6oA0nkIGOmDApXt1Hfd0HUjAU8gAGXCcAa7DjgdAAMNnAj0AEl3uwqUNEhdclyM9GmNnDEdDx78ehUu6RlNBjkrHXoIPin3EGRPoPsiK5qGLyz9iceUHLIj9vlrHdytrnlWfZt6BnSOX0s1o49TwSZwaOuXZQ7FeHI7HcFis7Y0JdIsV3FiWv19ZkUm2jIfVaTxcEYidlTfUZ1orYpexJm+hr7XqYutY3dxAbWPDs2wdMhAbllLuI1KrfRiXBiZwSb6FrjAia8GIrAnDEVgTdmOG+6IOY4ankQGfDLh0r67jns4n/TycDJABMiB/N6n+cNKNxnU4HJ2ZQA+HV2d6dWlicsF1JqwjO1DGcDSldUnXaCrIUenYS/BBsY84YwLdB1nRPHRt7Wesrf6CuthvFuZwVfDN4hzUS+jyMroHO5uUbkZakMFY+SwOVs559kw6ibOphGdtb0ygW6zgppRo35JZJnZ+vYo5gbK11pJgEbXmEmbr85hZn/Psy2YDLxvrYlnavWPVe+XDDb15QQET/ScxUTqFcbGTshZMypqgbFQb90VRVZbjMo0Bl+7VddzTmaYv/SEDZMB8BrgOm6+R6R4ygW66Qob759IGiQuu4cFI997LAGP4vRRZeYBLulopEJ1+LwM69hJ8UPxeGd4cwAS6D7KieehW84mUkn4CZf888wRfzzz1rLwfC3k/1rN2tnbZZqnfjFLfRcElD5/l07iSz4hVCXa7GxPoNuu3JQl0gRR4b5d1b2OrNS/zUSD2cfUZHm3jQb2G+2urUJatUwZUOXe1JvR6a0JFrQuFi7IetNcEhag27ouiqizHZRoDLt2r67inM01f+kMGyID5DHAdNl8j0z1kAt10hQz3z6UNEhdcw4OR7r2XAcbweymy8gCXdLVSIDr9XgZ07CX4oPi9Mrw5gAl0H2RF9NCNWSklPSOYxfWZe/hp9hfPvpBPpL+QatHK2t6y2RPIZSaRy07i4+IAPhUom5FcWkby7FlLK/0xgW57ZL7Df1XWfbu8+8u1GbxYncbLtWk8ra/g6bqgLqXdd8q6t9ZQ2y7trizbhzOQzR6VNeGYrAlHcalvBJf7pKy7oCBrQj4Gz0apcV8UJTU5FpMZcOleXcc9ncla0zcyQAbMZIDrsJm62OQVE+g2qWWgry5tkLjgGhiAdMkXA4xhX3RZc7BLulojCh31xYCOvQQfFPuQhAl0H2RF9NBNeaN1S7C5il/nruGB4Nd5sQ3gvuBB0/5xJxP7kEjsh7LnK+O4UJ7A+fI4BiVRNiCJMmVtbEyg26jae3z2SrsLxK40q9uoYbGxiKXGkmARM6q0e11Ku6/P44WUdVdgaXd/sZBMVGRNGJA1oYLJ/knBSZwQeyABjAmUjVLjvihKanIsJjPg0r26jns6k7Wmb2SADJjJANdhM3WxySsm0G1Sy0BfXdogccE1MADpki8GGMO+6LLmYJd0tUYUOuqLAR17CT4o9iEJE+g+yIrqoaqMtLxmLuWkXy58LfgzXon9ST5+/pN8ollZ21tPj3z7GAUoe3LwfBtD53A4jtewcYxMoNuo2vt8bpd1V/NRCrqLUVb+T5V1F6gS76qs++/Vp2KfemXd73vl3Vna/X3Mvv3fe7xS7jFZE3oxVvoMY+XPPXsmjdfw05/px3JfZLpC9C8qDLh0r67jni4qccFxkAEyoI8BrsP6uI7qlZhAj6qymsbl0gaJC66moOJlQmOAMRwatV3t2CVdu0o0Lx4aAzr2EnxQ7EM+JtB9kBX9QxerN7BYvYYlsT8tV19D8ujYgZ0sSFYMbRwon5Nk2XnPnksncDadFNj5uikT6HZGY0dee6Xd21Cl3VVZd2WfqdLuUtb9mZR3X5WS7msbdc9WN1peeffqBku7v4/vSv4CBguXUClcwPlCDhcU+nJIyokpgbK2N+6LbFeQ/tvCgEv36jru6WzRnX6SATJgDgNch83RwlZPmEC3VTlD/HZpg8QF15CgoxsdM8AY7pg6o090SVejhaBzHTOgYy/BB8U+5GEC3QdZ0T+03niI+vrvWBN7Y24K12amcF3sggx9XqCsnU1eNYdCAsW+0ygWznr283weXxbyYnNWDosJdCtl68zp16XdG15Z92qrJraG5e2y7u3S7nOYFij7Usq6TzXb5d3Z/j4D2dRRZJNHkBN7sTKCSwMjnu2T03ZgO4fcF9muIP23hQGX7tV13NPZojv9JANkwBwGuA6bo4WtnjCBbqtyhvjt0gaJC64hQUc3OmaAMdwxdUaf6JKuRgtB5zpmQMdegg+KfcjDBLoPsqJ/6NbWrBSNnpXy0XO4+eIX3Jj6xbPPZehTAmXtbT2e6z2ZU+jNnvTsP5fK+JdSCf/cX7ZyWEygWylbh06r0u6qtcu6q//bVFZKum+p8u6qtPvK09el3e9JSfd7LO3+QVz39AyjBwKxl0eP4qN9x8Qew6CcPSRQ1vbGfZHtCtJ/Wxhw6V5dxz2dLbrTTzJABsxhgOuwOVrY6gkT6LYqZ4jfLm2QuOAaEnR0o2MGGMMdU2f0iS7parQQdK5jBnTsJfig2Ic8TKD7IMuFQ6VENBSq+G36Nn6dvuPZ+60N3Gu1PGt9Sx6WuszjUpf5MP6hvB//rXLAs1nJr+fks8jK2tKYQLdFqRD9fF3avYpXXmn3Gbyqz+Dx2iIerS14drW1ipqUda+JrUsefm1TPsmwk48P0TV7ui6Kq21MDp3CScHk0EmMx2OYEChre+O+yHYF6b8tDLh0r67jns4W3eknGSAD5jDAddgcLWz1hAn0EJRzadPARSiEAGKXWhlgDGulW9vFXNJVG6kGXIi/rwaIEIILOnTlg2IfwjGB7oMsFw5V5Z4bgnW8XLiFV/M3PHttbR0/rtXxUz0C5aBj8k6pQnwIHw0c38YxDEnyfEjyZIMW5cqYQHdhTr5njF5pd5mzYlVZ92pz1bPT8o30GcF0XWHWS64ruyB/AzMnUJZth4G0/IP62nkaB8rnXuNsOonzAmVtb7bsi3hPZ3ukvdt/HXt/U5hjDJuiRLB+MIaD5dOU3lzS1RTOdfjBdVgHy/qvoXO+MoEegr46BQzBfV9durQIuaSrryCw/GDGsOUC7uK+S7pGU0E+bHEphnX8vtryoNiI+cwEuhEymOVE+9XU6sp11FauefZ/rdRewyxfO/EmLye1cXLovLxpegEnBy/IW6bAeEKgPpVuSWMC3RKhQnezPWd3fl9Vefdq/Tlqa8/EPsPDlcf4TfCw+hjPm/IphpZALNvbDLRLTxT7LqG/cNmzn+cz+KKQ8aztzZZ9kUv7Ydtjyo//Ovb+fvwJ81jGcJjsdq9vxnD3uA/zyi7pGiaPpvXNddg0RYLxR+d8ZQI9GM3+ohedAobgvq8uXVqEXNLVVxBYfjBj2HIBd3HfJV2jqeC7R+XSOuxSDOvQ1ZYHxUbMZybQjZDBRCfqa/ewXhes3cfXCzO4Oi8QuybO7sBEv9/v05u3Tff3n4bCgdJpnMpkcCabwSmByqErmP4yOhPo71fb1SPqjTmsNwViX669ELz07NR6VbCCF2IX5LMMC80NLIplazOQzRx/jY/7B/FxcQgf9w+9/sRDzqJPPLytqS37Ipf2wy7NOR17f1P4ZAybokSwfjCGg+XTlN5c0tUUznX4wXVYB8v6r6FzvjKBHoK+OgUMwX1fXbq0CLmkq68gsPxgxrDlAu7ivku6RlPBd4/KpXXYpRjWoastD4qNmM9MoBshg4lOtFpP0Wo+xYbEyA/Tj/HDjEDsvDi7AxP9fr9PO+nxOPqyx9CXO46C2I/7y5Isq+AjsTspdlXU2eTGBLrJ6nTXt9bGKloba9gQW20tYKW5IN9AX8DL1Sm8WH2BV2IfyqcZHtbrnmVrM5CIjyKRUBjBufIRnK8IxKrPO+zARq5s2Re5tB+2MY469VnH3r9T34I+jzEcNKNm9McYNkOHoL1wSdeguTO5P67DJqvTuW865ysT6J3rtOuZOgUMwX1fXbq0CLmkq68gsPxgxrDlAu7ivku6RlPBd4/KpXXYpRjWoastD4qNmM9MoBshg5lOqDT5nGAeN6fu4sbUz7gleCb/5rlAWetb4rBkzATxQ/iHwQP4h6ED+EpsTga2A5PHyAS6yeqY5NuqFHVXdSNWMbNyH69W7mG6eg8/yqcZfliuepZthwE189UnHnLyeYeL3ucdTshnHia2P/GgrI3Nln2RS/thG+OoU5917P079S3o8xjDQTNqRn+MYTN0CNoLl3QNmjuT++M6bLI6nfumc74ygd65TrueqVPAENz31aVLi5BLuvoKAssPZgxbLuAu7rukazQVfPeoXFqHXYphHbra8qDYiPnMBLoRMpjpRFXcWhFU8Xj2Fw9PBHcadcG6B+tbbFDqtLdxeeAELg8KBo5juBcY3n7j1OQxMoFusjom+dYQZ9R8bWCpPoXltSnP/lZbwMPVBfy2uoilRq2N5ipWN+UzDQrtT6s71t76xEPpHPaVz2G/2POZJM6nBWJtbLbsi1zaD9sYR536rGPv36lvQZ/HGA6aUTP6YwyboUPQXrika9Dcmdwf12GT1encN53zlQn0znXa9UydAobgvq8uXVqEXNLVVxBYfjBj2HIBd3HfJV2jqeC7R+XSOuxSDOvQ1ZYHxUbMZybQjZDBTCdU0q2NpeV7r/Hn6hIUvq4um+m2H696skCvvHHam8WJ8kWcqFwSXMQRyZEdSQAThufKmED3I7bLx27I4NtYb614qDdXsLA+LXjl2SfVGTyqte2cHKowr05xrqlXzOWvZxBHoXBmG6fxh0JeUMCXYm1stuyLXNoP2xhHnfqsY+/fqW9Bn8cYDppRM/pjDJuhQ9BeuKRr0NyZ3B/XYZPV6dw3nfOVCfTOddr1TJ0ChuC+ry5dWoRc0tVXEFh+MGPYcgF3cd8lXaOp4LtH5dI67FIM69DVlgfFRsxnJtCNkMF4J+r35XVUQf0B/nVhGv/P/DT+VRClF1T3l77AgfKX2F/+AufSPfKmKcSarQwT6GbrY7x3r9f/57i18Ag3BLcWHuNZSz7T0JTPNDS3IjXHfeuROQls419KFfzfpTKU7fHdUfdPsGVf5NJ+uPtRoc8DHXt/faP5+1diDJuiRLB+MIaD5dOU3lzS1RTOdfjBdVgHy/qvoXO+MoEegr46BQzBfV9durQIuaSrryCw/GDGsOUCMoEeTQF3GZVL6zDXpmBD25YHxcGOusPemEDvkDjHTmvKF88bArF/nnuEP8499uyylHleliy6sra3cuESdvBRIYuPChlcFqveR92BaWNkAt00RSzzZ2NeXkqfE8zjyepLeftcUBNIWfcnUt796ep8pOa4b3WSh4BtfFU+gK8qY/iqPIa8fOIhJ1l0ZW1ptuyLXNoP2xI7QfjJe7ogWGQf3WSAMdxN9sO7tku6hseieT1zL2GeJkF4pHO+MoEehGJ/1YdOAUNw31eXLi1CLunqKwgsP5gxbLmAu7jvkq7RVPDdo3JpHXYphnXoasuDYiPmMxPoRshgvBMq0bbZTrTdnP0ZN2bveva5vKn6TMo8P49AqedMZhJpeds0kz6Jz+Qt08/LFc+++SKyeSoxgW6eJlZ5tLUm81ogdqmxiOWmfAu9uYDHiw/xaPE3wcNIzXHf2sQGpZq7wgAuDZzA5W0MS4X3Hfjus0sn2LIvcmk/3KVQ6Mpldez9uzKwd1yUMWyKEsH6wRgOlk9TenNJV1M41+EH12EdLOu/hs75ygR6CPrqFDAE93116dIi5JKuvoLA8oMZw5YLyAR6NAXcZVQurcNcm4INbVseFAc76g57YwK9Q+JcO02SbGjj95mfBD8KruEXKfH8s4cI8JGQt03jArFfDcrbpoPytqnAe9NUhmfil4+ZQI9A3BkzhLfn+LXteX4N91pbuCdzXM119cmGzS2XyrrnZMRtnBi8gMmhi56dSPTgiJSlmEgYI957HbFlX+TSfvi9okXoAN7TRUhMR4fCGI6m8C7pGk0F3z0q7iWiqbbO+coEeggxpFPAENz31aVLi5BLuvoKAssPZgxbLuAu7rukazQVfPeoXFqHXYphHbra8qDYiPnMBLoRMpjvRENcbGNm4SamF2+KvYUf1ur4frXuWeubvGWq3jRtv206uY0T3pumI9swbYxMoJumiM3+vDXHlx9heuURZsQ+WZ/H07qUdK/PY7rVwqtmG260lAxTIY1DlQs4VL6Eg5WLOJ2K4XQ67llbmi37Ipf2w7bEThB+6tj7B+FnEH0whoNg0bw+GMPmaRKERy7pGgRftvTBddgWpfz5qXO+MoHuT5sPOlqngB/kUIgHubQIuaRriCFjXNeMYeMkCcQhl3QNhDBLOnFpHXYphnXoasuDYiOmIhPoRshgvhOqRrvCJlard7G6IhD7XytL+K/lJfxPgfWtJwv0ZgCxxyVJdrxyGScql3BE3jI9mgSOCExrTKCbpojN/rw1x9cXsdpY8jC7+jtma7959o78ocwt+YMZZd1oKkEur5ojhqH+SxgWDBUv4nIuhY+yKVzOGrgo7CKMLfsil/bDbsyh9ih17P1N4ZMxbIoSwfrBGA6WT1N6c0lXUzjX4QfXYR0s67+GzvnKBHoI+uoUMAT3fXXp0iLkkq6+gsDygxnDlgu4i/su6RpNBd89KpfWYZdiWIeutjwoNmI+M4FuhAxWOVF/ANR/FTzAf5+fxr8tvBT7SlLrqryzSrHb3/aXPsc+wf7SFziX6RH0elaqub+GCaNkAt0EFaLtQ616Q/5Y5iZqKzfxp5UV/HEbaq5vSDn3KMz3D1Gwr3ARfYVLHr4oZPGlQFnV1LpgerNlX+TSftj0mAnSPx17/yD93UtfjOG9sGfuuYxhc7XZi2cu6boXnmw7l+uwbYp9mL865ysT6B+mia+jdAroy7EQDnZpEXJJ1xBCxdguGcPGSrMn7C3rzAAAIABJREFUx1zSdU9EWXayS+uwSzGsQ1dbHhQbMSWZQDdCBqucaL4EFBqv8N3Cr/h2/lfPzskLrLNS2VlZ21spdxbl3Dkoe6HYJyh6Ni0Dk3fUPWtCYwLdBBWi7cN6/QnW648FT3Bn5YWH24JXzSZeOlTOPZM9jUz2jOA0/tDfjy/7S55V76fvwORIsGVf5NJ+2OR4Cdo3HXv/oH3utD/GcKfMmX0eY9hsfTr1ziVdO+XIxvO4Dtuo2vt91jlfmUB/vx6+j9ApoG/nAj7BpUXIJV0DDhOju2MMGy1Px865pGvHJFl4okvrsEsxrENXWx4UGzEtmUA3QgarnNisyaunArG/LlzH/flrYq/hgXxC+cG6QH1K2fKWThxGOjHu4dLg/tcoyrj6t2HCEJlAN0GFaPuw0VrGxoagtYKplfttVO/jtpRyv7Vd0j3aDLRHF08d85AQ/KEyjK8qQ55Vf0yzA5N5sGVf5NJ+2OR4Cdo3HXv/oH3utD/GcKfMmX0eY9hsfTr1ziVdO+XIxvO4Dtuo2vt91jlfmUB/vx6+j9ApoG/nAj7BpUXIJV0DDhOju2MMGy1Px865pGvHJFl4okvrsEsxrENXWx4UGzEtmUA3QgZbnZhZ/BozCwKxP65u4vu1TfywKrWdpan/3/4nG9ugOD0gGMSl0eO4tO8ELo6ewIjUah6Rgs3KmtCYQDdBBXd88Eq5C5RV5dz/tCwQq0q5S/EJz0a2xQ8BiYOSST+EPwyN4avBNvKyFuRl0AomN1v2RS7th02Ol6B907H3D9rnTvtjDHfKnNnnMYbN1qdT71zStVOObDyP67CNqr3fZ53zlQn09+vh+widAvp2LuATXFqEXNI14DAxujvGsNHydOycS7p2TJKFJ7q0DrsUwzp0teVBsRHTkgl0I2Sw1YkV+T7ycvU6lP12uSpYwXdimzIg9SK6vS+jF8R7hT4cGzwlOI3jgqOJOI4lYp41oTGBboIK7vigyrg31p9KOfenUsp9CncFyr5stPBiu6R7ZNmIjQCxYcEIPhk8ik+GjuJjsQO98qc2kkRX1uRmy77Ipf2wyfEStG869v5B+9xpf4zhTpkz+zzGsNn6dOqdS7p2ypGN53EdtlG19/usc74ygf5+PXwfoVNA384FfIJLi5BLugYcJkZ3xxg2Wp6OnXNJ145JsvBEl9Zhl2JYh662PCg2YloygW6EDLY60aj/ikb9viTVfsXVuVe4Ot+GFHjHqkBZO1tS3G5jtHTew0j/eVzMJnExk/JgQmMC3QQV3PFhY0PeNvdKuq/gxXY595dib66ueeXcb0pZ98i2nhLQKxB7Tv6o5vzQaZwT7I8BBwTKmtxs2Re5tB82OV6C9k3H3j9onzvtjzHcKXNmn8cYNlufTr1zSddOObLxPK7DNqr2fp91zlcm0N+vh+8jdAro27mAT3BpEXJJ14DDxOjuGMNGy9Oxcy7p2jFJFp7o0jrsUgzr0NWWB8VGTEsm0I2QwVonWlNA67ngBb6ZeYir07/jqtgFqeS8IINS1vbWl7+AQuEilP28L48vCjl80ZeTQu6SSxN088VTJtBtjy57/V+t3mqXc6/dxp+Xl/DH5WUp574kZdyllLsMqxWBuf+X6mTlf+Y8HB+8gBODFz17JNEjFSngWZObLfsil/bDJsdL0L7p2PsH7XOn/TGGO2XO7PMYw2br06l3LunaKUc2nsd12EbV3u+zzvnKBPr79fB9hE4BfTsX8AkuLUIu6RpwmBjdHWPYaHk6ds4lXTsmycITXVqHXYphHbra8qDYiGnJBLoRMljrxIakyTcXJWO2gNuzd3B7TiD2iXwQ+Ylk0Z6qDyNb3jLpE0gLMunjuFIexGeCTwUZGdcOujVEJtC7xTyvq8q475Rzv7n8BDeXHuOGYFbm/IzM/ZkIzP2/VFlVnVBI4mD5Ig5WLmFM7Jl0DGdScbFmfNZht8i0ZV/k0n7YpVVEx97fFD4Zw6YoEawfjOFg+TSlN5d0NYVzHX5wHdbBsv5r6JyvTKCHoK9OAUNw31eXLi1CLunqKwgsP5gxbLmAu7jvkq7RVPDdo3JpHXYphnXoasuDYiPmMxPoRshgrRNb64CHOh7N/YDH89/j0fwPuCv/6q58AF1Z21s8NoZ4fAwxsZ8MHxIcxMdDh9AvA5OCzp7tVmMCvVvM87rtcu5VKedexaPFG/h98bpn78ucvydzX9loNVWjvY3B4kUM9l/GkNiPcil8nE151uRmy77Ipf2wyfEStG869v5B+9xpf4zhTpkz+zzGsNn6dOqdS7p2ypGN53EdtlG19/usc74ygf5+PXwfoVNA384FfIJLi5BLugYcJkZ3xxg2Wp6OnXNJ145JsvBEl9Zhl2JYh662PCg2YloygW6EDFFwYnbxG8wsXYWyP65u4Mday7ObMjhV0llZO9uAuN3GhdETuLiNUanYPNrT46FbjQn0bjHP677NQHTn/rt1bn/S4aJ82uGC90mHL+WTDsrufNaheyvC7nFpy77Ipf2wS6uIjr2/KXwyhk1RIlg/GMPB8mlKby7pagrnOvzgOqyDZf3X0DlfmUAPQV+dAobgvq8uXVqEXNLVVxBYfjBj2HIBd3HfJV2jqeC7R+XSOuxSDOvQ1ZYHxUbMZybQjZAhCk6srN7FyuodVMX+tDiPa4sLHqoyuJpAWTtbXtwueDg6eBrHBEcHxCbiOJaM47jYbjUm0LvFPK/7NgPRnfvv1jmdPYVM5jQy2dP4sr+EP5RKnpVPoUOtBsqa1mzZF7m0HzYtRsL0R8feP0z//fTNGPbDlj3HMobt0cqPpy7p6ocX24/lOmy7gu/2X+d8ZQI9hBjSKWAI7vvq0qVFyCVdfQWB5Qczhi0XcBf3XdI1mgp2f4PUbV5dimEdv6+2PCjudtx512cC3QgZouBEU2Kp0XoKZW9MP8b16UeenZHB7cDOcap0mEISI/3nMVy64NlLUrb5UkYgtluNCfRuMc/rvs1AdOf+/8/ee/jHcWTXwgfADIBBjsyZFCUxi8rSam2/tZ/9ft/f+731etfr9VqBkijmnINEgMhpAEzEu9WDIakVsJqa6a6pmnvKe31FoLr61jm3QvdF3d6a51TXMXSIpDrfwhejO/HbsV34rehuqZ4RMdq3Esq+SNN+2DcfSdIeF3v/JO23aZs+bINWOHXpw+FwZWOpJl5tcAm9Lufh0Bnc2n6X45UB9AR8yCWBCZhv1aSmSUgTr1ZOEHhl+nDgBG5jviZeW5PB5m+Qmo2rJh92sb6G8qK42X4X3Z8BdC9oaA0j5qUbCyLzuDlxK5Jbk7fwtLyBpxsVCb30952V1M3n0C/y2UAfPhcxul06VhWXfWQA3SXavNf2CLwe+7cmb+PWxG3cFv2kXMaTDRHRLVVSB+WouUj6AL4Y349/2LEfX4iYXBVV8a2/oeyLNO2HffORJO1xsfdP0n6btunDNmiFU5c+HA5XNpZq4tUGl9Drch4OncHmvx9mAD0BH9I04WqahDTxmsCw8LZJ+rC31DRkmCZeGwIqsIs1zcOafNgFr6G8KPZiSDKA7gUNrWHEqnTDJGtfxdOZG3g6fT3StwoF3MxXJPTS3XUcme7j6Bb5eGQcn47uEL0DPdIxc/LUaJeFAXSXaPNe2yPweuy/mLuDF7Mioq+sr+FKbhVXRbdU6dgrfzGzDxD92c5D+GzX4UgPSieHNsW3/oayL9K0H/bNR5K0x8XeP0n7bdqmD9ugFU5d+nA4XNlYqolXG1xCr8t5OHQGt7bf5XhlAD0BH3JJYALmWzWpaRLSxKuVEwRemT4cOIHbmK+J19ZksPkbpGbjqsmHXayvobwobrbfRfdnAN0LGlrDiKJxKJECZheuiVzF7OJVfLe6jgvZNdHhB9E6OvYhJdLRsR8f7jyIjyRoZvSw9LoqLrlkAN0l2rzX9gi8HvvZlXtYXb6L7Mpd/HVpAX9ZmsN/L5vMFC1U2nYBm/LR7qP4ePcxfCQyKl0cEzHatxLKvkjTftg3H0nSHhd7/yTtt2mbPmyDVjh16cPhcGVjqSZebXAJvS7n4dAZ3Np+l+OVAfQEfMglgQmYb9WkpklIE69WThB4Zfpw4ARuY74mXluTweZvkJqNqyYfdrG+hvKiuNl+F92fAXQvaGg1I1az17G6ch1rov9naRH/s2hkCSXpaFXC7PPrENmZXcdxZtfbIsext70d+0WMdlkYQHeJNu9VEwK5R8C6iOg/zU2IvMCf5l8gL19wMFII/0sOAoMJk49Hcn73cby/5x2c3/M2dspPdrUh0r6VUPZFmvbDvvlIkva42Psnab9N2/RhG7TCqUsfDocrG0s18WqDS+h1OQ+HzuDW9rscrwygJ+BDLglMwHyrJjVNQpp4tXKCwCvThwMncBvzNfHamgw2f4PUbFw1+bCL9TWUF8XN9rvo/gyge0FDqxmRzz1EVb6dncCF2UkYvSIdXRYxOszy+ivH+0bexoHRd2D06e4MTnd1i+522i0G0J3CzZvVgkBhWtYVEdGX5u/i4txd0ffwUg6pV6WWZvyu8zrnxJldJ3FW5MyuE/IHNMA+EaN9K6HsizTth33zkSTtcbH3T9J+m7bpwzZohVOXPhwOVzaWauLVBpfQ63IeDp3Bre13OV4ZQE/Ah1wSmID5Vk1qmoQ08WrlBIFXpg8HTuA25mvitTUZbP4Gqdm4avJhF+trKC+Km+130f0ZQPeChlYzolyaQEmkXJ7E5ZcP8cPkw0hPSUcltBbpMEtazE6JpNHb/w56+94V/S7+oX8Avx0YjLTLwgC6S7R5r5oQKK8DRjbW8Hj+Bzyeuxjp2zngjojR4Zd+6YIZ6wM4seMMTu48gxMihzqAgzI9HBTtWwllX6RpP+ybjyRpj4u9f5L227RNH7ZBK5y69OFwuLKxVBOvNriEXpfzcOgMbm2/y/HKAHoCPuSSwATMt2pS0ySkiVcrJwi8Mn04cAK3MV8Tr63JYPM3SM3GVZMPu1hfQ3lR3Gy/i+7PALoXNLSeEeabxxW5M3kbt0XuvLyNx6USHpXLeFw2idwDL91vAd3HI/mX4R343yM7Ip2WFM4mxJ4SnXSZXvgaM/NfwejvVzfw/Vo50qGUfSOfY+/wF3KK/3OckcP7ZzIibg/xhwJVkHbOLn6LmYVvYPTFbFF8U0S08dDypgTZMfSI2RU5Pv4e3h4/L/o8jsrf1xwTMdq3Esq+SNN+2DcfSdIeF3v/JO23aZs+bINWOHXpw+FwZWOpJl5tcAm9Lufh0Bnc2n6X45UB9AR8yCWBCZhv1aSmSUgTr1ZOEHhl+nDgBG5jviZeW5PB5m+Qmo2rJh92sb6G8qK42X4X3Z8BdC9oaD0jVqVLFZmQFM4Tc3cwKXJ5ffWVBN/n9F45iL5PIuX78NnYQXw2eljkEIYkfbORQQdpnOcXv8O8BCeNvpDN4+tsQXQhGGgZQA+GqroMXcleR1W+W1zEBZFvF5eQl9bMQfRwD6N3ivUVOTL2EY6KHBn9EG93Ae/Ij982v/KshLIv0rQf9sxFEjXHxd4/0Q5YNE4ftgAroKr04YDIsjBVE68WsARflfNw8BRu2QGX45UB9AR8yCWBCZhv1aSmSUgTr1ZOEHhl+nDgBG5jviZeW5PBrXulaR7W5MMueA3lRbEX45kBdC9oaD0j5IPHMKfMi1hbuSdyF6sif1max38tzUU6+NIu30FuHwHahnFm/ATOjct3kEXvlfTNe+UIutFJl+WlS1he/gFLSz/gy5U1/M/yWqRDKQygh8JUfXYWc49QyD2E0d/MTuDr2RciE8hKcyubUl/Lzb7K/HWMkQ4cGPkUB0Y/i/QpyZ5wSoLoJz3MohDKvkjTfrjZXuzy/i72/i778/fuRR/2hYl47aAPx4unL61p4tUXzF3YwXnYBcru7+FyvDKAngC/LglMwHyrJjVNQpp4tXKCwCvThwMncBvzNfHamgxu3StN87AmH3bBaygvir0Yzwyge0FDSxshwTOsi4j+09wL/HFuItIFyeNszkrnw8k4/jc0VdM4Z+QU6lk5hXpO5KycPu0QaY900iW7fAXZlcsw+q/LWfnDhJVIh1IYQA+FqTrtLE7I39C8kL+lmcC3Uw9xYeoRLkw/wpyM+Tlp0ujQy57hz7Bn+HORz3A204ZzmXYRB99vsAQulH2Rpv2wJYVBV3ex9/cFIPqwL0zEawd9OF48fWlNE6++YO7CDs7DLlB2fw+X45UB9AT4dUlgAuZbNalpEtLEq5UTBF6ZPhw4gduYr4nX1mRw615pmoc1+bALXkN5UezFeGYA3QsaWtqI4qREyk0gbRLfzUoQbeZBpGflgPqsfAjZSJjldRrn8cHTGB+qyIc9GXzQ2x3ppAsD6EkjzPYbQqA8K8FzEdFXp2/j6pTI9B38JGP/hYz7n4Id+69RGR/8GDuGPpGx/zE+6Enhw96UaP8+gh7KvkjTfrihsRXYxS72/r5AQh/2hYl47aAPx4unL61p4tUXzF3YwXnYBcru7+FyvDKAngC/LglMwHyrJjVNQpp4tXKCwCvThwMnkAH01iRwm15pmoc5N8Xr2qG8KI6313W2xgB6ncDxspoRKC8CGyLlJdyeuY7b09dxS+SJBNEeS6b3Jybbe5Clmsa5HV29J9Hdd1L0CfyvwUH8bmAw0kkXBtCTRpjtN4TAxrKMfREs497UNdydvir6Kh7K2H8g4/5hsGP/NSrDAx+gKp/2dePTvi58Itq3Esq+SNN+2DcfSdIePtMliS7bdoEAfdgFyu7voYlX9+g2747cSzQP+yTv7HK8MoCeAJMuCUzAfKsmNU1Cmni1coLAK9OHAydwG/M18dqaDG7dK03zsCYfdsFrKC+KvRjPDKB7QUNrG7Eu3avIj7NX8HzmMp6Lvp4r4Xq+GOngS/dbQJdI9zH888hO/MuwiOi0ZHI2Z1GNTqIwgJ4EqmwzPgRej/1nM5fwVMTom/kybsi3G4wOvQz2n8fAwPsw+vP+DD7v64m0byWUfZGm/bBvPpKkPS72/knab9M2fdgGrXDq0ofD4crGUk282uASel3Ow6Ez2Pz3wwygJ+BDmiZcTZOQJl4TGBbeNkkf9paahgzTxGtDQAV2saZ5WJMPu+A1lBfFXgxJBtC9oKG1jTBfOjdSxPziDcwtXo/0hWwW32RXIx18Se2RKPk+kT34dPQwPhP5dOwwhuSQupFhc1g9gcIAegKgsskYEXg99qfmL+Hl/OVIfljLixQiHXphAD1eBjXth+NFzu/WXOz9fUGAPuwLE/HaQR+OF09fWtPEqy+Yu7CD87ALlN3fw+V4ZQA9AX5dEpiA+VZNapqENPFq5QSBV6YPB07gNuZr4rU1Gdy6V5rmYU0+7IJXBtAtZgoG0C3AYtX6EDCnTDdEyshn76CweifSf1qcwx8X5vCfooMv7cNA2xDQPoQzYydxZvwUTo+fxL4UsK9DRHQShQH0JFBlm/Eh8HrsLy5dweLSZSwuXsbX2TV8ubKKr1fW4rtVk1piAD1e4DXth+NFzu/WXOz9fUGAPuwLE/HaQR+OF09fWtPEqy+Yu7CD87ALlN3fw+V4ZQA9AX5dEpiA+VZNapqENPFq5QSBV6YPB07gNuZr4rU1Gdy6V5rmYU0+7IJXBtAtZgoG0C3AYtWGEcg9ASJ5iv+a/xF/nvsR/yWyLvH1NYm1GR1mMSmbe0QyODx6FkfGzuHw2Fm809mBd7s6Ip1EYQA9CVTZZhIIrK1chZHVlWv4y9Iy/kvE6NBLX/976O97D0Z/0d+D3w70iu71rluh7Is07Ye9c5IEDXKx90/QfKum6cNWcAVTmT4cDFVWhmri1QqYwCtzHg6cwG3MdzleGUBPwIdcEpiA+VZNapqENPFq5QSBV6YPB07gNuZr4rU1Gdy6V5rmYU0+7ILXUF4UezGeGUD3ggY1RhRnJZN7Ra7O3cHl+du4KvJCMj1HUgwViU4x3HztvBNjg6cwNnQm0h/29uCjngw+6k3mm8gMoIfqL/rsLqzelMwTN1EQ+dPivGSfmBe9EDwQXb1n0C3S1Xsa/2twAL8TMdq3Esq+SNN+2DcfSdIeF3v/JO23aZs+bINWOHXpw+FwZWOpJl5tcAm9Lufh0Bls/vthBtAT8CFNE66mSUgTrwkMC2+bpA97S01DhmnitSGgArtY0zysyYdd8BrKi2IvhiQD6F7QoMaIDfnmcVlE9LP570W+i+TGOnAzh0iHWcxHzo20obP3pATTTkT6d4OD+GeR3w1KevcECgPoCYDKJhNBoLx2Fxtrd1AW+ff5mVeSyM0cNtrecxIdmZNo7zmBfx0axr8ND0fatxLKvkjTftg3H0nSHhd7/yTtt2mbPmyDVjh16cPhcGVjqSZebXAJvS7n4dAZ3Np+l+OVAfQEfMglgQmYb9WkpklIE69WThB4Zfpw4ARuY74mXluTweZvkJqNqyYfdrG+hvKiuNl+F92fAXQvaNBoxNzid4hk6Tt8n83j+5VCpEsChvlystFBlq5jQLeI6N+N7MQ/j+yKxJxR72yrSFyFAfS4kGQ7iSOw/kA+3XBfvtPwAH+Ye4k/zE5GOvjxnnlXvtxwQuRd/J/hEfx/w6OR9q2Esi/StB/2zUeStMfF3j9J+23apg/boBVOXfpwOFzZWKqJVxtcQq/LeTh0Bre23+V4ZQA9AR9ySWAC5ls1qWkS0sSrlRMEXpk+HDiB25ividfWZLD5G6Rm46rJh12sr6G8KG6230X3ZwDdCxo0GpGVlM6r2Rsw+tuFBVyQlM7fSkpncwhdDqNHOsiS2iPZ3HcDoj8ZPYJPxo7gU9HDckB9RD6FbnRchQH0uJBkO4kjkH8sA1sk/wR/nv0Jf56pSPDjnQH0WF1H0344VuA8b8zF3t8XCOjDvjARrx304Xjx9KU1Tbz6grkLOzgPu0DZ/T1cjlcG0BPg1yWBCZhv1aSmSUgTr1ZOEHhl+nDgBG5jviZeW5PBrXulaR7W5MMueGUA3WKmYADdAixWjROBkgTSShJUK0pQ7RsJqH0lwbRvRJblJisiRgdZ2gYlm7ukbG8bwunxU69kXwrYLwH0/aLjKgygx4Uk20kcgcJzoPBM5Dn+Z/oZ/jr9FF+KDn68M4Aeq+to2g/HCpznjbnY+/sCAX3YFybitYM+HC+evrSmiVdfMHdhB+dhFyi7v4fL8coAegL8uiQwAfOtmtQ0CWni1coJAq9MHw6cwG3M18RrazK4da80zcOafNgFrwygW8wUDKBbgMWqsSJQmpIMCC8j+WHmPr6fvo8fRKYkf/vUhojJ4x5kyYjVFTk0ehaHRQ6NncW7nSm829WBE13xRdAZQA/SQXQaXXohY70iF6Ye4ZuXj0Q/xpygMb8pQQLDAHqstGnaD8cKnOeNudj7+wIBfdgXJuK1gz4cL56+tKaJV18wd2EH52EXKLu/h8vxygB6Avy6JDAB862a1DQJaeLVygkCr0wfDpzAbczXxGtrMrh1rzTNw5p82AWvDKBbzBQMoFuAxaqxIlCWs6ebcnf2Ku7MXMXd2Wt4VAQeFoBHImGWtJhtvniexujgKYwMnhZ9Gh/3ZkR6IomrMIAeF5JsJ3EEyvLHMptycfIBLk7ej0T+jCaS6cQNSOgGDKDHCqym/XCswHnemIu9vy8Q0Id9YSJeO+jD8eLpS2uaePUFcxd2cB52gbL7e7gcrwygJ8CvSwITMN+qSU2TkCZerZwg8Mr04cAJ3MZ8Tby2JoNb90rTPKzJh13wygC6xUzBALoFWKwaKwIbEilHCRD90/wF/DR3AS9ErsoH0K/Kh5GNhFnaxGzzofM2pHtPIN1zMtL/MjiEfxkawj+LjqswgB4XkmwncQQ2ZuQWszLeZ3Bl4g6uvLiDq6LlTPorSdyGJG7AAHqsqGraD8cKnOeNudj7+wIBfdgXJuK1gz4cL56+tKaJV18wd2EH52EXKLu/h8vxygB6Avy6JDAB862a1DQJaeLVygkCr0wfDpzAbczXxGtrMrh1rzTNw5p82AWvDKBbzBQMoFuAxapJITC//APmli5ifvkSflheww8r67gkOi83NAfRjQ6ydB0Cuo6IHMI/Du/FP43sxT+I7pH4ekbi7EY3UhhAbwQ9XusWAZOsXQLokrT92ovbIrci/aP85CcRo4MsDKDHSpum/XCswHnemIu9vy8Q0Id9YSJeO+jD8eLpS2uaePUFcxd2cB52gbL7e7gcrwygJ8CvSwITMN+qSU2TkCZerZwg8Mr04cAJ3MZ8Tby2JoNb90rTPKzJh13wygC6xUzBALoFWKyaFAKr6/exmhMRfWVuCpdnJ3FZ9KLcsCpJ3TvRdlOjQGpEZBTvjbyLc8MV2S1Z3vfIp9CNbqQwgN4IerzWLQIMoLvF++d3C2VfpGk/3Ex/cH1vF3t/133a7n70YV+YiNcO+nC8ePrSmiZefcHchR2ch12g7P4eLscrA+gJ8OuSwATMt2pS0ySkiVcrJwi8Mn04cAK3MV8Tr63J4Na90jQPa/JhF7yG8qLYi/HMALoXNGg3oiTfRi6LGH1Nvo98dfJepCcEGCOToQLUJhHyNomUiz488jEOD4uIfqcLONGNSDdSGEBvBD1e6xYBBtDd4v3zu4WyL9K0H26mP7i+t4u9v+s+bXc/+rAvTMRrB304Xjx9aU0Tr75g7sIOzsMuUHZ/D5fjlQH0BPh1SWAC5ls1qWkS0sSrlRMEXpk+HDiB25ividfWZHDrXmmahzX5sAteQ3lR7MV4ZgDdCxpoxJJAYM6aL+Hey5u4K3Lv5S08LJXwoFSOdOhlfPBD7Bj8COMDH+J8byfO93VF2mRx7xCpJ5s7A+ihe4Um+xeks/MiC7g5cRM3Jm5E+tkG8FTE6CALU7jHSpum/XCswHnemIu9vy8Q0Id9YSJeO+jD8eLpS2uaePUFcxd2cB52gbL7e7gcrwygJ8CvSwITMN+qSU2TkCZerZwg8Mq/yTpqAAAgAElEQVT04cAJ3MZ8Tby2JoNb90rTPKzJh13wygC6xUzBALoFWKyaHALr0nRFXsxdx0+z1/Bi9jqu5vK4sp6LdOilr+cU+npFRH8yNIiPB4fw8dAQzCH0zk2x7SMD6LaIsX7zEFiWW5s/lFmWP5C5hruTVyP9UP425mEZeBTq38gwgB6rS2naD8cKnOeNudj7+wIBfdgXJuK1gz4cL56+tKaJV18wd2EH52EXKLu/h8vxygB6Avy6JDAB862a1DQJaeLVygkCr0wfDpzAbczXxGtrMrh1rzTNw5p82AWvDKBbzBQMoFuAxarJISARNFRkcekqlpauRPrrlSy+XFnFVyKhl47OI2jvPAqjvxjbjd+O7cFvRPdIx6pi20cG0G0RY/3mIWDGcFZkFQ+nLotcwsPpy7hXAO4WKxJkYQA9Vto07YdjBc7zxlzs/X2BgD7sCxPx2kEfjhdPX1rTxKsvmLuwg/OwC5Td38PleGUAPQF+XRKYgPlWTWqahDTxauUEgVemDwdO4Dbma+K1NRnculea5mFNPuyCVwbQLWYKBtAtwGJVFwisr97G2tptrK/ewlcLc/hqfhZfi87JzY0EexY9tUtytYuI/mjsGD4ePyb6KEYld/uYiNG2hQF0W8RYv3kImOD5ikgWD6au4P7Ly7hvtATO78vpc6ODLAygx0qbpv1wrMB53piLvb8vENCHfWEiXjvow/Hi6Utrmnj1BXMXdnAedoGy+3u4HK8MoCfAr0sCEzDfqklNk5AmXq2cIPDK9OHACdzGfE28tiaDW/dK0zysyYdd8MoAusVMwQC6BVis6gKBQuEpivmnMPr76ef4buY5Lk7/KF9ONl9PrkiQpb1fPnQ+INKPE6NncHL0LE6OncHBFHAwXRHbwgC6LWKs3zwEFuXWJoX7Im5PXo/kjshjSTxRlebZ1sCdGUBvALxfXqppPxwrcJ435mLv7wsE9GFfmIjXDvpwvHj60pomXn3B3IUdnIddoOz+Hi7HKwPoCfDrksAEzLdqUtMkpIlXKycIvDJ9OHACtzFfE6+tyeDWvdI0D2vyYRe8MoBuMVMwgG4BFqu6QGBjYxpVuTpxD1cm7uKqyITc/IWI0WGWDqBNBO04MPIpDokYfbIbOCkfQjfatjCAbosY6zcPgTm59bzIHK6/uIXrEyKif5SfPN8QaZ5hjd2ZAfTG8PubqzXth2MFzvPGXOz9fYGAPuwLE/HaQR+OF09fWtPEqy+Yu7CD87ALlN3fw+V4ZQA9AX5dEpiA+VZNapqENPFq5QSBV6YPB07gNuZr4rU1Gdy6V5rmYU0+7IJXBtAtZgoG0C3AYlU3CJhTqkaW5TvJt/Fo+k6k7xULuFPIy7eS5aPJgZfxgQ8wNvghxgc+xPm+Lrzf2xVpk8XdhNiN1FIYQK8FJdbxAwETQJ8VmcO1F7dFbkXaBNB/EjE6xJLqOYmOnlNIifzvoaFX4ltfQtkXadoP++YjSdrjYu+fpP02bdOHbdAKpy59OByubCzVxKsNLqHX5TwcOoNb2+9yvDKA3po+5KxXLp3VWad4I1UIcCFVRTc7SwSCQYDra7xUhfKiON5e19kaA+h1AsfLkkNgXZo2Xztfx+zCXcwuiizcwXerK7iQXRa9nNytHbXcK0G3PhGjPxka3pQhdMr95TB6pGspDKDXghLr+IFAawbQM71n0N13FhmRfxroxz8Nioj2rYSyL9L0rK5p709efZsRaI8tApp82BYb1icCviHA9dU3RuKxxyWvDKDHw5naVlw6q1qQ2fFEEeDGN1F42TgRIAJ1IsD1tU7gtrkslBfF8fa6ztYYQK8TOF6WHAKSzxnyYWRsoLR6D8W1u5H+j4UZ/GF+JtKhl/bOI2hPi3Qexhdje/Db8T2R7pWO9WxKLX1kAL0WlFjHDwRaM4A+0P8e+vvPY0DkN/09r8QPzF9bEcq+SNOzuqa9P3n1bUagPbYIaPJhW2xYnwj4hgDXV98Yiccel7wygB4PZ2pbcemsakFmxxNFgBvfROFl40SACNSJANfXOoHb5rJQXhTH2+s6W2MAvU7geJkTBPLPgPxTkWf479nn+MvsM/x17jmyEl9flTh71sTaQywdO4HULsnVvhMfjh3DR+NvRXpMcrePSx73MZPLvYbCAHoNILGKJwi0ZgB90ATPB96H0Z/3Z/B5X0+kfSuh7Is0Patr2vuTV99mBNpji4AmH7bFhvWJgG8IcH31jZF47HHJKwPo8XCmthWXzqoWZHY8UQS48U0UXjZOBIhAnQhwfa0TuG0uC+VFcby9rrM1BtDrBI6XOUGgNA0U5cS56Mszd3FJxOhJCaBPlIBJkSBLu6R4bu8D2vrw7thZnBg9h3dHz+JQGjgsYnQthQH0WlBiHT8QYAC9mTyEsi/S9Kyuae9PXps5+nnvOBDQ5MNx4MU2iEAzEeD62kz0k7u3S14ZQE+ORxUtu3RWFYCyk84R4MbXOeS8IREgAjUgwPW1BpAsqoTyotiiS8lVZQA9OWzZcgwIZCWTuwiyeDB1GQ+mjVzBvSJwrwDcFx1mMUfMRdracWDkU5HPsH/4M5zqxiuppV8MoNeCEuv4gQAD6M3kIZR9kaZndU17f/LazNHPe8eBgCYfjgMvtkEEmokA19dmop/cvV3yygB6cjyqaNmls6oAlJ10jgA3vs4h5w2JABGoAQGurzWAZFEllBfFFl1KrioD6Mlhy5ZjQCAnbRjJY3LuKibmr0b68noel9bykQ69jEn657GBD0Xex/m+bry/KZLNHVXZro8MoIfOviL7NySbhJGyZJOYvIsfJiSbxMQ9TAoEVQkRjREZu6ODH2JE5OPeTnzS1yW6y7uuhLIv0vSsrmnvT169mxJokCUCmnzYEhpWJwLeIcD11TtKYjHIJa8MoMdCmd5GXDqrXpTZ8yQR4MY3SXTZNhEgAvUiwPW1XuS2vi6UF8Xx9rrO1hhArxM4XuYGAXPE3ORpL2J5+RaWl26Kvokvl5fx15WlSIdeentOoCdzEkZ/MjSMT4dHIt0pHTNhuL8XimMAPXT2FdlfkjB5eUKG8yS+e/kQ300+iLR8oAGzIkaHWHYOfQIjO0Te70mJdETatxLKvkjTs7qmvT959W1GoD22CGjyYVtsWJ8I+IYA11ffGInHHpe8MoAeD2dqW3HprGpBZscTRYAb30ThZeNEgAjUiQDX1zqB2+ayUF4Ux9vrOltjAL1O4HiZOwQ2oluV1+5iY+2eyF38+/wMfj8/LVpOtAZe2tKHYaS98zC+GNuDfxjfiy9EeqVfRnr+Tv8YQA+cfE3mF3+Sv4P5MZKvp57gKxGjFwSDxU0JEY69w59j78hvYPTZDHC2uw1nRPtWQtkXaXpW17T3J6++zQi0xxYBTT5siw3rEwHfEOD66hsj8djjklcG0OPhTG0rLp1VLcjseKIIcOObKLxsnAgQgToR4PpaJ3DbXBbKi+J4e11nawyg1wkcL3OOQF4CcJvy9bwE4OYe46v5x1iUA+qLZRFzUD3E0rEDSO2UfO078MHYW/hw7Dg+GH8L4/KJ9B2Sw93o7QoD6CESrtTm/FOgICL6v2d+xF+mn4t+jlWBIytidDjFfFzBnDLvwMHRT3Bo9FMcHPkEJ7qBk5Iy4oR/GdwRyr5I07O6pr0/eQ1ndqOlWyOgyYfpA0QgdAS4vobO4Nb2u+SVAfTW9CFnvXLprM46xRupQoAbX1V0s7NEIBgEuL7GS1UoL4rj7XWdrTGAXidwvMw5AqUlSf9ckdvz13B77nqkH8tn0J8UEOkgS7ucM2/rA9r78M7oOby7KYfTwGHJ4270doUB9CAZ12l07hGQeyjyCH+ancAfZ19EWoYuzNA1OpxS/bhCF46OfYhjIkfHP8BxGatvy5g9br6/4FkJZV+k6Vld096fvHo2IdAcawQ0+bA1OLyACHiGANdXzwiJyRyXvDKAHhNpWptx6axaMWa/k0WAG99k8WXrRIAI1IcA19f6cNvuqlBeFMfb6zpbYwC9TuB4mXsETCp3kY0yJue/xsv5ryJ9aQ24tC4iOszSJmZXZP/IZ9gn6aCNPi2nWauyXb8YQA+TcZVWr98DjKzdl88vTOH/zk3h9yKmVD7SEFKpfmChF2+Pn8M7O96L5IgcSj8iQXSjfSuh7Is0Patr2vuTV99mBNpji4AmH7bFhvWJgG8IcH31jZF47HHJKwPo8XCmthWXzqoWZHY8UQS48U0UXjZOBIhAnQhwfa0TuG0uC+VFcby9rrM1BtDrBI6XNROBxeVLMLIg8v3yGr5dXhW9Gp1iNVJspnEN3Hu07xwi6T+Hc/29ODfQF4k50Fo98/pm8wygNwA2L3WKQC57HUby2Rv4z8XFV+LUiNhuNiAtDUZycudpnNqUA5LZvSqx3SqmhkLZF2l6Vte09yevMQ1kNtM0BDT5cNNA5o2JQEwIcH2NCUjPmnHJKwPonpEfmjkunTU0bGhvGAhw4xsGT7SSCGhDgOtrvIyH8qI43l7X2RoD6HUCx8uaicD62l0Yya3fxYW5aXwzP40L8zPRd5SNhHoYvafzKDIiPV1HcX50N86P7cJ7Y7tRDdcZ/WZhAL2ZXsh72yCwtHQRiyJGf7Wyji9XcpEOs4yI2RU5u+sEzu1+F+dE72kH9kgyCaN9K6HsizQ9q2va+5NX32YE2mOLgCYftsWG9YmAbwhwffWNkXjscckrA+jxcKa2FZfOqhZkdjxRBLjxTRReNk4EiECdCHB9rRO4bS4L5UVxvL2uszUG0OsEjpc1FQHx243Cczlu/hxfTT/FV1MiouUL6VgUMTrMsgNtbTvF9B34YM9b+GD3cbwveof8ZDz66c8LA+hhsqzR6in55ML0/Jcw+qL8hcvFtY1Ih1mqo3FHND4/2PO26OPR+KyMXv9KKPsiTc/qmvb+5NW/OYEW2SGgyYftkGFtIuAfAlxf/eMkDotc8soAehyMKW7DpbMqhpldTxABbnwTBJdNEwEiUDcCXF/rhm7LC0N5URxvr+tsjQH0OoHjZU1FoDQLbMrVmdu4OnNH5DZ+KgEvRIwOs7xODf32jhN4V8ToI6mOV/JmvxhAD5NlPVbnpasVeTbzvci3eC76hvyoKkFi0bYbaK/Ix7uO4JPdR0Ufjc6kj4oY7VsJZV+k6Vld096fvPo2I9AeWwQ0+bAtNqxPBHxDgOurb4zEY49LXhlAj4czta24dFa1ILPjiSLAjW+i8LJxIkAE6kSA62udwG1zWSgviuPtdZ2tMYBeJ3C8rKkIbEii9rIcXxX9aPYSHhqZu4S7EpirSlPtq/vm5kvn3SJd2DtyBvuGz0b6THcnzmY6I/1mYQC9bqB5oRMEVuQuFbn38sqmXMVD+QOXB5vixIy4b9KxD+jYL7IPn+88KHIo0q///CXuGzbeXij7Ik3P6pr2/uS18THMFpqLgCYfbi7SvDsRaBwBrq+NY+hjCy55ZQDdRw8IyCaXzhoQLDQ1IAS48Q2ILJpKBBQhwPU1XrJDeVEcb6/rbI0B9DqB42W+IGBSQk/N/0+UGvoHial/L2J06GWw/zwGBt6H0Z/3Z/B5X0+k3ywMoIfOcqvbPycdlGwRmMO1F7dFbkX6R/nJTyJGB1nSh4DUQUD0b8f34R937It0r3SmKr71K5R9kaZndU17f/Lq24xAe2wR0OTDttiwPhHwDQGur74xEo89LnllAD0eztS24tJZ1YLMjieKADe+icLLxokAEagTAa6vdQK3zWWhvCiOt9d1tsYAep3A8TJfEFjKXsfiylUsir68uIQflpYiLWfUYeLoocbSezLvoCdzAhnRnwyP4tNNMWfUq+fUGUD3xQtpx5YIlCbkUwsi5Ql8O/kIF14+wLcvH0k4vRpWDxO3dPdxpLtERH8xMo7fju4QvePVuDTj07cSyr5I07O6pr0/efVtRqA9tgho8mFbbFifCPiGANdX3xiJxx6XvDKAHg9naltx6axqQWbHE0WAG99E4WXjRIAI1IkA19c6gdvmslBeFMfb6zpbYwC9TuB4mS8I5PJPkCs8hdFXZn7ElWkR0SZINyNidIglLSdcU+mDMPojOd368Y4D+FBOug5KZ6rCAHqIzCqyOf8UKDyWT6A/xV9kTP5ZxqbR1T9sCfaPW3pOoaf3tMgp/GZwUGQIvxkaREqo7RAx2rcSyr5I07O6pr0/efVtRqA9tgho8mFbbFifCPiGANdX3xiJxx6XvDKAHg9naltx6axqQWbHE0WAG99E4WXjRIAI1IkA19c6gdvmslBeFMfb6zpbYwC9TuB4mT8ImBB5Ra5vpog2qaJNeuiq+GOrjSXjUnmHyDje33McH+x5O9LmJzs3f8MAug2erOscgfV72Fi7C4j+/dw0/u/cFH4/P+3cjLhvaD6rMCifVxiIPq8gn1bok08s/M3nFeK+Z6PthbIv0vSsrmnvT14bHcG8vtkIaPLhZmPN+xOBRhHg+toogn5e75JXBtD99IFgrHLprMGAQkODQoAb36DoorFEQA0CXF/jpTqUF8Xx9rrO1hhArxM4XuYPAitiSkUeTd/Eo6kbeDx9A3cKRdwpiogOswyI2RU5Pn4C7+w4ieM7TuBoqgNH06lI5yRtfUVu4D8XFyP5s0goZd/I59g7/AWMPtMNnJFPvBvN0hoIrGevYX3F+Oc18culisgnFkIvo4MfYmzwI4yKfNTbiY9FjPa5hLIv0vSsrmnvT159nh1oWy0IaPLhWvBgHSLgMwJcX31mp37bXPLKAHr9PPFKQcClsxJwIpAEAtz4JoEq2yQCRKBRBLi+Norgz68P5UVxvL2uszUG0OsEjpf5g0BeTCmI5DE1f03kaqR/WMvh+7V10ev+mGplifmSsgnKdWHP8FnsGTkrweYzONvdiXOZLpzNdKK0ehvFtVuR/o+FOfxhfjbSoRQG0ENhqj47F5e+x+KiiOivVnL4KpvH16JDLzuHPsGu4c+wS/T5ng6cz4iI9rmEsi/S9Kyuae9PXn2eHWhbLQho8uFa8GAdIuAzAlxffWanfttc8soAev088UpBwKWzEnAikAQC3PgmgSrbJAJEoFEEuL42iuDPrw/lRXG8va6zNQbQ6wSOl/mIQHblClaXr8Lovy6t4L+XVyJtysam+Gj3r9k00P8eTNpokzL6M0kZ/RsRo9skNTbW7kX695Ie+/+X9NhGh1IYQA+FKRs7X4+0l/Nf4eWciOgf5IPnl+RvWYwOt7SJ6W1RxoT9IkafNpkTRIz2uYSyL9L0rK5p709efZ4daFstCGjy4VrwYB0i4DMCXF99Zqd+21zyygB6/TzxSvPSacM8ELMQgXAR4MY3XO5oORFoZQS4vsbLbigviuPtdZ2tMYBeJ3C8zEcEcuv3kZNgstEXJJD8zdxLkSmsirFV8dHuX7Mp0/0OejLvINP9Nj4ZGcOnIp8Mj6Fb+totAXSjGUD/NRT5eycIlGWkbWQB0Q/nLuPB7CWRy7gniSLuSaIIo8MsJkJekWPj7+Ot8Q9wbOwDvJUGjkuiCKN9LqHsizQ9q2va+5NXn2cH2lYLApp8uBY8WIcI+IwA11ef2anfNpe8MoBeP0+8UhBw6awEnAgkgQA3vkmgyjaJABFoFAGur40i+PPrQ3lRHG+v62yNAfQ6geNlPiJQKv6Eovh0qfQTfph6gh9ePo70rBg7I2J0iCWVOoB06iBSqf34aMcBkYoelMD5oATQhxhAD5HW1rS5JCOtJCNN9JWZO7gyLSL6RQl4UQYmRIdZBsVsI0M4tfMUTu86LXIK+9uB/ZK93WifSyj7Ik3P6pr2/uTV59mBttWCgCYfrgUP1iECPiPA9dVnduq3zSWvDKDXzxOvFARcOisBJwJJIMCNbxKosk0iQAQaRYDra6MI/vz6UF4Ux9vrOltjAL1O4HiZnwjMi1nmG+BzuDFxGzdeiIh+Jlm0nksSd6PDLONitpExnN/9lshxnN/zFsbX7mNcgufjcuL+P+Zn8O+Swv0PIqEUpnAPhala7KyMrXJBRtqmfD39DF9NP4XRS/K7qtTSmn91dkj29p1i1g58IGPvQxmDH5oxuDkyjfa5hLIv0vSsrmnvT159nh1oWy0IaPLhWvBgHSLgMwJcX31mp37bXPLKAHr9PPFKQcClsxJwIpAEAtz4JoEq2yQCRKBRBLi+Norgz68P5UVxvL2uszUG0OsEjpf5iYCkjob55nkWz2fv4Ec5+Wr09dwarufXRctHmIMs/WL1gEg/3ho9KHIAx0YOYjD3FAPrz+Qk+lP8kF3GxexSpEMpDKCHwtSv2VmUCuZoeRHL2Qci97Gy+gAXF2ZwcXFWZAbm0+dV+bXWvPx9x35AMkBA9G92HsRvJAOE0ZVRWRmdPpdQ9kWantU17f3Jq8+zA22rBQFNPlwLHqxDBHxGgOurz+zUb5tLXhlAr58nXikIuHRWAk4EkkCAG98kUGWbRIAINIoA19dGEfz59aG8KI6313W2xgB6ncDxMj8RkI8sw0gey8v3sLx0J9JfLi/grysLohf9NPtXrZKPLKMiO/t2YVf/LtE70Z17Kd8/nxQ9iaeFPJ6IGB1KYQA9FKZ+zc6cVDCSx+TCDUzM38CkyPU1+cOV1TVcE21C7FX5tda8/H3nMaBLpPMofje2C/8s8rvRXeh6NTK9tPqVUaHsizQ9q2va+5NXv+cHWvfrCGjy4V9HgzWIgN8IcH31m596rXPJKwPo9bLE6yIEXDorIScCSSDAjW8SqLJNIkAEGkWA62ujCP78+lBeFMfb6zpbYwC9TuB4mfcIrD8AJLU5RP9hfhL/PvcSfxApSaZp+RRzJCGWvq5h9HYOw+j23Dza8/PoEB1iimwG0EP0wF/avLFRyfqwsZHFw+krIpfxQPR9iZjflb9nMTr00p45gbaekzD6X4eH8X+GR/BvQ8PBdCuUfZGmZ3VNe3/yGsxUQUO3QUCTD9MJiEDoCHB9DZ3Bre13ySsD6K3pQ8565dJZnXWKN1KFADe+quhmZ4lAMAhwfY2XqlBeFMfb6zpbYwC9TuB4mfcIFF7IYfQfRV7gm9nH+Erk65nHWJAA+qJEzxcCjaB3pXrRne6F0e3FLNoK2UiHmCKbAXTvR1FNBhYLEygUJmH09bmHFZl9iEkZYxOS2X3SZHcPvPT2nUNv/3vo7XsPvx3oxT/290Y6lBLKvkjTs7qmvT95DWWmoJ3bIaDJh+kFRCB0BLi+hs4gA+ityaCiXmmahBTRqqqr3PiqopudJQLBIMD1NV6qQnlRHG+v62yNAfQ6geNl3iNQnpfPMouIvjFzE9enb4q+hecSzHsmJ2KNDrF0tKeREjG6rSzHe0WMDjFFNgPoIXrgL21eX7uH9VWRtfv4dnEK3y6IiF6VAHpW/mDFSOhlbPAjjA99AqM/7E3jo550pEMpoeyLND2ra9r7k9dQZgrayQA6fYAIhI8A19fwOdyqBy555Qn01vQhZ71y6azOOsUbqUJA08ObKmLZWSIQOAJcX+MlMJQXxfH2us7WGECvEzhe5j8C5kz2usgans5cxpPpS5G+lS/jZmEj0izNRYAB9Obi39jdZfxsVD6GsLR8FYtLVyP91UoWXy5nRa821rwXV7cDbSLowIGRT0U+i/Qp+fD5qW7gpEgoJZR9kaZndU17f/IaykxBO7dDQJMP0wuIQOgIcH0NncGt7XfJKwPorelDznrl0lmddYo3UoUAN76q6GZniUAwCHB9jZeqUF4Ux9vrOltjAL1O4HiZ/wjI6WzkI5lZuP5Kvl9dw3eb4n8fWttCBtAD5rcs3z0vZyWInsXT+Vt4tnALTxdu4+Z6TiQf6eBLez+wKSdGz+DE6NlIDsrB80ObEkofQ9kXaXpW17T3J6+hzBS0kwF0+gARCB8Brq/hc7hVD1zyygB6a/qQs165dFZnneKNVCGg6eFNFbHsLBEIHAGur/ESGMqL4nh7XWdrDKDXCRwv8x8BczrW5GkvY23lNtaztyL9l6UF/HlxAf8lmqW5CDCA3lz8G7p7aRooioi+NvsAV2YeiH6In0ol/FQUER186dgJpHbJAfRd+HD8GD4eOxbpMTmUXpVQ+hjKvkjTs7qmvT95DWWmoJ3bIaDJh+kFRCB0BLi+hs7g1va75JUB9Nb0IWe9cumszjrFG6lCgBtfVXSzs0QgGAS4vsZLVSgviuPtdZ2tMYBeJ3C8LCgE1h8CuUeS0f0h/jg/gf+Ym8AfRcx3wyWbO4ot8I3moPjYNJYB9NBYM2nbzWApo5h//kouzD7HNzPPcUFkWX67JGJ06KW98wg6RNrTR/DF+B78dmw3vhjbgx7pWFVC6WMo+yJNz+qa9v7kNZSZgnZuh4AmH6YXEIHQEeD6GjqDW9vvklcG0FvTh5z1yqWzOusUb6QKAW58VdHNzhKBYBDg+hovVaG8KI6313W2xgB6ncDxsqAQKExJpLwiF+fvidzHxbl7mJZDslMSRTfC4h4BBtDdY97QHcvrEjs3ksNs9hFmVh6Jfoxry3Mis7i2Mgf5LdZEjA699PWcRG/PKRj98dAwPhkaiqRTOiafQY90KCWUfZGmZ3VNe3/yGspMQTu3Q0CTD9MLiEDoCHB9DZ3Bre13ySsD6K3pQ8565dJZnXWKN1KFADe+quhmZ4lAMAhwfY2XqlBeFMfb6zpbYwC9TuB4WVAIlCWktymP5n/Aw/lLMPqufKb5jojRLO4RYADdPeYN3bEkZ8uLIqIfyh+iPJQ/QomksI4HIg8LueijCebvUVoggTvGBz7E+GBFzvd24nxfl+gudEj/JIt7pEMpoeyLND2ra9r7k9dQZgrauR0CmnyYXkAEQkeA62voDG5tv0teGUBvTR9y1iuXzuqsU7yRKgS48VVFNztLBIJBgOtrvFSF8qI43l7X2RoD6HUCx8tCRWBm4QJmFr7BzOI3uLhawvfZUqQriaklQ3WoHQvQbgbQQyBNQuEbJhxeRj4/E0khP+Z6d/sAACAASURBVIubM/dxc/ZepCfkt1UJoUd/30YTGq/IgZHPcGBUZORTnOoGTsqxc6NDLKHsizQ9q2va+5PXEGcN2vwmApp8mMwTgdAR4PoaOoNb2++SVwbQW9OHnPXKpbM66xRvpAoBbnxV0c3OEoFgEOD6Gi9VobwojrfXdbbGAHqdwPGyUBFYyV7D8so1rGSv49vFpYosLSEvHTIH0Y1mcYMAA+hucG7oLuUViZ3LF81Fv1iZjGQiO4nHy5N4svIykgW5waKI0eGXjHTBfOE8g+Pj5/H2jvfxluhjaeBYCjgqOsQSyr5I07O6pr0/eQ1x1qDNbyKgyYfJPBEIHQGur6EzuLX9LnllAL01fchZr1w6q7NO8UaqEODGVxXd7CwRCAYBrq/xUhXKi+J4e11nawyg1wkcLwsVgULuIQrrD2D0N3OT+Hp2At/MTiIrHZJQYaRZ3CDAALobnBu6S2lKcrJPS072KVybe47rcz/i2vxzTBXWRFYxLbq1/vhkWOAyMoQzu07irIjRe+VQ+j4Ro0MsoeyLND2ra9r7k9cQZw3a/CYCmnyYzBOB0BHg+ho6g1vb75JXBtBb04ec9cqlszrrFG+kCgFufFXRzc4SgWAQ4PoaL1WhvCiOt9d1tsYAep3A8bJgEShKsulN+W76ES5MP8R3IrOSu70qwfYtMMMZQPeTsI2NIoyUNwqSrv0nkR+RL/yE72Z/xHczIqLlTPor8bMX9VnV0b4HVXl/12F8sOsozosek+aMjNbXbNOvCmVfpOlZXdPen7w2fQqgAQ0ioMmHG4SKlxOBpiPA9bXpFCRigEteGUBPhEI9jbp0Vj2osqcuEeDG1yXavBcRIAK1IsD1tVakaqsXyovi2nqTcC0G0BMGmM17h0BZkk2XJNm06FszN+Q7ztcj/bQIPBExmsUNAgygu8HZ9i6F4jwiKc1jOjuBqdUXIhO4uzIvMhfpdWm0Krbt+1y/r/s4+rvfgdHvjYzjvIjRfWJ0VXy2fzvbQtkXaXpW17T3J68hzhq0+U0ENPkwmScCoSPA9TV0Bre23yWvDKC3pg8565VLZ3XWKd5IFQLc+Kqim50lAsEgwPU1XqpCeVEcb6/rbI0B9DqB42XBIrAhCac35dnc93g29y2ei74hH0CvSrB9C8xwBtD9JGwt9wzr+Wcw+t7iy4osvcRkIYfJYj7SJTG9Kn72oj6rdgy8jx0DH2Bc5GxfN86JGG0+fS6fQI90iCWUfZGmZ3VNe3/yGuKsQZvfRECTD5N5IhA6AlxfQ2dwa/td8soAemv6kLNeuXRWZ53ijVQhwI2vKrrZWSIQDAJcX+OlKpQXxfH2us7WGECvEzhe1goIzC5+i9mFC5hZvICL2SK+Xy1Guiydq0or9NPXPjCA3mRmNoyXSxhcdFFSthfKRRRFFtcfiTzE0toj3Fqcxa0FEdErUruaur3Jlsd7+zYTGhcRfWjkk035GCe6gBPdwLuiQy+h7Is0Patr2vuT19BnENqvyYfJNhEIHQGur6EzuLX9LnllAL01fchZr1w6q7NO8UaqEODGVxXd7CwRCAYBrq/xUhXKi+J4e11nawyg1wkcL2sFBFay12EkK/Lt4iIuLC5FWs6oQw6kR8KSHAIMoCeHbU0tl9fkL0UkEbvohfwSFvPLkZ5Yf4HJNSMTeLG2gherK5hYy7Zs2na0DwLtAyKDODV2GqdGRUTvl5j6QTlybnToJZR9kaZndU17f/Ia+gxC+zX5MNkmAqEjwPU1dAa3tt8lrwygt6YPOeuVS2d11ineSBUC3PiqopudJQLBIMD1NV6qQnlRHG+v62yNAfQ6geNlrYBAMfcIBZFi/iG+mZnA17MvRCaQlc6Z07ZGWJJDgAH05LCtqeXSIlA0soSfVidFJiL9aG0BD9fmI71aKmCtWMRaqdiyaduR2i0H0PcAHbvx8fhRfDp+BB+PHcFIOzDSJiI69BLKvkjTs7qmvT95DX0Gof2afJhsE4HQEeD6GjqDW9vvklcG0FvTh5z1yqWzOusUb6QKAW58VdHNzhKBYBDg+hovVaG8KI6313W2xgB6ncDxspZAoDgpGaxFRF+cfoTvZx7hosh0uYyp8kakWZJDYPfQp9gz/CmMPpPpwLlMe6TbJWgp/4s0SxwIbEgjxpc3UJIU7ZFIyvZ8fhYFI4U5PM2+eCWP1tfwMLeKR+urcdzc0zZMVDzyMnR2HUFaxOjPRnfh803JyG97RIwOvYSyL9L0rK5p709eQ59BaL8mHybbRCB0BLi+hs7g1va75JUB9Nb0IWe9cumszjrFG6lCgBtfVXSzs0QgGAS4vsZLVSgviuPtdZ2tMYBeJ3C8rCUQKC9JAF1O4JYX8WD+Lh7M3RF9B/fzBdzL5XFPNEtyCIz2v4+xgfdh9Hu93XivJyM6g7TENjtFjGaJAwHjx0WRArKSpn1V0rRnRebXZjBnZH0GE7lFTOYXIj1TyGO6KCK6dYvkZkenSFr8751IxvrexrmBQbzXb2RAflOpYST0Esq+SNOzuqa9P3kNfQah/Zp8mGwTgdAR4PoaOoNb2++SVwbQW9OHnPXKpbM66xRvpAoBbnxV0c3OEoFgEOD6Gi9VobwojrfXdbbGAHqdwPGylkBgQwKLRiSwOLN4HTNL1zC7dB3fZdfwbXYV34tmSQ6Bgd7T6O85BaPP9w3iA5H3eweRkW9Oy0H0SLPEgYB85xw5kXXMrb7EXHYy0s9WpuXU+XSk58p5zEm6dqPXJfNCbkOkpTMwvD5ffmjkNI6MnsEh+fb5213pinSn5Wy6OZ9ekdBLKPsiTc/qmvb+5DX0GYT2a/Jhsk0EQkeA62voDG5tv0teGUBvTR9y1iuXzuqsU7yRKgS48VVFNztLBIJBgOtrvFSF8qI43l7X2RoD6HUCx8taDYG17A2srt6E0V8uLuDLBRHRlXO7lfO7LPEikOk+iu6uozD6VM8gTvUO4XQUQG9HRo6fZ1JtSLelkWoXaUuhs61DTqV3RJpp3rfgYqMkPxQRXZA07flyQXQBxY01FMurolcxI8HzaSPyrfOnK3N4kp2VIPocVuTKZRGjNZT29mF0tI/A6JNjJ3By/GSk98kfbeyXP94wupVKKPsiTc/qmvb+5LWVZhOdfdHkwzoZZq9bCQGur63E5uu+uOSVAfTW9CFnvXLprM46xRupQoAbX1V0s7NEIBgEuL7GS1UoL4rj7XWdrTGAXidwvKzVEMjnH6OQeyTfhX6E72Ze4FuR72ZfQJK8R4FFo1niRSCdGkdnehxpkT2dGezt6ol0ZyotP+9EOtWJgfQA+lODGBAZTmUwIjKcZpr3LZkoS8aETZmXVOwL+UXMS6r2lUIWy8VVrIjMyc9n5edzuSXRWczmKlI5n145p66hdHUdQFfnQfkDjoN4b3ifyAGcH96PYQmeD8uRcyOtVELZF2l6Vte09yevrTSb6OyLJh/WyTB73UoIcH1tJTZf98Ulrwygt6YPOeuVS2d11ineSBUC3PiqopudJQLBIMD1NV6qQnlRHG+v62yNAfQ6geNlrYZAufwS5fKkyEtcmXyAy5P3RR7gpXS0Kq3W52b3p72tC23tXXKavEtStncgI6fLjbRJkLw93SOSwc6u3a9kf9cg9ncNiQyih2nef0lfcVEOoC9IuoRF/Lg6gR+zIqKn17OYliC50QtyMn1BTqUbyZeKkqa9JCfViyhLa+b8utEaSl/vKRjp7z2JjweG8MmgiOjONvNVdPnuuehWKqHsizQ9q2va+5PXVppNdPZFkw/rZJi9biUEuL62Epuv++KSVwbQW9OHnPXKpbM66xRvpAoBbnxV0c3OEoFgEOD6Gi9VobwojrfXdbbGAHqdwPGy1kNAgo+Q4CMWcWfylshN3Hl5C49KZTyWb0E/aunvQXvGpgTQkeoR+XkAfZ8Ezg9EQXRJ895hUrxXpEPSu7dL4N3olOjUZqp3+an8rE3+3R6lfI++Zx1UYNSEszdEyihvbJj/H+miBLxLpVKkC5Ku3ejihvxMAudlkVJJAuibwXOjZ3JrmFpflSD6WpSivSqesZ68OW2dgHwSwITIdw6ercjAGZzv7cIHvd0439OdvA1NukMo+yJNz+qa9v7ktUkDn7eNDQFNPhwbaGyICDQJAa6vTQI+4du65JUB9ITJbPXmXTprq2PJ/jUHAW58m4M770oEiMDfR4Dra7weEsqL4nh7XWdrDKDXCRwvaz0EJP01KvLj7HU8n7ke6ev5Aq7l8rguwuIIgXYJdHZIoFP0QGozhXu6ksK9msY9Lb8z0infR+9K96JbTqx3SdC934icXDe6tz2FPvl9r0inpOaWz6pLfUd9iOU2BWnFSPV75qJLBWTzko49txrp5aKkZzcp2kVykr59XcToeUnTviDp2qMU7sW8/L4Q6Wqadi2p2n9GQ/uQ+JWI6LeH38bbIyKij3amcaQrFelWLaHsizQ9q2va+5PXVp1Z9PRLkw/rYZU9bVUEuL62JrMueWUAvTV9yFmvXDqrs07xRqoQ4MZXFd3sLBEIBgGur/FSFcqL4nh7XWdrDKDXCRwvaz0ETALrShLrhcWrmF+6Eulvsqv4emUt0iyOEJAT43JUWP7XLqfH03KqPIW06HR0srxd0mtLmvc2SfEOkbYM+rqG0d89gr7uYYxLivcdckJ9vHsIYx3dGE2JiM5IyvceCaIbHU4x4e6KrBVzWC0ZvY7Z7ILIPGZW5yUt+5ycLp+T0+WzWJHT6Mviv0YXTIp2c0JddHGjjFJZTq4bHXm4nlTtP+M6tVeyGlTk47GD+ETk47FDGJG0BKPiV0a3agllX6TpWV3T3p+8turMoqdfmnxYD6vsaasiwPW1NZl1ySsD6K3pQ8565dJZnXWKN1KFADe+quhmZ4lAMAhwfY2XqlBeFMfb6zpbYwC9TuB4WSsjsLZ6G2vZWzD6m8U5fC3yzdIs1iWbdm5TWrn/YfRN0rxLAF1C4hJAH4qC5yaQPmaC55syshlAH+mQb6xvBtC7TQA9CtCLiJaY+itpj1K9m7TvPz+m3r6ZIt5oU3/zamuYypJmvSzfHC8ZLVdXpSSB7fKmQHT0myjYnRNZj2T9VQA9h7lVE0BfiPR0rhJEn8nN6U7Pvi0bhvCK9GQOI9MtkjmEj4d34pORnZE2nlQVa1IDuSCUfZGmZ3VNe3/yGshEQTO3RUCTD9MNiEDoCHB9DZ3Bre13ySsD6K3pQ8565dJZnXWKN1KFADe+quhmZ4lAMAhwfY2XqlBeFMfb6zpbYwC9TuB4WSsjUMj/CCN5katzT3Fl/nGkpyWuOS1HeI1maTYCJt22pHqX71mb1O1dUQp3Caa/ISaFu0nfbrRJ314VdMh1Jk28iPnqtZEuI5I2vkt+1iXXvFk6o7Z7YbS5Y1VsEcgXVpGXlOuRlotNGvVIyynxXDmPnKRnh+hISvJvSd2+Linc10UXNk+TG53Nr0Xp241eKUo6d0nfbrRpryq2trVu/V7pWp9IL/YOHa3I4FGc6O3Huz1GBja9yHhS65ZQ9kWantU17f3Ja+vOLVp6psmHtXDKfrYuAlxfW5Nbl7wygN6aPuSsVy6d1VmneCNVCHDjq4pudpYIBIMA19d4qQrlRXG8va6zNQbQ6wSOl7UyAuXyohwAXpRTwYu4P30D9+R76EYeFYGHIkazNBuBzTTvch68XVK6R6fH2zsk5XuHnCA32pwkb4tOk0vCd/l95eS4/EgOI8vJ9UjkW+mb4VWje+XfvR0iot8svXK6vVdOt/cYkV9UxRaBVTktHsm6iFycrUpRAuIlEdGIRH4rsowNOVVejrTZJ5RFm5PqpbKIpGkvyWn2YnSiXbTIm6fabW1r3fqj0rURkVGc2vkWTosYva8jFclekdee1LoohLIv0vSsrmnvT15bd27R0jNNPqyFU/azdRHg+tqa3LrklQH01vQhZ71y6azOOsUbqUKAG19VdLOzRCAYBLi+xktVKC+K4+11na0xgF4ncLystREw53jNt6dz+Gn2SkXmruDaehFXcgVcyzGCHjT/JkAugXITQDdnkyvnk00AvVu+k55Bj+g3S4+kiO/pFJHU8K8Tx9sjsJZbxGp+AWu5hSiA/krku+arUQBdfM4E0OW/jTYB9pVNsb+b5iuqSfY70C3fO+9Oi4g+N34A53YcFDkQhdSHRYzWUELZF2l6Vte09yevGmaZ1u6jJh9ubSbZOw0IcH1tTZZd8soAegI+5JLABMy3apKbBiu4gqlMHw6GKitDNfFqBUzglTkPB07gNuZzvMbLaygviuPtdZ2tMYBeJ3C8rLURMAFySactqbMXlm5gcfGG6Jv4emWlIlkT2mQJFgGToj0SSdcunTBi0rKbFO5pSff+tync0xJo74ykJ0rzXUkcb18Kcqo8L4HxgohJ3W7EeJlJ4W5Ss79O4W5SuRdepXk3f87BYoPA60T7473HsKPvGMZFTgyMiAzjxOBI9AcT9WYSsLHEl7rcF/nCxGs7ND3TaXrO0cSrf6MqOYs0+XByKPrXMserf5zQIjsEODfZ4VVrbQbQa0XKop4mZ+XiYuEYAVWlDwdEloWpmni1gCX4qpyHg6dwyw5wvMbLK18UW+DJALoFWKyqB4EN6aqRsmTSvityBwXRf1yYxX+IGM0SMAJRHnc5pSy6ela58hOTDr5NEr6bf70uJkV8W5Qivj36TTXlty0CG5J63aRg39hMt17xMONpJjW7SdEu/xId/VR09femDosNAq8T7R8dPYWjo2dETuNYV1okFemOTR6N1lC4L/KPZU3PdJqeczTx6t+oSs4iTT6cHIr+tczx6h8ntMgOAc5NdnjVWpsB9FqRsqinyVm5uFg4RkBV6cMBkWVhqiZeLWAJvirn4eAp3LIDHK/x8soXxRZ4MoBuARarqkQg90SOCouI/q+5H/Hn2Z8ivS7RzTURo1mIABFoNgLmzxoqYfHO1Cg6O0aRTo3hxOhbeHf0bZHj8r1zYG8K2KMlav4GJdwXNds/f3l/Tc90mp5zNPHq36hKziJNPpwciv61zPHqHye0yA4Bzk12eNVamwH0WpGyqKfJWbm4WDhGQFXpwwGRZWGqJl4tYAm+Kufh4CncsgMcr/HyyhfFFngygG4BFquqRKA4JZncX8p3qafww8x9fD9zDz/M3sdUCZiSo8FGsxABItBsBKpp27sw2HMQg5lDGOo5hJMD4zg5uAOnBnZgUGLsVWm2ta7vz32Ra8R//X6anuk0Pedo4vXXvbx1amjy4dZh7dd7wvH66xixht8IcG5Khh8G0BPAVZOzcnFJwIE8aJI+7AEJCZigidcE4PO2Sc7D3lLTkGEcrw3B94uL+aLYAk8G0C3AYlWVCGysSDrtZZEV3Ju+InI1kgfymfSHIkazEAEi0GwEXqdt3z10CrsGT8Po0z1pnOnpjLQ5eJ6SHPxyCF1d4b7IP8o1PdNpes7RxKt/oyo5izT5cHIo+tcyx6t/nNAiOwQ4N9nhVWttBtBrRcqiniZn5eJi4RgBVaUPB0SWhamaeLWAJfiqnIeDp3DLDnC8xssrXxRb4MkAugVYrKoTgZx028g6Xsxfx4s5kflruLGWw3WRG+s5mEPoJo7Ow+g6PYS9bhYCr79kbtK2d0nK9k6Rg0Nv4fDg8Ugfk4PpR7sQac2F+yL/2Nf0TKfpOUcTr/6NquQs0uTDyaHoX8scr/5xQovsEODcZIdXrbUZQK8VKYt6mpyVi4uFYwRUlT4cEFkWpmri1QKW4KtyHg6ewi07wPEaL698UWyBJwPoFmCxqk4ETGi8Iosr97CUvSf6Pi4tzeHi4lyk1+W3ayJGsxABIuAKARMVl+g4OqN07YM9hyN9vG8cx/tFRI/JcfMxibMbrblwX+Qf+5qe6TQ952ji1b9RlZxFmnw4ORT9a5nj1T9OaJEdApyb7PCqtTYD6LUiZVFPk7NycbFwjICq0ocDIsvCVE28WsASfFXOw8FTuGUHOF7j5ZUvii3wZADdAixW1YnAhnS7IqX8MxRFjP5m5rnIj5Fekt9KkvdIWIgAEXCFQDVte2+Urn33kEnbfhqnMimRNE5J2va0mJI2adtFNBfui/xjX9MznabnHE28+jeqkrNIkw8nh6J/LXO8+scJLbJDgHOTHV611mYAvVakLOppclYuLhaOEVBV+nBAZFmYqolXC1iCr8p5OHgKt+wAx2u8vPJFsQWeDKBbgMWq6hEoTctB9CnJ1T6NSzP3cGn6bqQnJXf7yzIwKcJCBIhAkgi8Ttvekx5HJj2Gns4x7B84hv2Stt3oo5tp241mqSDAfZF/nqDpmU7Tc44mXv0bVclZpMmHk0PRv5Y5Xv3jhBbZIcC5yQ6vWmszgF4rUhb1NDkrFxcLxwioKn04ILIsTNXEqwUswVflPBw8hVt2gOM1Xl75otgCTwbQLcBiVfUIlFeASLK4N3cF92euRPpBHnhQqAgLESACSSJQTdvehZ19h7Cz/3AkBzNjONQzjoM9YxjdTNtuNEsFAe6L/PMETc90mp5zNPHq36hKziJNPpwciv61zPHqHye0yA4Bzk12eNVamwH0WpGyqKfJWbm4WDhGQFXpwwGRZWGqJl4tYAm+Kufh4CncsgMcr/HyyhfFFngygG4BFqsSATliviHHzVHGxPw3mJj7OtKX5ePnl+Uj6Ff4EXS6CBFIGAGTtr1XpAdvjZ0WOYNjog+nUzjSmYp0h0nZLjW0p21/kwjuixJ2yzqa1/RMp+k5RxOvdbh9sJdo8uFgSarDcI7XOkDjJV4hwLkpGToYQE8AV03OysUlAQfyoEn6sAckJGCCJl4TgM/bJjkPe0tNQ4ZxvDYE3y8u5otiCzwZQLcAi1WJwGsEFpYvY375EhZWLuPS8ip+WFoVnUVOqlSFeBEBIhADAm1y6rxNvmbenkZ/alRkJJJjI0dxdPgtHBs+hl2S2X2PRM13mwzvLNwXBeADmp7pND3naOI1gGEWm4mafDg20AJoiOM1AJJo4t9FgHNTMg7CAHoCuGpyVi4uCTiQB03Shz0gIQETNPGaAHzeNsl52FtqGjKM47Uh+PiiuBH4GEBvBD1eqxiBtdxDVOXK7AQui1yZncSCYDIvYjQLESACMSDQ0Q8Yae/HgZ69ONS7N9L7e8dwoHcU+/vGMCCnzvvbgQERll8iwD8s9M8rND3TaXrO0cSrf6MqOYs0+XByKPrXMserf5zQIjsEODfZ4VVrbQbQa0XKop4mZ+XiYuEYAVWlDwdEloWpmni1gCX4qpyHg6dwyw5wvMbLK18UW+DJALoFWKxKBF4jUN6YxsamXJ24i2siVyfuYUKqvNgU4kUEiEAMCKTGgPS45GQfw7mhY3hPxOidkq59Z2eH6A6Yg+ftEkRn/HxrvLkvisEPY25C0zOdpuccTbzGPCS8bk6TD3tNRMzGcbzGDCibc44A56ZkIGcAPQFcNTkrF5cEHMiDJunDHpCQgAmaeE0APm+b5DzsLTUNGcbx2hB8v7iYL4ot8GQA3QIsViUCbyKwLP9YElnGg6mbuP/yBu4bXSzhfklENAsRIAL1IZBq70aqI4NUewb93Ts3ZRfe6d+Ld/v2RTIkKduHJHJuhOXvI8B9kX8eoumZTtNzjiZe/RtVyVmkyYeTQ9G/ljle/eOEFtkhwLnJDq9aazOAXitSFvU0OSsXFwvHCKgqfTggsixM1cSrBSzBV+U8HDyFW3aA4zVeXvmi2AJPBtAtwGJVIvAmAtUvna9jYu66yDVMir68nnslxIsIEIH6EMikR5HpHIPR+/t3S5r2PTjQtxt7ugaxr3Mw0hk5bt4tp86NZvn7CHBf5J+HaHqm0/Sco4lX/0ZVchZp8uHkUPSvZY5X/zihRXYIcG6yw6vW2gyg14qURT1NzsrFxcIxAqpKHw6ILAtTNfFqAUvwVTkPB0/hlh3geI2XV74otsCTAXQLsFiVCLyJwIb8oyLLy1ewvCQi+svlLP66vIovV7KEiwgQgToRGOg+gIFMRU4P7cWZoX2i96G/rf2VmJTt8r9IWP4+AtwX+echmp7pND3naOLVv1GVnEWafDg5FP1rmePVP05okR0CnJvs8Kq1NgPotSJlUU+Ts3JxsXCMgKrShwMiy8JUTbxawBJ8Vc7DwVO4ZQc4XuPllS+KLfBkAN0CLFYlAlsjsL52H+tr90Tu47uFKXy78BLfLU4hK/H1lTIizUIEiMBWCJj860ZS6E73vpKdmd3YldkDo4/2jeHIpnRLzaoQz9oR4L6odqxc1dT0TKfpOUcTr67Gig/30eTDPuDtygaOV1dI8z5JIcC5KRlkGUBPAFdNzsrFJQEH8qBJ+rAHJCRggiZeE4DP2yY5D3tLTUOGcbw2BN8vLuaLYgs8GUC3AItVicDWCBQLkzBSKE7ixuwDXJ97iBtzDzAhn0GvCrEjAkRgKwS65IcVGe7dJbIbI6KPdA/jSGYkkpHOXox09UQ6LTXl0+eRsNSOAPdFtWPlqqamZzpNzzmaeHU1Vny4jyYf9gFvVzZwvLpCmvdJCgHOTckgywB6ArhqclYuLgk4kAdN0oc9ICEBEzTxmgB83jbJedhbahoyjOO1Ifh+cTFfFFvgyQC6BVisSgS2QyCLjQ2Tsj2Lh9NX8HDqsujLuFcE7hYQaRYiQAS2QqBXfliRvcNvYc/w8Uif6u7B6UwvTotub2tDuyRqN9oUpmy39yTui+wxS/oKTc90mp5zNPGa9BjxqX1NPuwT7knbwvGaNMJsP2kEODclgzAD6AngqslZubgk4EAeNEkf9oCEBEzQxGsC8HnbJOdhb6lpyDCO14bg+8XFfFFsgScD6BZgsSoR2A6BnPwiL5LD5MJNvJy/IfoGrq+u4eraaqRNDF1i6ZFmIQKaEUh1ZJBu74HRvakhkWH0dgxhz8BekX3Y078Xhzq7cLizM9IsjSPAfVHjGMbdgqZnOk3POZp4jXtM+NyeJh/2bbG83AAAIABJREFUmYe4beN4jRtRtucaAc5NySDOAHoCuGpyVi4uCTiQB03Shz0gIQETNPGaAHzeNsl52FtqGjKM47Uh+H5xMV8UW+DJALoFWKxKBLZDQHK1R6HxElayD7Cyeh/Loi8uzuDigojoNfntqojRLERAMwKZzjH0pMdg9M7uHdhVlZ4B+e75oMgAhjs6MNSRijRL4whwX9Q4hnG3oOmZTtNzjiZe4x4TPrenyYd95iFu2zhe40aU7blGgHNTMogzgJ4ArpqclYtLAg7kQZP0YQ9ISMAETbwmAJ+3TXIe9paahgzjeG0Ivl9czBfFFngygG4BFqsSgb+HwEb0y43CjyLPsVF8jq+nnuGr6af4WmRJfrcoYjQLEdCMwEDmIAa7D2IgcwDH+vfhWN9ekX3YkW6rSKoNJlu7SdvOdO3xeAr3RfHgGGcrmp7pND3naOI1zvHge1uafNh3LuK0j+M1TjTZVjMQ4NyUDOoMoCeAqyZn5eKSgAN50CR92AMSEjBBE68JwOdtk5yHvaWmIcM4XhuC7xcX80WxBZ4MoFuAxapEoAYESrNyEH1GZBZ35h/j1twj0Y/wOJ/D40I+0ixEQAUCbZJ+vb1TPlrehaHOPgylKzLcPY7hrp2R3p0ZxZ7uMewRPSiHzauiAh+HneS+yCHYNd5K0zOdpuccTbzW6OotUU2TD7cEYTV2guO1RqBYzVsEODclQw0D6AngqslZubgk4EAeNEkf9oCEBEzQxGsC8HnbJOdhb6lpyDCO14bgYwC9EfgYQG8EPV5LBH6JQFkStW9IonbR08sPMLPyINIXV5bwncj3WZ5Bp9soQaBjANiUw727cVTE6NHOXoyJGN2f7kF/KiPSg+52oEuOnBvNEi8CDKDHi2ccrWl6ptP0nKOJ1zjGQShtaPLhUDiJw06O1zhQZBvNRIBzUzLoM4CeAK6anJWLSwIO5EGT9GEPSEjABE28JgCft01yHvaWmoYM43htCD4G0BuBjwH0RtDjtURgGwQ207mv3QPW70k8/R5+Pz+N389NRZqFCKhAID0OpHYAot8fPo73h96K9I40ojTtO1KCggTM30zUzpTtyXgGA+jJ4NpIq5qe6TQ952jitRH/D+1aTT4cGjeN2Mvx2gh6vNYHBDg3JcMCA+gJ4KrJWbm4JOBAHjRJH/aAhARM0MRrAvB52yTnYW+pacgwjteG4GMAvRH4GEBvBD1eSwT+PgL5CaDwAsi/wPcLz/DdwlNcFD1dLGKmUIo0CxEIHoEoVXtFhuVE+XBnJtJd6WF0pUYifbR3D472icgJ9AGmandOOQPoziH/1RtqeqbT9JyjiddfdfIWqqDJh1uItl/tCsfrr0LECp4jwLkpGYIYQE8AV03OysUlAQfyoEn6sAckJGCCJl4TgM/bJjkPe0tNQ4ZxvDYEHwPojcDHAHoj6PFaIvD3ESgty7fQVySd+zKeLN7Fk6U7Indxe20dN0Vur/F76HShFkAgStM+GKVrP9I7KoHy0UgPpAcwmOoXGZCger9IH0ZEmzTtXZKmvZvHzZ2RzwC6M6hrvpGmZzpNzzmaeK3Z2VugoiYfbgG6au4Cx2vNULGipwhwbkqGGAbQE8BVk7NycUnAgTxokj7sAQkJmKCJ1wTg87ZJzsPeUtOQYRyvDcHHAHoj8DGA3gh6vJYI1IxAdvkKsisiov+6vIL/XloRnY2uryR8ZyECYSHwKvW6SdWellTtKZOqfT8+EHl/eJ+kaM9IuvaeSLM0FwEG0JuL/1Z31/RMp+k5RxOv/o2q5CzS5MPJoehfyxyv/nFCi+wQ4Nxkh1ettRlArxUpi3qanJWLi4VjBFSVPhwQWRamauLVApbgq3IeDp7CLTvA8Rovr3xRbIEnA+gWYLEqEagfgdz6E6yvPYHRVxYncWlpUvRLzJWKmBcxmoUI+IeA+VB5RdIdPa9kKNUpadq7YHRKTpp3yCnzVHowOnlelcGOThgZEGFpLgLcFzUX/63urumZTtNzjiZe/RtVyVmkyYeTQ9G/ljle/eOEFtkhwLnJDq9aazOAXitSFvU0OSsXFwvHCKgqfTggsixM1cSrBSzBV+U8HDyFW3aA4zVeXvmi2AJPBtAtwGJVIlA/AqXiIorFhUgeLTzAA5GHC/fxML8ukos0CxHwD4FuMUm+b45u9HSOiYxH+lCmH4czfTjcLSnZJZDeneqS751LUL2zB0Np+Qa6fAe9q61DUrWLiGZpLgLcFzUX/63urumZTtNzjiZe/RtVyVmkyYeTQ9G/ljle/eOEFtkhwLnJDq9aazOAXitSFvU0OSsXFwvHCKgqfTggsixM1cSrBSzBV+U8HDyFW3aA4zVeXvmi2AJPBtAtwGJVIhAPAlPzVzC9cBVG/7CWFVmOtFkLTDr31kzp/vqD1+a/jFR6Wymt2ed4/CX5Vn7ODdpeJWcXnvrk9r2RDGYOYCCzP9Jn+0Zwtn8E50T3yAH13rSIOajO4iUC3Bf5R4umZzpNzzmaePVvVCVnkSYfTg5F/1rmePWPE1pkhwDnJju8aq3NAHqtSFnU0+SsXFwsHCOgqvThgMiyMFUTrxawBF+V83DwFG7ZAY7XeHnli2ILPBlAtwCLVYlAPAgsZZ/CyGL2Ce6vTuJ+diLSU8UiXhaKmBJpqdImKbw3pa+9jEg6yshJf3OSuj5vRDpc2JSW6rvXnXkzPXuXpGfvRqecJO+Xk+T9cqq8X/67u70H3W29kc6kx5DpHI1OoB/s7hXpw0E5hd7VLmfU5ZC5ERY/EeC+yD9eND3TaXrO0cSrf6MqOYs0+XByKPrXMserf5zQIjsEODfZ4VVrbQbQa0XKop4mZ+XiYuEYAVWlDwdEloWpmni1gCX4qpyHg6dwyw5wvMbLK18UW+DJALoFWKxKBOJBIFdYRF4kl1/CZPY+Xq7cw8vsA9xYW8eN1XXcFN1SpV1OMLfLSWaRnakidqVFUiUsS9r6pdx6pLPS4dVNaam+e90Zk569Ij2dA+jpGkCv6N2Snn2PpGbfI3pQvntuZEgk1ZGRIHsGqfYMBiXIPpBKR7pDDrCnJIhuNIufCHBf5B8vmp7pND3naOLVv1GVnEWafDg5FP1rmePVP05okR0CnJvs8Kq1NgPotSJlUU+Ts3JxsXCMgKrShwMiy8JUTbxawBJ8Vc7DwVO4ZQc4XuPllS+KLfBkAN0CLFYlAvEjkF25itXlqzD6y+Us/rq8EunyRjlKcf5mWvew0pxXE7W3oT01jPYOEdGHOws4InK4M4/ZtVWRlUgvSV+XBF4j1dTu1f5XUK+mtzeYVH8SPx/ht/hmOnb57+h/lZTsZg9Z+W31Jz3y333yrx5JzT72So5JWvaqjMv3zHekMhgXYQkXAe6L/ONO0zOdpuccTbz6N6qSs0iTDyeHon8tc7z6xwktskOAc5MdXrXWZgC9VqQs6mlyVi4uFo4RUFX6cEBkWZiqiVcLWIKvynk4eAq37ADHa7y88kWxBZ4MoFuAxapEIH4EcuvPkFt/KvIMd1eXcEfE6Pn8gsgi5nOLyJbldLYEjVdFB1PMiXNJ/R2dOu8Zj2SXyO6OEvbIKfTdcgJ9JZ8TWcdKIYc1lOQEekl0Eeul3CspFHMoltZFctL/AtY2iqKLKAgWecHEaJYqAtWU7Gk5Kd4h6dhTolPo6ehCRtKz95iU7G0mLbv8W1Lqp0Sn2rojnUn3RafQM53Cl6Rm3yWyQ9K0D7TLSfOOirCEiwD3Rf5xp+mZTtNzjiZe/RtVyVmkyYeTQ9G/ljle/eOEFtkhwLnJDq9aazOAXitSFvU0OSsXFwvHCKgqfTggsixM1cSrBSzBV+U8HDyFW3aA4zVeXvmi2AJPBtAtwGJVIhA/AqXiEkqlJRSLi5jLLUQyK/Jk5TkerzyL9EwJmJHPos+KDqZ07JC83jslr/cOnBrajdMip4Z2YaR9A8NtZdFl+fZ5SQLgpUjL19AjKcjX0Bfzy1iQ9PZGr4lelz8kWBc9J4H0qqwKFlnBxGiWKgJvpmTvQm+XSc3ehREJjFdlqKNf0rFXpFuC7F0iRqclQJ6SYHlKdK+kZe/tSEe6s03qtLdHmiVcBLgv8o87Tc90mp5zNPHq36hKziJNPpwciv61zPHqHye0yA4Bzk12eNVamwH0WpGyqKfJWbm4WDhGQFXpwwGRZWGqJl4tYAm+Kufh4CncsgMcr/HyyhfFFngWfwIieYFvpp7gm+nHuDD9BPOSI3lemjHav1JNUSypoXveRXvmhOgT+NehYfzb8Aj+TTQLEQgSgaKMuuKcyDxuzN/BjYW7InfworCBFxIs/km0+b+yjMuKriQ2j0bpq7FaTYBufpdUeT0Go6Tgm6nB20W3m/Tg5t/pg2hLHYj0b8b24Dfje/H52F7ImfRITPLwn5c1+WdFptfnReYiya7PiswguzaLyWIWEyJGLwkeSwUR0aajr9O+R2BswmEQqEj0/6N61VL5r+q///ZfyaSJfxO3ih0C1c/K6xTr0W+j/1X+azMNe4Rv9Sevf1epV0VXTo53m7TsIt0Z7MqMYnf3qJwqH5VU7MOSkn0k0r1yYN1Ijzm4ztLSCHBf5B+9mp7pND3naOLVv1GVnEWafDg5FP1rmePVP05okR0CnJvs8Kq1NgPotSJlUU+Ts3JxsXCMgKrShwMiy8JUTbxawBJ8Vc7DwVO4ZQc4XuPllS+KLfAsScCuLAE70Xfm7uHW7L1IPy4URQqR9q+YaE9aJIXBgVORDIl81teLz/v6Is1CBIJEoJSV8bgi4zGLH1cn8Dz7Aj+KzEsa87lCHgvFdSxLKvPlTb1aKmJNZLUo41RSm0NSnEPSm+el8/JfkU6mvB6DnZIaPC2pwY0eSBvpiiQjp8+70zsjfbx/GG8PjOBt0SYReNem/Nw2Y23F8uXCigTHjWSRy68gV1gWLafSy4KBnEJfFAzWTFp7OX2+LmJOsRel/0Wjpf/FDXOy3WCSEzzWRaS+RMjNNUYqWFXE4FQV+cuFzX8Jhpvp4fOxpoh/A7d2mcVEOv8mgJ5ul7TrRtqkrmj5eLxEz1PIyH9HIifBze9TolNGy+9T8vu0qRcha06hdwr2XXL6vFNSs3dhUNKyD0mK9iHR/e29GJS0+gMdvcKZXCE2dPFweTLDxKNWuS/yiIxNUzQ902l6ztHEq3+jKjmLNPlwcij61zLHq3+c0CI7BDg32eFVa20G0GtFyqKeJmfl4mLhGAFVpQ8HRJaFqZp4tYAl+Kqch4OncMsOcLzGyytfFFvguSHBpc0g0+TiDRiZWLyJy6truLS2Llp+712ppinOYP/IGZGzkT7VncbpTfHOZBpEBGpBYENCuUYkEL5cXJFvg2ejYPJ6cRnrJogselJSmU9ISnOj5+Qb4rM5SWsuGiU5vS2BdUiAWcLwkazWcs+66rweg+a72b1dg+jtHMSenn7sywxgT0ZShKeGJGg7GOnhzm4Rk0q8GyZWW5Wf39rkYjfRaknpLv3Pl0REFyVoXiqJyH/nJDCek6C30UUJcEcil6zL719/N7363xKMl9T4KC1Gel6anxOZNzFyCcAbnIw2Z94NTkZX/r+Z8wTDRFLEv4GbgBCdAP+b4HVGvlfeI3+MYDTkDxNgtPx7WPSIiNHdkma9+2e68rMKsiZIL0F1Scue+n/s3QnXbMlR3vuSelRPmgcEXE0MBgwewBiDsbn42l5e/rxeXtcDFxuDMXhkMAajAQNC89DzoJburvd0S0ctdZ+okxWZkW/8SqtcMuSOjPo/T0Rm7eTd53j0+vnzkePR7I8cj2Q/fz78todu3o8c7weOw/MHjgP889vrdhOwL6qnb6ffdJ1+53TStV5V5WXUycN5FOtFVq/1NJHRZQT0pst4RUc7QI+SumBcJ7NaXC4wxkZDeXgjsS5ItZOuF2DZfqg+vL2E3/cLqNfr6upG8f3xfP7Z3z899+zvnZ4/3r/5zHOn33z2eB+f3/rWN49jrW8en298bPR3Hpr8+qOR7++R0d/9WOPz/+87jyg+P6745qHQp/PjoW/+87bHj8dEP37z+aPv+5nTj53f7//p00eOc6OPvva+PwKuQqAogbse7f6Z47Hmnzkea/5nx+fnXnz+2+/TK8cx8PFo8/P7meNrHEfHN++c13cexP7Uo+87HhX+3tOTx+PBP/HEu4/3e27e73vw0eMx4e+4eWe/nv/GC8e/h/7C8Zf4Lx7v83+/83nncfhfvvn8/HFw/oXjff48fePM6s77+Hv/m/eZ2Z2j9Dv/5wfPvPZ4+JtHxF/tdRe3o1c9dbyfPD9M467Xkw8+dnritffpzO747+fPDx7vD7z2+djx+fjB9/z52PH5+M1nPuerYRBoOgH7ounI7zlhp990nX7ndNL1nia/RQM6efgWyXbPr6Je74nIgOIE9KYcgRygJ3DtZFaLS4KBCoTk4QIiJKTQSdcEfGVD6sNlpRlKTL0O4fuei90ovj+eL73456eXX/rz0/nzfz//3OmPX3j+5vOF43HSLxx/Dfvi8Xl+VPTNI6OP9yuv/efl47HHrxx/BXp+1PH9Pe749ccaH38ZeX6k8bcfbXw8Gvrtd96PHX9t+Y7zgdHNX10+fvz3x46/0Hz89KEnf/jb7/cdf3z5/uPa86cXAreKwM2j3Y/38fml4y/Sv3i8z59fPx7rfn5/7eXjr62Px5Tf+cvql27+hvr1f1E8h8PrD2E/6vJ4NPg7jkeDP3p8fvDRJ04fePTx0wceefz05PEX0U+9/aGbz+zXS8dfoJ//Wv3uz5fOj7N/9Tgav3kk/vE4+KM/ff34q/Knb/7Q/fzX6Xfed/7e/M77dDr4vfZ+8fy492Ps+X29113cjj71juP96NGz7n7d+evy4338tfjpzO78Pv77U8fnO1/7fOTg+sjx/3/4DZ/Xy1Ok20bAvqieop1+03X6ndNJ13pVlZdRJw/nUawXWb3W00RGlxHQmy7jFR3tAD1K6oJxncxqcbnAGBsN5eGNxLog1U66XoBl+6H68PYSft8voF6vq6sbxffH89VXnzm9ejwi+vz51ZdeOH3tpedPX335+eNw7ovHfz/ex+dXXj4/LvrF43//0vG3mi8eh3THX30en+d/i/i54y81z489vvx1fqzx+a8nj7+kfO2xxo8dn4898M7joPydN5/vfvjJ03seeep4BPRTx7/j+9hr7+OvMI//+WPH+/z5juNP119/X56DKxAoTOD1R7sfny8cjzZ/4TgcPr9fOv7N75dfPT/W/Ci847HmN+/zvwN+fJXX3znf6jsPYn/wOMh98DjIffA43H3swYeOQ+EHj8/zo8Lf/to7//+i5dXje796PCnj5n18/zv//czjtUfiH5/nf9P8/H7p5t9A/w6vc8u6ear7Dajz/3vnffcj4q/H8C5ux8H5g0fPOr/vfj1w/rfNj/f583Q8gv10/jzej9zwfOCG6fl/98D58/h3z28+X/ufXS9PkW4bAfuieop2+k3X6XdOJ13rVVVeRp08nEexXmT1Wk8TGV1GQG+6jFd0tAP0KKkLxnUyq8XlAmNsNJSHNxLrglQ76XoBlu2H6sPbS/h9v4B6va6ubhRfgefN44+Pv8k8Pr/04mdPX3zxL09feukvT1948YXT54/HRp8/nz0ec/zscXx+/hx73PH5scbHY4qPx7KfH2n8+mONn3jwvcejjN9zvN97/FXru4+/bn3Pzef7Hj0eC/3IozefXggggAACCCDw1gTsi+o5pNNvuk6/czrpWq+q8jLq5OE8ivUiq9d6msjoMgJ602W8oqMdoEdJXTCuk1ktLhcYY6OhPLyRWBek2knXC7BsP1Qf3l7C7/sF1Ot1dXWj+Ao8j79yvfOY41eOw/Gvnp45/g3m8+fTx+Oib97HI6NfPB51/NLpzufrjzt+8b7+Av38WOPzY57Pj2f/zmONH33gieMxxcejod/+xOmph47D9dfeTz50PBb6oYeP9xv+8eArfG0hEEAAAQQQuG0E7IvqKdrpN12n3zmddK1XVXkZdfJwHsV6kdVrPU1kdBkBvekyXtHRDtCjpC4Y18msFpcLjLHRUB7eSKwLUu2k6wVYth+qD28voQP0CRK6UXwFyMcjkO885vibx79vfhyTn9+vvnj892/eeWz08Xk8KPnb/3n9ccevnh+PfPHrO481fuCuxxo/8LaHjkcT33nf+bd+Hzz+PfTzfz8eZXw8uvih8+ONvRBAAAEEEEDgLQnYF9UzSKffdJ3uS3TStV5V5WXUycN5FOtFVq/1NJHRZQT0pst4RUc7QI+SumBcJ7NaXC4wxkZDeXgjsS5ItZOuF2DZfqg+vL2E3/cLqNfr6jpyo/hXP/jzp3/8ob97+tUP/fzpkfNh7QPHwe3xb/t6IYAAAggggAACuxB46XiKzMvHU2Re+uYrp1/73O+c/vXn/tPp1z7/Oxen/88+/Eunf/7hXz6dP72uR6DTb7pOv3M66Xq9aqgfqZOH66txvQzV6/VYirSGgN6Uw90BegLXTma1uCQYqEBIHi4gQkIKnXRNwFc2pD5cVpqhxNTrEL7vuXjkAP0n3/nx008d75985ydOH3n8B04fffzDN59eCCCAAAIIIIDALgT+7Lm/On3muc+ezp//8+ufPP3h1z91fH7q4vQdoF+MLHRBp990nX7ndNI1ZPRbMqiTh2+JZKGvoV5DmAwqTEBvyhHHAXoC105mtbgkGKhASB4uIEJCCp10TcBXNqQ+XFaaocTU6xC+qx6gv/vhp07n93uO9y+876dPf+99P3N8/sx1ExQNAQQQQAABBBBIJPDbX/q903883r/9pd8/feXlp09ffe196ZQO0C8lFhvf6Tddp985nXSNOf12jOrk4duhWOxbqNcYJ6PqEtCbcrRxgJ7AtZNZLS4JBioQkocLiJCQQiddE/CVDakPl5VmKDH1OoTvey7+tc//7unf3jyq9HdPL7368vH40pdPLx6fl77cNL6UmPEIIIAAAgggUIHAyNN4Hn3g4Zt/vuaR4/NXP/h3Tv/o/E/bHJ9e1yPQ6Tddp985nXS9XjXUj9TJw/XVuF6G6vV6LEVaQ0BvyuHuAD2BayezWlwSDFQgJA8XECEhhU66JuArG1IfLivNUGLqdQjf91z8R09/+uYxpf/r658+ffq5vzweYfpXp08/+5cXT+IA/WJkLkAAAQQQQACBAgRGDtA/9sQPHv+EzQ+cPvb4D57+2js/dvyzNh8//cRTHyvwrW5PCp1+03X6ndNJ19tTjff+Jp08fG8at2eEer09Wnb9JnpTjvIO0BO4djKrxSXBQAVC8nABERJS6KRrAr6yIfXhstIMJaZeh/B9z8Vfe/mZm0eVfu2VZ24eX/pbX/wfN5+XvhygX0rMeAQQQAABBBCoQGDkAP38z9f84vv/xs0/Y/Ouh568+adt3vXwkxW+1q3JodNvuk6/czrpemuKMfBFOnk4gOPWDFGvt0bKtl9Eb8qR3gF6AtdOZrW4JBioQEgeLiBCQgqddE3AVzakPlxWmqHE1OsQvre8eOQGsgP0PF1ERgABBBBAAIE8AvY/eWyvEbnTb7pOv3M66XqNOtglRicP76LJNfJUr9egKMZKAnpTDn0H6AlcO5nV4pJgoAIhebiACAkpdNI1AV/ZkPpwWWmGElOvQ/gcoOfhExkBBBBAAAEENiTgAL22aJ1+03X6ndNJ19oVdt3sOnn4uuRqR1OvtfWR3b0J6E33ZnQ/Ixyg3w+1e1zTyawWlwQDFQjJwwVESEihk64J+MqG1IfLSjOUmHodwucAPQ+fyAgggAACCCCwIQEH6LVF6/SbrtPvnE661q6w62bXycPXJVc7mnqtrY/s7k1Ab7o3o/sZ4QD9fqg5QP82AYtLgoEKhOzUcDt5uJOuBcpoWgqdPDwNaoGJ1GueCCM3kH/lgz93+pUP/Ozp/PmOBx49Pfbg8T4+vRBAAAEEEEAAgWoEnn/1xdPz33jx9MLx+euf/8+nX//Cf7n5vPTln7C5lNjl4zv9puv0O6eTrpe7ft8rOnl4X5Uuz1y9Xs7MFbUI6E05ejhAT+DayawWlwQDFQjJwwVESEihk64J+MqG1IfLSjOUmHodwveWF48coP/4Ux85/bWnPnb6sSc/cvrEkz90+vgTP3T6xPH2QgABBBBAAAEEqhH45LN/cfrU8f7kM39x+pNn/uz0v57+9OmPn/6zi9N0gH4xsosv6PSbrtPvnE66Xmz6jS/o5OGNZbo4dfV6MTIXFCOgN+UI4gA9gWsns1pcEgxUICQPFxAhIYVOuibgKxtSHy4rzVBi6nUIX9oB+lMPPX566qEnjvfjp7///r91+qX3/83j82/mJSsyAggggAACCCBwnwT+wxf/++k3j/d/+OJ/Oz39ynPH+9mbz0tfDtAvJXb5+E6/6Tr9zumk6+Wu3/eKTh7eV6XLM1evlzNzRS0CelOOHg7QE7h2MqvFJcFABULycAERElLopGsCvrIh9eGy0gwlpl6H8L3lxf/ueHzpv/v88T4+n3/1hdOz33jh5vGml77+4fEo95v3B3/2eIz7O05PPPiOm0e6eyGAAAIIIIAAAqsInPc0N3ubY4/z+n7nvOe59HXe09zsbY49zuv7nfOnVw6BTr/pOv3O6aRrTmXUjNrJwzUVyMlKveZwFXUeAb0ph7UD9ByubaJ2KkwLaRtb+6IIbEVAH95KLsl+HwKzPXx+hOmfHI8v/ZNn/s/xSNM/P/3v4/3JZ//8Ym3Oj3H/seOR7j/25P91PM79h08/+sQP33x6IYAAAggggAACqwjc7G2Ofc3587zXubPnufyx7Z849jU/euxrznub817nzp7nI6u+lnlvEYFO99Zm/865RTbxVYoQ6FSvRZBPSUNvmoJ5+iSd6nWmhx2gT7fy7ZpwpllXk+vUhFazNj8CCMQJ6MNxVkbWJDDbw8+cH2H6jedOz7zy/M0jTX/jC//t5vPS15NB80BtAAAgAElEQVQPPXZ66sEnTufP8+Pcf/kDf+vm0wsBBBBAAAEEEFhF4O69zXmv8/Q3nr3Z81z6untvc2fP8/ix53n80jDGI/A9BDrdW5v9O4fdELg2gU71em12lePpTZXVuf/cOtXrTA87QL9/T7ryIDDTrKuBd2pCq1mbHwEE4gT04TgrI2sSWOnhf/nZ3zz9i8/+xun8OfL65Q/87ZvHm/6D4wD9ieMm8+PHI0+fePCxkZCuRQABBBBAAAEEQgSe/cbzp+eOx7Y/exyU//vj/yjw/Mj23/jCfw1d+2aD/LvnQ/hc/BYEOt1bW/k7hwkRuAaBTvV6DV67xNCbdlHqsjw71etMDztAv8yHRr+BwEyzrobfqQmtZm1+BBCIE9CH46yMrElgpYevdYD+o8ejTd/4/hGPc69pOFkhgAACCCBwywj86c0/SfN/vuc98jUdoI/Qc+1bEeh0b23l7xwuROAaBDrV6zV47RJDb9pFqcvy7FSvMz3sAP0yHxrtAJ0HEEAAgVIEZm4aVn/xTpvB1axnzr/Sw9c6QD//tfn5L8+fOP7y/B+8/2+f/sHxF+nnv0r3QgABBBBAAAEEsgmc/9r835/fX/yvp2df+0v081+lj7wcoI/Qc+1bEej0m27l7xwuROAaBDrV6zV47RJDb9pFqcvy7FSvMz3sAP0yHxr9BgIzzboafqcmtJq1+RFAIE5AH46zMrImgZUePv87oecbzufP878P+sxr/zb6CKnzvxl6PkD/++//mzf/VuiTx+G6fzN0hKhrEUAAAQQQQOCNBJ555blj33LsXY7P//DF//7t/cwIqfO/df7kzb91/tixj3l9P/O3RkK6FoHvIdDp3trK3zmsh8A1CHSq12vw2iWG3rSLUpfl2aleZ3rYAfplPjT6DQRmmnU1/E5NaDVr8yOAQJyAPhxnZWRNAis9fH7k6Z8+e7xfe/TpHz/9mZvHn468zo9u/5EnjvfxeX6s+48/9dGbTy8EEEAAAQQQQOBaBM77ldf3LXfvZ0bi371vuXs/MxLTtQi8kUCne2srf+dwHgLXINCpXq/Ba5cYetMuSl2WZ6d6nelhB+iX+dDoNxCYadbV8Ds1odWszY8AAnEC+nCclZE1Caz08HPHY06f+8aLx/v5m7/c+vUv/Oebz5HX48dj3B9/8NHj/djN49x/5YM/d/MX6V4IIIAAAggggMC1CNzsWz5/7FuOx7af9zF39jMvDIU/71d+5QN39i3nfcyd/cw7hmK6GIE3Euh0b23l7xzOQ+AaBDrV6zV47RJDb9pFqcvy7FSvMz3sAP0yHxr9BgIzzboafqcmtJq1+RFAIE5AH46zMrImgSoePj/+9Pwo9/PnM688e3r6eCTq+T3yOj/G/fwI1DuPc3/i9NTxSPfz2wsBBBBAAAEEELiUwOt7k/M+5e59y6Vx7h7/+t7kvE+5e98yEtO1CLwVgU731qr8zuFIBO6XQKd6vV9GO16nN+2o2r1z7lSvMz3sAP3e3jPiLQjMNOtqITo1odWszY8AAnEC+nCclZE1CVTx8Cef/YvTJ49HuX/q+Pzjp//s9MfPfObmc+T18Sd+6OZR7ufPH3/qI6cff/J4H49090IAAQQQQAABBC4lcH5k+x8/c+xRjv3Jeb9yfnT7+XPkdWd/8tGbfcp5v/KJY9/yiePTC4EsAp3urVX5nZOlpbi3n0Cner39an7nG+pNt1PtTvU608MO0G9nvUz7VjPNOu1LvclEnZrQatbmRwCBOAF9OM7KyJoEqnj4+ePRp8+/eryPx5/+uy/8l9P/dzwW9fw58nrsePTpYw8c7+PzH37gZ0//9wf/zs2nFwIIIIAAAgggcCmBO/uT373Zn3xn3/LipWG+a/yd/cnP3exPHjse1/76vmUoqIsReAsCne6tVfmdw5AI3C+BTvV6v4x2vE5v2lG1e+fcqV5netgB+r29Z8RbEJhp1tVCdGpCq1mbHwEE4gT04TgrI2sSqOjhf/nZ3zz9i8/+xun8ea3XLx2Pcf/F9/2N0/nz7tc7j0e6v/PhJ0/vPB6d6oUAAggggAACCHz9eET7119+5vT1N/xTMr95/DMzv/Wl/3E6f468znuOdz58vI/PN9ufjMR3LQJvRaDTvbWKv3O4E4FLCHSq10u47D5Wb9pdwe+ff6d6nelhB+i3s16mfauZZp32pd5kok5NaDVr8yOAQJyAPhxnZWRNAhU9nHGA/vEnfvDm0ajn992vv3Y80v38WPfzpxcCCCCAAAIIIPC/zo9qP97nz7tf58e133n/5RCku/cer+9NzvsULwRmEOh0b63i75wZGpvj9hDoVK+3R7V7fxO96d6MdhzRqV5netgB+o7VUCjnmWZd/bU7NaHVrM2PAAJxAvpwnJWRNQlU9HDGAfo7Hnjk9I7jce7nz7tf58em/srxaPfzpxcCCCCAAAIIIHD+Z2R+/XhU+/nz7tcLr750euH452bOnyOvu/ceb7Y/GYnvWgTeikCne2sVf+dwJwKXEOhUr5dw2X2s3rS7gt8//071OtPDDtBvZ71M+1YzzTrtS73JRJ2a0GrW5kcAgTgBfTjOysiaBCp6+D9+6fduHo96/vza8QjVr71yvI/PjNffe9/P3Dw+9fx59+tdx2Pd3/XQ8T4+vRBAAAEEEEDg9hF4sz3G3fuQjG/9zz78S6d//uFfPp0/vRCYTaDTvbWKv3Nm622+vQl0qte9lbose73pMl67jO5UrzM97AB9lwoomudMs65G0KkJrWZtfgQQiBPQh+OsjKxJoKKHP308GvXTz3329Jnj84+e/vTpj75+vI/PjNfHjkemfuzxD58++oZHp/7EUx87/cQ7j/fx6YUAAggggAACt4/Am+0xzvuP8z7kvB/JeDlAz6AqZpRAp3trFX/nRHUyDoEzgU712klxvel2qt2pXmd62AH67ayXad9qplmnfak3mahTE1rN2vwIIBAnoA/HWRlZk0BFD7/46sunF4/Ho770zZdPv3Y8QvXXPvc7N58Zr0cfePj0yNsfOZ0/73796vFY91/90M+fzp9eCCCAAAIIIHD7CLzZHuO8D3npmy8de5GXU760A/QUrIIGCXS6t1bxd05QJsMQuCHQqV47Sa433U61O9XrTA87QL+d9TLtW80067Qv9SYTdWpCq1mbHwEE4gT04TgrI2sSqO7h3z4e4/5bx/v8effrqy8/ffrq8Vj382fG6xfe99OnX3zf3zj9whse7Z4xl5gIIIAAAgggMJ/AnT3G/zj2GL+fMvm7H37q9O7jn4I5f979Ou8tfvF422OkYBf0HgQ63Vur/juHWRG4F4FO9XovFrfpf6833SY1v/NdOtXrTA87QL+d9TLtW80067Qv9SYTdWpCq1mbHwEE4gT04TgrI2sSqO7hzxyPUP2z5/7qeJz7Z78L4B89/anTH3z9U8fj3T+VAvajx2PdP/L4D5zOn14IIIAAAgggcPsIfHuPcew1Ml4/8c6Pn/768f6Jpz7+XeE/+oQ9RgZvMWMEOt1bq/47J6aYUZ0JdKrXTjrrTbdT7U71OtPDDtBvZ71M+1YzzTrtS73JRJ2a0GrW5kcAgTgBfTjOysiaBKp7+PwY95defeXmce53v86Pdf83N492/50UsI+8/Xi0+wMPHY93/+5Hu6dMJigCCCCAAAIITCfwZnuMayXyqx/8+dP/c/7nYI733S97jGsRFud+CHS6t1b9d8796OeaXgQ61WsnZfWm26l2p3qd6WEH6LezXqZ9q5lmnfal3mSiTk1oNWvzI4BAnIA+HGdlZE0Cu3r4Px2PW/3tLx/v4/MrL3/99JWXnr759EIAAQQQQAABBFYReM/D7zy955GnTufP8z8H8wvv/enT3z0+vRCoQqDTvbVdf+dU8Yo81hPoVK/rac/LQG+ax3rmTJ3qdaaHHaDPdPEtnGumWVfj69SEVrM2PwIIxAnow3FWRtYksKuHz491/z/H+/z5h8dj3P/g6396+p9Jj3OvqZysEEAAAQQQQKAagZ+8eWz7j5x+6vg8/1Mw/9fxPn96IVCFQKd7a7v+zqniFXmsJ9CpXtfTnpeB3jSP9cyZOtXrTA87QJ/p4ls410yzrsbXqQmtZm1+BBCIE9CH46yMrElgVw+//M1XTq988xun8+e/+dx/Ov3rz/326d8ej3T3QgABBBBAAAEEVhH4R8fj2v/xh37heHT73z09/PaHTg+9/cGbTy8EqhDodG9t1985Vbwij/UEOtXretrzMtCb5rGeOVOnep3pYQfoM118C+eaadbV+Do1odWszY8AAnEC+nCclZE1CdwGD//Ol//g5lHu588vv/T105df/trNpxcCCCCAAAIIIJBB4L2PvPP03offdTp/3v36+ff+9ZtHt58/vRCoSKDTvbXb8DunoofkNI9Ap3qdR3X9THrTeg0yMuhUrzM97AA9w62NYs4062qsnZrQatbmRwCBOAF9OM7KyJoEboOH//z5zx2Pcv/c6fz5B1/70+P9yZtHunshgAACCCCAAAIZBM6Paf/r7/rE8f6R7wr/w4996Hhk+4dO508vBCoS6HRv7Tb8zqnoITnNI9CpXudRXT+T3rReg4wMOtXrTA87QM9wa6OYM826GmunJrSatfkRQCBOQB+OszKyJoHb4OFvnB/l/q1vnL7xzVdvHuX+r//qeB+fXggggAACCCCAQAaB82Pa//EPHO/j8+7Xg29/4PTw2x48PXg8ut0LgYoEOt1buw2/cyp6SE7zCHSq13lU18+kN63XICODTvU608MO0DPc2ijmTLOuxtqpCa1mbX4EEIgT0IfjrIysSeC2efh3vvyHp989HuV+/rz79eWXvnb64ktfPX3p+PRCAAEEEEAAAQQuJfC+R951ev8j7z4e2/6u4xHtP3X6O8dj2s+fXgjsRKDTvbXb9jtnJ5/J9ToEOtXrdYjtEUVv2kOnS7PsVK8zPewA/VInGv9dBGaadTX6Tk1oNWvzI4BAnIA+HGdlZE0Ct83Df/78509/8dr7buK//7X/ffq94/37xyPevRBAAAEEEEAAgUsJ/PTxuPafedePnn76eP/QYx+8ef/w8fZCYCcCne6t3bbfOTv5TK7XIdCpXq9DbI8oetMeOl2aZad6nelhB+iXOtH47yIw06yr0XdqQqtZmx8BBOIE9OE4KyNrErhtHn71W6+eXjke5X7+vPv1r/7qP57+1fFY9/OnFwIIIIAAAgggcCmBf/IDf+/0T45Htp8/H3jbA6eHjse1nz+9ENiJQKd7a7ftd85OPpPrdQh0qtfrENsjit60h06XZtmpXmd62AH6pU40/rsIzDTravSdmtBq1uZHAIE4AX04zsrImgS6ePg/f+V/Ho92/8PT+fPNXl948SvHI96/evrCi1+tKZasEEAAAQQQQOBqBD7w6LtP7zseyf6BR98Tivlz7/nJ47HtP3U6f3ohsCuBTvfWuvzO2dWL8r43gU71em8at2eE3nR7tLz7m3Sq15kedoB+O+tl2reaadZpX+pNJurUhFazNj8CCMQJ6MNxVkbWJNDFw3/x/BdOf3l+tPsLX3hTIc6PeP+9r/7JzaPevRBAAAEEEEDgdhM4P479Z979YzePZY+8fugdHzj94M2j2z8QGW4MAiUJdLq31uV3TkmjSeoqBDrV61WAbRJEb9pEqAvT7FSvMz3sAP1CIxr+3QRmmnU1+05NaDVr8yOAQJyAPhxnZWRNAl08/Oq3vnn65vE+f77Z6//9q9863Xl7zHtNt8oKAQQQQACB6xH4p8ej2P/pD/zizTvyeuBtbz+9/XifP70Q2JVAp3trXX7n7OpFed+bQKd6vTeN2zNCb7o9Wt79TTrV60wPO0C/nfUy7VvNNOu0L/UmE3VqQqtZmx8BBOIE9OE4KyNrEujk4Xsp8F++8kc3j3k/f3ohgAACCCCAwO0m8LPv+YmbR7KfP70Q6EKg0701v3O6uPr2fs9O9Xp7Vfzeb6Y33U61O9XrTA87QL+d9TLtW80067Qv5QB9NWrzI4DABQT04QtgGVqSQCcP30uAvzwe7/7Z5794+uwLX7zXUP97BBBAAAEEENicwIff8f7Thx97/+kHj0ezeyHQhYAb/F2U9j1vA4FO9Xob9Ip+B/dgoqT2GtepXmd62AH6XnVQLtuZZl395Ts1odWszY8AAnEC+nCclZE1CXTy8L0U+Oa3vnW6+c9bPOb9XjH87xFAAAEEEEBgDwJvOx7F/rbjP29/29v2SFiWCFyBQKd7a37nXMEwQiwl0Klel4KePLneNBn4pOk61etMDztAn2Tg2zrNTLOuZtipCa1mbX4EEIgT0IfjrIysSaCTh2sqICsEEEAAAQQQQAABBOYQ6HRvze+cOZ4ySx6BTvWaR7FeZL2pnibXyKhTvc70sAP0a7izcYyZZl2NuVMTWs3a/AggECegD8dZGVmTQCcP11RAVggggAACCCCAAAIIzCHQ6d6a3zlzPGWWPAKd6jWPYr3IelM9Ta6RUad6nelhB+jXcGfjGDPNuhpzpya0mrX5EUAgTkAfjrMysiaBTh6uqYCsEEAAAQQQQAABBBCYQ6DTvTW/c+Z4yix5BDrVax7FepH1pnqaXCOjTvU608MO0K/hzsYxZpp1NeZOTWg1a/MjgECcgD4cZ2VkTQKdPFxTAVkhgAACCCCAAAIIIDCHQKd7a37nzPGUWfIIdKrXPIr1IutN9TS5Rkad6nWmhx2gX8OdjWPMNOtqzJ2a0GrW5kcAgTgBfTjOysiaBDp5uKYCskIAAQQQQAABBBBAYA6BTvfW/M6Z4ymz5BHoVK95FOtF1pvqaXKNjDrV60wPO0C/hjsbx5hp1tWYOzWh1azNjwACcQL6cJyVkTUJdPJwTQVkhQACCCCAAAIIIIDAHAKd7q35nTPHU2bJI9CpXvMo1ousN9XT5BoZdarXmR52gH4NdzaOMdOsqzF3akKrWZsfAQTiBPThOCsjaxLo5OGaCsgKAQQQQAABBBBAAIE5BDrdW/M7Z46nzJJHoFO95lGsF1lvqqfJNTLqVK8zPewA/RrubBxjpllXY+7UhFazNj8CCMQJ6MNxVkbWJNDJwzUVkBUCCCCAAAIIIIAAAnMIdLq35nfOHE+ZJY9Ap3rNo1gvst5UT5NrZNSpXmd62AH6NdzZOMZMs67G3KkJrWZtfgQQiBPQh+OsjKxJoJOHayogKwQQQAABBBBAAAEE5hDodG/N75w5njJLHoFO9ZpHsV5kvameJtfIqFO9zvSwA/RruLNxjJlmXY25UxNazdr8CCAQJ6APx1kZWZNAJw/XVEBWCCCAAAIIIIAAAgjMIdDp3prfOXM8ZZY8Ap3qNY9ivch6Uz1NrpFRp3qd6WEH6NdwZ+MYM826GnOnJrSatfkRQCBOQB+OszKyJoFOHq6pgKwQQAABBBBAAAEEEJhDoNO9Nb9z5njKLHkEOtVrHsV6kfWmeppcI6NO9TrTww7Qr+HOxjFmmnU15k5NaDVr8yOAQJyAPhxnZWRNAp08XFMBWSGAAAIIIIAAAgggMIdAp3trfufM8ZRZ8gh0qtc8ivUi6031NLlGRp3qdaaHHaBfw52NY8w062rMnZrQatbmRwCBOAF9OM7KyJoEOnm4pgKyQgABBBBAAAEEEEBgDoFO99b8zpnjKbPkEehUr3kU60XWm+ppco2MOtXrTA87QL+GOxvHmGnW1Zg7NaHVrM2PAAJxAvpwnJWRNQl08nBNBWSFAAIIIIAAAggggMAcAp3urfmdM8dTZskj0Kle8yjWi6w31dPkGhl1qteZHnaAfg13No4x06yrMXdqQqtZmx8BBOIE9OE4KyNrEujk4ZoKyAoBBBBAAAEEEEAAgTkEOt1b8ztnjqfMkkegU73mUawXWW+qp8k1MupUrzM97AD9Gu5sHGOmWVdj7tSEVrM2PwIIxAnow3FWRtYk0MnDNRWQFQIIIIAAAggggAACcwh0urfmd84cT5klj0Cnes2jWC+y3lRPk2tk1KleZ3rYAfo13Nk4xkyzrsbcqQmtZm1+BBCIE9CH46yMrEmgk4drKiArBBBAAAEEEEAAAQTmEOh0b83vnDmeMksegU71mkexXmS9qZ4m18ioU73O9LAD9Gu4s3GMmWZdjblTE1rN2vwIIBAnoA/HWRlZk0AnD9dUQFYIIIAAAggggAACCMwh0Onemt85czxlljwCneo1j2K9yHpTPU2ukVGnep3pYQfo13Bn4xgzzboac6cmtJq1+RFAIE5AH46zMrImgU4erqmArBBAAAEEEEAAAQQQmEOg0701v3PmeMoseQQ61WsexXqR9aZ6mlwjo071OtPDDtCv4c7GMWaadTXmTk1oNWvzI4BAnIA+HGdlZE0CnTxcUwFZIYAAAggggAACCCAwh0Cne2t+58zxlFnyCHSq1zyK9SLrTfU0uUZGnep1pocdoF/DnY1jzDTrasydmtBq1uZHAIE4AX04zsrImgQ6ebimArJCAAEEEEAAAQQQQGAOgU731vzOmeMps+QR6FSveRTrRdab6mlyjYw61etMDztAv4Y7G8eYadbVmDs1odWszY8AAnEC+nCclZE1CXTycE0FZIUAAggggAACCCCAwBwCne6t+Z0zx1NmySPQqV7zKNaLrDfV0+QaGXWq15kedoB+DXc2jjHTrKsxd2pCq1mbHwEE4gT04TgrI2sS6OThmgrICgEEEEAAAQQQQACBOQQ63VvzO2eOp8ySR6BTveZRrBdZb6qnyTUy6lSvMz3sAP0a7mwcY6ZZV2Pu1IRWszY/AgjECejDcVZG1iTQycM1FZAVAggggAACCCCAAAJzCHS6t+Z3zhxPmSWPQKd6zaNYL7LeVE+Ta2TUqV5nenjaAfo1TLBLjE5m3UUTeV5GYGYTuiwzoxFA4I0ErDm30xP68O3UVb3eTl19KwQQ2IdAp/W105rTSdd9qk2mCCCAwO0kYH2l6+4E7Jt2V/D756835ejqAD2BayezJuATsgABC2kBEaSAQJCANScIarNh+vBmggXTVa9BUIYhgAACSQQ6ra+d1pxOuiaVhrAIIIAAAkEC1tcgqM2G0XUzwaT7PQR4OMcUDtATuHYyaw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+u7d0cAACAASURBVF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Cg0w0I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RgBVoAAAIABJREFU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dhpB+idCrORf06dmhAP305nd/Lw7VTQt9KbeACBfQhYc/bRSqYIdCLQaS+hD3dy9u38rp3q9XYq6Ft1ItBpzdGbOjnbd92dgN60u4Lyn+lhB+j8NkRgplmHEr3CxTaDV4BYMEQnDxfEL6UrENCbrgBRCAQmEbDmTAJtGgQQuIhAp72EPnyRNQwuSKBTvRbELyUELiLQac3Rmy6yhsEILCWgNy3Fb/IrEJjpYQfoVxCsc4iZZl3N2W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px2gr4Y6c/5Om4aZZp2p4febi66rFciZv5OuOQRFRWAegU5rzjyq62fSh9drkJFBp3rt5GG6ZlSLmDMJdPLwTK7mQiCDQKf1NYOfmAgggAACcQKd9ojW17gvdhrZycMzdXG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PlUmYAAAgAElEQVR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DPpG0uBBBAAAEEEEAgQKDTDxqb/IAhDEGgCIFOvakIcmkgcN8ErK/3jc6FRQhYc4oIIY37JqAP3zc6FxYh0KkPq9cippMGAsUIOEAvJoh0EEAAAQQQQAABP1R5AAEEKhLo1Jsq8pcTApcQcCP4ElrGViRgzamoipwuIaAPX0LL2IoEOvVh9VrRgXJCYD0BB+jrNZABAggggAACCCDwXQT8UGUIBBCoSKBTb6rIX04IXELAjeBLaBlbkYA1p6IqcrqEgD58CS1jKxLo1IfVa0UHygmB9QQcoK/XQAYIIIAAAggggIADdB5AAIHyBDrdRCsvhgQRuAcBN4JZZHcC1pzdFZS/PswDuxPo1IfV6+5ulT8COQQcoOdwFRUBBBBAAAEEELhvAn6o3jc6FyKAQCKBTr0pEaPQCEwh4EbwFMwmSSRgzUmEK/QUAvrwFMwmSSTQqQ+r10QjCY3AxgQcoG8sntQRQAABBBBA4HYS8EP1durqWyGwO4FOvWl3reSPgBvBPLA7AWvO7grKXx/mgd0JdOrD6nV3t8ofgRwCDtBzuIqKAAIIIIAAAgjcNwE/VO8bnQsRQCCRQKfelIhRaASmEHAjeApmkyQSsOYkwhV6CgF9eApmkyQS6NSH1WuikYRGYGMCDtA3Fk/qCCCAAAIIIHA7Cfihejt19a0Q2J1Ap960u1byR8CNYB7YnYA1Z3cF5a8P88DuBDr1YfW6u1vlj0AOAQfoOVxFRQABBBBAAAEE7puAH6r3jc6FCCCQSKBTb0rEKDQCUwi4ETwFs0kSCVhzEuEKPYWAPjwFs0kSCXTqw+o10UhCI7AxAQfoG4sndQQQQAABBBC4nQT8UL2duvpWCOxOoFNv2l0r+SPgRjAP7E7AmrO7gvLXh3lgdwKd+rB63d2t8kcgh4AD9ByuoiKAAAIIIIAAAvdNwA/V+0bnQgQQSCTQqTclYhQagSkE3AiegtkkiQSsOYlwhZ5CQB+egtkkiQQ69WH1mmgkoRHYmIAD9I3FkzoCCCCAAAII3E4CfqjeTl19KwR2J9CpN+2ulfwRcCOYB3YnYM3ZXUH568M8sDuBTn1Yve7uVvkjkEPAAXoOV1ERQAABBBBAAIH7JuCH6n2jcyECCCQS6NSbEjEKjcAUAm4ET8FskkQC1pxEuEJPIaAPT8FskkQCnfqwek00ktAIbEzAAfrG4kkdAQQQQAABBG4nAT9Ub6euvhUCuxPo1Jt210r+CLgRzAO7E7Dm7K6g/PVhHtidQKc+rF53d6v8Ecgh4AA9h6uoCCCAAAIIIIDAfRPwQ/W+0bkQAQQSCXTqTYkYhUZgCgE3gqdgNkkiAWtOIlyhpxDQh6dgNkkigU59WL0mGkloBDYm4AB9Y/GkjgACCCCAAAK3k4AfqrdTV98Kgd0JdOpNu2slfwTcCOaB3QlYc3ZXUP76MA/sTqBTH1avu7tV/gjkEHCAnsNVVAQQQAABBBBA4L4J+KF63+hciAACiQQ69aZEjEIjMIWAG8FTMJskkYA1JxGu0FMI6MNTMJskkUCnPqxeE40kNAIbE3CAvrF4UkcAAQQQQACB20nAD9XbqatvhcDuBDr1pt21kj8CbgTzwO4ErDm7Kyh/fZgHdifQqQ+r193dKn8Ecgg4QM/hKioCCCCAAAIIIHDfBPxQvW90LkQAgUQCnXpTIkahEZhCwI3gKZhNkkjAmpMIV+gpBPThKZhNkkigUx9Wr4lGEhqBjQk4QN9YPKkjgAACCCCAwO0k4Ifq7dTVt0JgdwKdetPuWskfATeCeWB3Atac3RWUvz7MA7sT6NSH1evubpU/AjkEHKDncBUVAQQQQAABBBC4bwJ+qN43OhcigEAigU69KRGj0AhMIeBG8BTMJkkkYM1JhCv0FAL68BTMJkkk0KkPq9dEIwmNwMYEHKBvLJ7UEUAAAQQQQOB2EvBD9Xbq6lshsDuBTr1pd63kj4AbwTywOwFrzu4Kyl8f5oHdCXTqw/8/e3aQJckOIlG0e/+b7j+uqj7HFXJwIbtzBcKfYUCm+HV6tcofgRoCHtBruIqKAAIIIIAAAgj8TMAfqj+j80MEECgkkNSbCjEKjUALAf8IbsHskkICZk4hXKFbCOjDLZhdUkggqQ/za2EhCY3AYAIe0AeLJ3UEEEAAAQQQuJOAP1Tv1NVXITCdQFJvmq6V/BHwj2A1MJ2AmTNdQfnrw2pgOoGkPsyv06tV/gjUEPCAXsNVVAQQQAABBBBA4GcC/lD9GZ0fIoBAIYGk3lSIUWgEWgj4R3ALZpcUEjBzCuEK3UJAH27B7JJCAkl9mF8LC0loBAYT8IA+WDypI4AAAggggMCdBPyheqeuvgqB6QSSetN0reSPgH8Eq4HpBMyc6QrKXx9WA9MJJPVhfp1erfJHoIaAB/QarqIigAACCCCAAAI/E/CH6s/o/BABBAoJJPWmQoxCI9BCwD+CWzC7pJCAmVMIV+gWAvpwC2aXFBJI6sP8WlhIQiMwmIAH9MHiSR0BBBBAAAEE7iTgD9U7dfVVCEwnkNSbpmslfwT8I1gNTCdg5kxXUP76sBqYTiCpD/Pr9GqVPwI1BDyg13AVFQEEEEAAAQQQ+JmAP1R/RueHCCBQSCCpNxViFBqBFgL+EdyC2SWFBMycQrhCtxDQh1swu6SQQFIf5tfCQhIagcEEPKAPFk/qCCCAAAIIIHAnAX+o3qmrr0JgOoGk3jRdK/kj4B/BamA6ATNnuoLy14fVwHQCSX2YX6dXq/wRqCHgAb2Gq6gIIIAAAggggMDPBPyh+jM6P0QAgUICSb2pEKPQCLQQ8I/gFswuKSRg5hTCFbqFgD7cgtklhQSS+jC/FhaS0AgMJuABfbB4UkcAAQQQQACBOwn4Q/VOXX0VAtMJJPWm6VrJHwH/CFYD0wmYOdMVlL8+rAamE0jqw/w6vVrlj0ANAQ/oNVxFRQABBBBAAAEEfibgD9Wf0fkhAggUEkjqTYUYhUaghYB/BLdgdkkhATOnEK7QLQT04RbMLikkkNSH+bWwkIRGYDABD+iDxZM6AggggAACCNxJwB+qd+rqqxCYTiCpN03XSv4I+EewGphOwMyZrqD89WE1MJ1AUh/m1+nVKn8Eagh4QK/hKioCCCCAAAIIIPAzAX+o/ozODxFAoJBAUm8qxCg0Ai0E/CO4BbNLCgmYOYVwhW4hoA+3YHZJIYGkPsyvhYUkNAKDCXhAHyye1BFAAAEEEEDgTgL+UL1TV1+FwHQCSb1pulbyR8A/gtXAdAJmznQF5a8Pq4HpBJL6ML9Or1b5I1BDwAN6DVdREUAAAQQQQACBnwn4Q/VndH6IAAKFBJJ6UyFGoRFoIeAfwS2YXVJIwMwphCt0CwF9uAWzSwoJJPVhfi0sJKERGEzAA/pg8aSOAAIIIIAAAncS8Ifqnbr6KgSmE0jqTdO1kj8C/hGsBqYTMHOmKyh/fVgNTCeQ1If5dXq1yh+BGgIe0Gu4iooAAggggAACCPxMwB+qP6PzQwQQKCSQ1JsKMQqNQAsB/whuweySQgJmTiFcoVsI6MMtmF1SSCCpD/NrYSEJjcBgAh7QB4sndQQQQAABBBC4k4A/VO/U1VchMJ1AUm+arpX8EfCPYDUwnYCZM11B+evDamA6gaQ+zK/Tq1X+CNQQ8IBew1VUBBBAAAEEEEDgZwL+UP0ZnR8igEAhgaTeVIhRaARaCPhHcAtmlxQSMHMK4QrdQkAfbsHskkICSX2YXwsLSWgEBhPwgD5YPKkjgAACCCCAwJ0E/KF6p66+CoHpBJJ603St5I+AfwSrgekEzJzpCspfH1YD0wkk9WF+nV6t8keghoAH9BquoiKAAAIIIIAAAj8T8Ifqz+j8EAEECgkk9aZCjEIj0ELAP4JbMLukkICZUwhX6BYC+nALZpcUEkjqw/xaWEhCIzCYgAf0weJJHQEEEEAAAQTuJOAP1Tt19VUITCeQ1JumayV/BPwjWA1MJ2DmTFdQ/vqwGphOIKkP8+v0apU/AjUEPKDXcBUVAQQQQAABBBD4mYA/VH9G54cIIFBIIKk3FWIUGoEWAv4R3ILZJYUEzJxCuEK3ENCHWzC7pJBAUh/m18JCEhqBwQQ8oA8WT+oIIIAAAgggcCcBf6jeqauvQmA6gaTeNF0r+SPgH8FqYDoBM2e6gvLXh9XAdAJJfZhfp1er/BGoIeABvYarqAgggAACCCCAwM8E/KH6Mzo/RACBQgJJvakQo9AItBDwj+AWzC4pJGDmFMIVuoWAPtyC2SWFBJL6ML8WFpLQCAwm4AF9sHhSRwABBBBAAIE7CfhD9U5dfRUC0wkk9abpWskfAf8IVgPTCZg50xWUvz6sBqYTSOrD/Dq9WuWPQA0BD+g1XEVFAAEEEEAAAQR+JuAP1Z/R+SECCBQSSOpNhRiFRqCFgH8Et2B2SSEBM6cQrtAtBPThFswuKSSQ1If5tbCQhEZgMAEP6IPFkzoCCCCAAAII3EnAH6p36uqrEJhOIKk3TddK/gj4R7AamE7AzJmuoPz1YTUwnUBSH+bX6dUqfwRqCHhAr+EqKgIIIIAAAggg8DMBf6j+jM4PEUCgkEBSbyrEKDQCLQT8I7gFs0sKCZg5hXCFbiGgD7dgdkkhgaQ+zK+FhSQ0AoMJeEAfLJ7UEUAAAQQQQOBOAv5QvVNXX4XAdAJJvWm6VvJHwD+C1cB0AmbOdAXlrw+rgekEkvowv06vVvkjUEPAA3oNV1ERQAABBBBAAIGfCfhD9Wd0fogAAoUEknpTIUahEWgh4B/BLZhdUkjAzCmEK3QLAX24BbNLCgkk9WF+LSwkoREYTMAD+mDxpI4AAggggAACdxLwh+qduvoqBKYTSOpN07WSPwL+EawGphMwc6YrKH99WA1MJ5DUh/l1erXKH4EaAh7Qa7iKigACCCCAAAII/EzAH6o/o/NDBBAoJJDUmwoxCo1ACwH/CG7B7JJCAmZOIVyhWwjowy2YXVJIIKkP82thIQmNwGACHtAHiyd1BBBAAAEEELiTgD9U79TVVyEwnUBSb5qulfwR8I9gNTCdgJkzXUH568NqYDqBpD7Mr9OrVf4I1BDwgF7DVVQEEEAAAQQQQOBnAv5Q/RmdHyKAQCGBpN5UiFFoBFoI+EdwC2aXFBIwcwrhCt1CQB9uweySQgJJfZhfCwtJaAQGE/CAPlg8qSOAAAIIIIDAnQT8oXqnrr4KgekEknrTdK3kj4B/BKuB6QTMnOkKyl8fVgPTCST1YX6dXq3yR6CGgAf0Gq6iIoAAAggggAACPxPwh+rP6PwQAQQKCST1pkKMQiPQQsA/glswu6SQgJlTCFfoFgL6cAtmlxQSSOrD/FpYSEIjMJhA2wN6UsMdXA9SRwABBK4gYPG9Qsa/PsIucaeu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ZBNDL8AACAASURBVH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AX1FCngAXpC4kAApcS8AfNpcIGfVZSDQfJ6lMRGE8gafdP6sNJuo434cIHqOEFWIOO0nWQWAupJum6gMXRQQTsEoPEkuo/CejDCgOBOQTMnBqtPKAXcFWsBVCFRACBbQJJi68+vF0uRwZIquEjBZAUAgj8k0DSzEnqw0m6JllbDd+pNl3peicBXzWdgF1iuoLyT5qv1EZgOgEzp0ZBD+gFXBVrAVQhEUBgm0DS4qsPb5fLkQGSavhIASSFAAIe0P/3f2OqwC5xp9RJu0RSDdOVX+8k4KumE0jqw9O1kv+/CSTNVzWAwHQCZk6Ngh7QC7gq1gKoQiKAwDaBpMVXH94ulyMDJNXwkQJICgEEPKB7QOeC4QSSdomkfZiuw435/6SfpOudCvqqpD5M7TsJ6MN36uqr7iRg5tTo6gG9gKtiLYAqJAIIbBNIWnz14e1yOTJAUg0fKYCkEEDAA7oHdC4YTiBpl0jah+k63Jge0O8U0Ff9T1IfJvedBJLm650K+qokAmZOjdoe0Au4Kt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JxWrQVpQ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jfJZBwAAIABJREFU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Lf3mbmfMvf7QgggEASgaRdImm+Juma5NekGk7SNcmvSTVM1ztdTFe63knAVyGAQDoBD+gFFWBpKIAqJAJFBPi1COzHYZN0/Rh16/VJ/1hqBesyBBBAAIG/CCTtEknzNUnXJFsn1XCSrkl+Taphut7pYrrS9U4CvgoBBNIJeEAvqABLQwFUIREoIsCvRWA/Dpuk68eoW69P+sdSK1iXIYAAAgh4QA+pATvinULbEe/UNcmvSTVMV36dToBfpysofwQQQOA5AQ/oz1k9PmkZfIzKQQQ+J8Cvn0tQkkCSriUADw2a9IfqoRJICwEEEIghkLRLJM3XJF1jzPrfhybVcJKuSX5NqmG63uliutL1TgK+CgEE0gl4QC+oAEtDAVQhESgiwK9FYD8Om6Trx6hbr0/6x1IrWJchgAACCPxFIGmXSJqvSbom2TqphpN0TfJrUg3T9U4X05WudxLwVQggkE7AA3pBBVgaCqAKiUARAX4tAvtx2CRdP0bden3SP5ZawboMAQQQQMADekgN2BHvFNqOeKeuSX5NqmG68ut0Avw6XUH5I4AAAs8JeEB/zurxScvgY1QOIvA5AX79XIKSBJJ0LQF4aNCkP1QPlUBaCCCAQAyBpF0iab4m6Rpj1v8+NKmGk3RN8mtSDdP1ThfTla53EvBVCCCQTsADekEFWBoKoAqJQBEBfi0C+3HYJF0/Rt16fdI/llrBugwBBBBA4C8CSbtE0nxN0jXJ1kk1nKRrkl+Tapiud7qYrnS9k4CvQgCBdAIe0AsqwNJQAFVIBIoI8GsR2I/DJun6MerW65P+sdQK1mUIIIAAAh7QQ2rAjnin0HbEO3VN8mtSDdOVX6cT4NfpCsofAQQQeE7AA/pzVo9PWgYfo3IQgc8J8OvnEpQkkKRrCcBDgyb9oXqoBNJCAAEEYggk7RJJ8zVJ1xiz/vehSTWcpGuSX5NqmK53upiudL2TgK9CAIF0Ah7QCyrA0lAAVUgEigjwaxHYj8Mm6fox6tbrk/6x1ArWZQgggAACfxFI2iWS5muSrkm2TqrhJF2T/JpUw3S908V0peudBHwVAgikE/CAXlABloYCqEIiUESAX4vAfhw2SdePUbden/SPpVawLkMAAQQQ8IAeUgN2xDuFtiPeqWuSX5NqmK78Op0Av05XUP4IIIDAcwIe0J+zenzSMvgYlYMIfE6AXz+XoCSBJF1LAB4aNOkP1UMlkBYCCCAQQyBpl0iar0m6xpj1vw9NquEkXZP8mlTDdL3TxXSl650EfBUCCKQT8IBeUAGWhgKoQiJQRIBfi8B+HDZJ149Rt16f9I+lVrAuQwABBBD4i0DSLpE0X5N0TbJ1Ug0n6Zrk16QapuudLqYrXe8k4KsQQCCdgAf0ggqwNBRAFRKBIgL8WgT247BJun6MuvX6pH8stYJ1GQIIIICAB/SQGrAj3im0HfFOXZP8mlTDdOXX6QT4dbqC8kcAAQSeE/CA/pzV45OWwceoHETgcwL8+rkEJQkk6VoC8NCgSX+oHiqBtBBAAIEYAkm7RNJ8TdI1xqz/fWhSDSfpmuTXpBqm650upitd7yTgqxBAIJ2AB/SCCrA0FEAVEoEiAvxaBPbjsEm6foy69fqkfyy1gnUZAggggMBfBJJ2iaT5mqRrkq2TajhJ1yS/JtUwXe90MV3peicBX4UAAukEPKAXVICloQCqkAgUEeDXIrAfh03S9WPUrdcn/WOpFazLEEAAAQQ8oIfUgB3xTqHtiHfqmuTXpBqmK79OJ8Cv0xWUPwIIIPCcgAf056wen7QMPkblIAKfE+DXzyUoSSBJ1xKAhwZN+kP1UAmkhQACCMQQSNolkuZrkq4xZv3vQ5NqOEnXJL8m1TBd73QxXel6JwFfhQAC6QQ8oBdUgKWhAKqQCBQR4NcisB+HTdL1Y9St1yf9Y6kVrMsQQAABBP4ikLRLJM3XJF2TbJ1Uw0m6Jvk1qYbpeqeL6UrXOwn4KgQQSCfgAb2gAiwNBVCFRKCIAL8Wgf04bJKuH6NuvT7pH0utYF2GAAIIIOABPaQG7Ih3Cm1HvFPXJL8m1TBd+XU6AX6drqD8EUAAgecEPKA/Z/X4pGXwMSoHEficAL9+LkFJAkm6lgA8NGjSH6qHSiAtBBBAIIZA0i6RNF+TdI0x638fmlTDSbom+TWphul6p4vpStc7CfgqBBBIJ+ABvaACLA0FUIVEoIgAvxaB/Thskq4fo269PukfS61gXYYAAggg8BeBpF0iab4m6Zpk66QaTtI1ya9JNUzXO11MV7reScBXIYBAOgEP6AUVYGkogCokAkUE+LUI7Mdhk3T9GHXr9Un/WGoF6zIEEEAAAQ/oITVgR7xTaDvinbom+TWphunKr9MJ8Ot0BeWPAAIIPCfgAf05q8cnLYOPUTmIwOcE+PVzCUoSSNK1BOChQZP+UD1UAmkhgAACMQSSdomk+Zqka4xZ//vQpBpO0jXJr0k1TNc7XUxXut5JwFchgEA6AQ/oBRVgaSiAKiQCRQT4tQjsx2GTdP0Ydev1Sf9YagXrMgQQQACBvwgk7RJJ8zVJ1yRbJ9Vwkq5Jfk2qYbre6WK60vVOAr4KAQTSCXhAL6gAS0MBVCERKCLAr0VgPw6bpOvHqFuvT/rHUitYlyGAAAIIeEAPqQE74p1C2xHv1DXJr0k1TFd+nU6AX6crKH8EEEDgOQEP6M9ZPT5pGXyMykEEPifAr59LUJJAkq4lAA8NmvSH6qESSAsBBBCIIZC0SyTN1yRdY8z634cm1XCSrkl+Taphut7pYrrS9U4CvgoBBNIJeEAvqABLQwFUIREoIsCvRWA/Dpuk68eoW69P+sdSK1iXIYAAAgj8RSBpl0iar0m6Jtk6qYaTdE3ya1IN0/VOF9OVrncS8FUIIJBOwAN6QQVYGgqgColAEQF+LQL7cdgkXT9G3Xp90j+WWsG6DAEEEEDAA3pIDdgR7xTajninrkl+TaphuvLrdAL8Ol1B+SOAAALPCXhAf87q8UnL4GNUDiLwOQF+/VyCkgSSdC0BeGjQpD9UD5VAWggggEAMgaRdImm+JukaY9b/PjSphpN0TfJrUg3T9U4X05WudxLwVQggkE7AA3pBBVgaCqAKiUARAX4tAvtx2CRdP0bden3SP5ZawboMAQQQQOAvAkm7RNJ8TdI1ydZJNZyka5Jfk2qYrne6mK50vZOAr0IAgXQCHtALKsDSUABVSASKCPBrEdiPwybp+jHq1uuT/rHUCtZlCCCAAAIe0ENqwI54p9B2xDt1TfJrUg3TlV+nE+DX6QrKHwEEEHhOwAP6c1aPT1oGH6NyEIHPCfDr5xKUJJCkawnAQ4Mm/aF6qATSQgABBGIIJO0SSfM1SdcYs/73oUk1nKRrkl+Tapiud7qYrnS9k4CvQgCBdAIe0AsqwNJQAFVIBIoI8GsR2I/DJun6MerW65P+sdQK1mUIIIAAAn8RSNolkuZrkq5Jtk6q4SRdk/yaVMN0vdPFdKXrnQR8FQIIpBPwgF5QAZaGAqhCIlBEgF+LwH4cNknXj1G3Xp/0j6VWsC5DAAEEEPCAHlIDdsQ7hbYj3qlrkl+Tapiu/DqdAL9OV1D+CCCAwHMCHtCfs3p80jL4GJWDCHxOgF8/l6AkgSRdSwAeGjTpD9VDJZAWAgggEEMgaZdImq9JusaY9b8PTarhJF2T/JpUw3S908V0peudBHwVAgikE/CAXlABloYCqEIiUESAX4vAfhw2SdePUbden/SPpVawLkMAAQQQ+ItA0i6RNF+TdE2ydVINJ+ma5NekGqbrnS6mK13vJOCrEEAgnYAH9IIKsDQUQBUSgSIC/FoE9uOwSbp+jLr1+qR/LLWCdRkCCCCAgAf0kBqwI94ptB3xTl2T/JpUw3Tl1+kE+HW6gvJHAAEEnhPwgP6c1eOTlsHHqBxE4HMC/Pq5BCUJJOlaAvDQoEl/qB4qgbQQQACBGAJJu0TSfE3SNcas/31oUg0n6Zrk16QapuudLqYrXe8k4KsQQCCdgAf0ggqwNBRAFRKBIgL8WgT247BJun6MuvX6pH8stYJ1GQIIIIDAXwSSdomk+Zqka5Ktk2o4SdckvybVMF3vdDFd6XonAV+FAALpBDygF1SApaEAqpAIFBHg1yKwH4dN0vVj1K3XJ/1jqRWsyxBAAAEEPKCH1IAd8U6h7Yh36prk16Qapiu/TifAr9MVlD8CCCDwnIAH9OesHp+0DD5G5SACnxPg188lKEkgSdcSgIcGTfpD9VAJpIUAAgjEEEjaJZLma5KuMWb970OTajhJ1yS/JtUwXe90MV3peicBX4UAAukEPKAXVICloQCqkAgUEeDXIrAfh03S9WPUrdcn/WOpFazLEEAAAQT+IpC0SyTN1yRdk2ydVMNJuib5NamG6Xqni+lK1zsJ+CoEEEgn4AG9oAIsDQVQhUSgiAC/FoH9OGySrh+jbr0+6R9LrWBdhgACCCDgAT2kBuyIdwptR7xT1yS/JtUwXfl1OgF+na6g/BFAAIHnBDygP2f1+KRl8DEqBxH4nAC/fi5BSQJJupYAPDRo0h+qh0ogLQQQQCCGQNIukTRfk3SNMet/H5pUw0m6Jvk1qYbpeqfaBoWcAAAgAElEQVSL6UrXOwn4KgQQSCfgAb2gAiwNBVCFRKCIAL8Wgf04bJKuH6NuvT7pH0utYF2GAAIIIPAXgaRdImm+JumaZOukGk7SNcmvSTVM1ztdTFe63knAVyGAQDoBD+gFFWBpKIAqJAJFBPi1COzHYZN0/Rh16/VJ/1hqBesyBBBAAAEP6CE1YEe8U2g74p26Jvk1qYbpyq/TCfDrdAXljwACCDwn4AH9OavHJy2Dj1E5iMDnBPj1cwlKEkjStQTgoUGT/lA9VAJpIYAAAjEEknaJpPmapGuMWf/70KQaTtI1ya9JNUzXO11MV7reScBXIYBAOgEP6AUVYGkogCokAkUE+LUI7Mdhk3T9GHXr9Un/WGoF6zIEEEAAgb8IJO0SSfM1SdckWyfVcJKuSX5NqmG63uliutL1TgK+CgEE0gl4QC+oAEtDAVQhESgiwK9FYD8Om6Trx6hbr0/6x1IrWJchgAACCHhAD6kBO+KdQtsR79Q1ya9JNUxXfp1OgF+nKyh/BBBA4DkBD+jPWT0+aRl8jMpBBD4nwK+fS1CSQJKuJQAPDZr0h+qhEkgLAQQQiCGQtEskzdckXWPM+t+HJtVwkq5Jfk2qYbre6WK60vVOAr4KAQTSCXhAL6gAS0MBVCERKCLAr0VgPw6bpOvHqFuvT/rHUitYlyGAAAII/EUgaZdImq9JuibZOqmGk3RN8mtSDdP1ThfTla53EvBVCCCQTsADekEFWBoKoAqJQBEBfi0C+3HYJF0/Rt16fdI/llrBugwBBBBAwAN6SA3YEe8U2o54p65Jfk2qYbry63QC/DpdQfkjgAACzwl4QH/O6vFJy+BjVA4i8DkBfv1cgpIEknQtAXho0KQ/VA+VQFoIIIBADIGkXSJpvibpGmPW/z40qYaTdE3ya1IN0/VOF9OVrncS8FUIIJBOwAN6QQVYGgqgColAEQF+LQL7cdgkXT9G3Xp90j+WWsG6DAEEEEDgLwJJu0TSfE3SNcnWSTWcpGuSX5NqmK53upiudL2TgK9CAIF0Ah7QCyrA0lAAVUgEigjwaxHYj8Mm6fox6tbrk/6x1ArWZQgggAACHtBDasCOeKfQdsQ7dU3ya1IN05VfpxPg1+kKyh8BBBB4TsAD+nNWj09aBh+jchCBzwnw6+cSlCSQpGsJwEODJv2heqgE0kIAAQRiCCTtEknzNUnXGLP+96FJNZyka5Jfk2qYrne6mK50vZOAr0IAgXQCHtALKsDSUABVSASKCPBrEdiPwybp+jHq1uuT/rHUCtZlCCCAAAJ/EUjaJZLma5KuSbZOquEkXZP8mlTDdL3TxXSl650EfBUCCKQT8IBeUAGWhgKoQiJQRIBfi8B+HJauHwvg+m0CSTW8DUuAIwn4R/CRsmwnlaTrNqxBAZJmTlIN03WQCaUaTyDJr/FiAzCeQNIuMV4sHxBPIGm+JvWmTl09oBe0kU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FxIBBC4lYJDeKWySrncq6KsQQGA6Abv/dAXlb5dQAwjMIZA0c/SmOXUp038TSPKrGriTgD58p6560526+qoaAh7QC7hq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jumclMAACAASURBVJ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p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/qBokgJAQQQQGCPgGVwj9+pv/bH26nKyAuBvwnow6oCgTkEkuZrUm+i6xwPrmSapOsKl+lnk3rTdK3kj0BSH07qTXS909t0vVPXzq/ygN5J210IIIAAAi0Ekpb8FqCHXJK0+B6CXBoI/ExAH/4ZnR8i0E4gab4m9Sa6tlup5cIkXVuAHnJJUm86BLk0EPiZQFIfTupNdP3ZEkf/kK5HyzMiOQ/oI2SSJAIIIIDACoGkJX+Fy/SzSYvvdK3kj4A+rAYQmEMgab4m9Sa6zvHgSqZJuq5wmX42qTdN10r+CCT14aTeRNc7vU3XO3Xt/CoP6J203YUAAggg0EIgaclvAXrIJUmL7yHIpYHAzwT04Z/R+SEC7QSS5mtSb6Jru5VaLkzStQXoIZck9aZDkEsDgZ8JJPXhpN5E158tcfQP6Xq0PCOS84A+QiZJIoAAAgisEEha8le4TD+btPhO10r+COjDagCBOQSS5mtSb6LrHA+uZJqk6wqX6WeTetN0reSPQFIfTupNdL3T23S9U9fOr/KA3knbXQgggAACLQSSlvwWoIdckrT4HoJcGgj8TEAf/hmdHyLQTiBpvib1Jrq2W6nlwiRdW4AecklSbzoEuTQQ+JlAUh9O6k10/dkSR/+QrkfLMyK5/2vPjm0ghmEYAO6/dWaQC0EMr09g/fHNGLA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qq1C/TNH2UtAg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CWzTMgAAAtZJREFUECBAgAABAlMBF+hTMc8TIECAAAECBAgQIECAAAECBAgQIECAAAECBAgQIECAwC8FXKD/MlY/igABAgQIECBAgAABAgQIECBAgAABAgQIECBAgAABAgSmAi7Qp2KeJ0CAAAECBAgQIECAAAECBAgQIECAAAECBAgQIECAAIFfCrhA/2WsfhQBAgQIECBAgAABAgQIECBAgAABAgQIECBAgAABAgQITAVcoE/FPE+AAAECBAgQIECAAAECBAgQIECAAAECBAgQIECAAAECvxRwgf7LWP0oAgQIECBAgAABAgQIECBAgAABAgQIECBAgAABAgQIEJgKuECfinmeAAECBAgQIECAAAECBAgQIECAAAECBAgQIECAAAECBH4p4AL9l7H6UQ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ECBAgAABAlMBF+hTMc8TIECAAAECBAgQIECAAAECBAgQIECAAAECBAgQIECAwC8FXKD/MlY/igABAgQIECBAgAABAgQIECBAgAABAgQIECBAgAABAgSmAh/vMf3XFBrX6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data:image/png;base64,iVBORw0KGgoAAAANSUhEUgAAB9AAAAfQCAYAAACaOMR5AAAgAElEQVR4Xuzc0Y7luK5t27P//6PXvch6C0QCaZikaI1Wzy6S7p2UNC1k/N///v///p//EEAAAQQQQAABBBBAAAEEEEAAAQQQQAABBBBAAAEEEEAAAQQQCCfwfy7QwzvA6yOAAAIIIIAAAggggAACCCCAAAIIIIAAAggggAACCCCAAAII/CHgAl0j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4Gxf4H+f//3f5gjgAACCCAwQuB///vfSB5JEOgi4NzURfZs3KS1SQ+f7TXZEUAAAQQQ+DqBpHPT1109qT/pjJjUw0len/S7ZxFAAAEE6glM7q8u0Ov9iYgAAgggcJjA5EZ6+FWlv5SADxB3ik1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GztATQgggAACrwhMbqSvCvU/I/AXAj5A3NkaSWuTHr6zh70VAggggAACUwSSzk1TTDfkSTojJvVwktcNc6QGBBBAIJnA5P7qAj2507w7AgggcCmByY30UoRe6zABHyAOC2hKn7Q26eGmJhIWAQQQQACBEAJJ56YQpX9eM+mMmNTDSV6T5tW7IoAAAhsJTO6vLtA3doCaEEAAAQReEZjcSF8V6n9G4C8EfIC4szWS1iY9fGcPeysEEEAAAQSmCCSdm6aYbsiTdEZM6uEkrxvmSA0IIIBAMoHJ/dUFenKneXcEEEDgUgKTG+mlCL3WYQI+QBwW0JQ+aW3Sw01NJCwCCCCAAAIhBJLOTSFK/7xm0hkxqYeTvCbNq3dFAAEENhKY3F9doG/sADUhgAACCLwiMLmRvirU/4zAXwj4AHFnayStTXr4zh72VggggAACCEwRSDo3TTHdkCfpjJjUw0leN8yRGhBAAIFkApP7qwv05E7z7ggggMClBCY30ksReq3DBHyAOCygKX3S2qSHm5pIWAQQQAABBEIIJJ2bQpT+ec2kM2JSDyd5TZpX74oAAghsJDC5v7pA39gBakIAAQQQeEVgciN9Vaj/GYG/EPAB4s7WSFqb9PCdPeytEEAAAQQQmCKQdG6aYrohT9IZMamHk7xumCM1IIAAAskEJvdXF+jJnebdEUAAgUsJTG6klyL0WocJ+ABxWEBT+qS1SQ83NZGwCCCAAAIIhBBIOjeFKP3zmklnxKQeTvKaNK/eFQEEENhIYHJ/dYG+sQPUhAACCCDwisDkRvqqUP8zAn8h4APEna2RtDbp4Tt72FshgAACCCAwRSDp3DTFdEOepDNiUg8ned0wR2pAAAEEkglM7q8u0JM7zbsjgAAClxKY3EgvRei1DhPwAeKwgKb0SWuTHm5qImERQAABBBAIIZB0bgpR+uc1k86IST2c5DVpXr0rAgggsJHA5P7qAn1jB6gJAQQQQOAVgcmN9FWh/mcE/kLAB4g7WyNpbdLDd/awt0IAAQQQQGCKQNK5aYrphjxJZ8SkHk7yumGO1IAAAggkE5jcX12gJ3ead0cAAQQuJTC5kV6K0GsdJuADxGEBTemT1iY93NREwiKAAAIIIBBCIOncFKL0z2smnRGTejjJa9K8elcEEEBgI4HJ/dUF+sYOUBMCCCCAwCsCkxvpq0L9zwj8hYAPEHe2RtLapIfv7GFvhQACCCCAwBSBpHPTFNMNeZLOiEk9nOR1wxypAQEEEEgmMLm/ukBP7jTvjgACCFxKYHIjvRSh1zpMwAeIwwKa0ietTXq4qYmERQABBBBAIIRA0rkpROmf10w6Iyb1cJLXpHn1rggggMBGApP7qwv0jR2gJgQQQACBVwQmN9JXhfqfEfgLAR8g7myNpLVJD9/Zw94KAQQQQACBKQJJ56YpphvyJJ0Rk3o4yeuGOVIDAgggkExgcn91gZ7cad4dAQQQuJTA5EZ6KUKvdZiADxCHBTSlT1qb9HBTEwmLAAIIIIBACIGkc1OI0j+vmXRGTOrhJK9J8+pdEUAAgY0EJvdXF+gbO0BNCCCAAAKvCExupK8K9T8j8BcCPkDc2RpJa5MevrOHvRUCCCCAAAJTBJLOTVNMN+RJOiMm9XCS1w1zpAYEEEAgmcDk/uoCPbnTvDsCCCBwKYHJjfRShF7rMAEfIA4LaEqftDbp4aYmEhYBBBBAAIEQAknnphClf14z6YyY1MNJXpPm1bsigAACGwlM7q8u0Dd2gJoQQAABBF4RmNxIXxXqf0bgLwR8gLizNZLWJj18Zw97KwQQQAABBKYIJJ2bpphuyJN0Rkzq4SSvG+ZIDQgggEAygcn91QV6cqd5dwQQQOBSApMb6aUIvdZhAj5AHBbQlD5pbdLDTU0kLAIIIIAAAiEEks5NIUr/vGbSGTGph5O8Js2rd0UAAQQ2EpjcX12gb+wANSGAAAIIvCIwuZG+KtT/jMBfCPgAcWdrJK1NevjOHvZWCCCAAAIITBFIOjdNMd2QJ+mMmNTDSV43zJEaEEAAgWQCk/urC/TkTvPuCCCAwKUEJjfSSxF6rcMEfIA4LKApfdLapIebmkhYBBBAAAEEQggknZtClP55zaQzYlIPJ3lNmlfvigACCGwkMLm/ukDf2AFqQgABBBB4RWByI31VqP8Zgb8Q8AHiztZIWpv08J097K0QQAABBBCYIpB0bppiuiFP0hkxqYeTvG6YIzUggAACyQQm91cX6Mmd5t0RQACBSwlMbqSXIvRahwn4AHFYQFP6pLVJDzc1kbAIIIAAAgiEEEg6N4Uo/fOaSWfEpB5O8po0r94VAQQQ2Ehgcn91gb6xA9SEAAIIIPCKwORG+qpQ/zMCfyHgA8SdrZG0NunhO3vYWyGAAAIIIDBFIOncNMV0Q56kM2JSDyd53TBHakAAAQSSCUzury7QkzvNuyOAAAKXEpjcSC9F6LUOE/AB4rCApvRJa5MebmoiYRFAAAEEEAghkHRuClH65zWTzohJPZzkNWlevSsCCCCwkcDk/uoCfWMHqAkBBBBA4BWByY30VaH+ZwT+QsAHiDtbI2lt0sN39rC3QgABBBBAYIpA0rlpiumGPElnxKQeTvK6YY7UgAACCCQTmNxfXaAnd5p3RwABBC4lMLmRXorQax0m4APEYQFN6ZPWJj3c1ETCIoAAAgggEEIg6dwUovTPayadEZN6OMlr0rx6VwQQQGAjgcn91QX6xg5QEwIIIIDAKwKTG+mrQv3PCPyFgA8Qd7ZG0tqkh+/sYW+FAAIIIIDAFIGkc9MU0w15ks6IST2c5HXDHKkBAQQQSCYwub+6QE/uNO+OAAIIXEpgciO9FKHXOkzAB4jDAprSJ61NeripiYRFAAEEEEAghEDSuSlE6Z/XTDojJvVwktekefWuCCCAwEYCk/urC/SNHaAmBBBAAIFXBCY30leF+p8R+AsBHyDubI2ktUkP39nD3goBBBBAAIEpAknnpimmG/IknRGTejjJ64Y5UgMCCCCQTGByf3WBntxp3h0BBBC4lMDkRnopQq91mIAPEIcFNKVPWpv0cFMTCYsAAggggEAIgaRzU4jSP6+ZdEZM6uEkr0nz6l0RQACBjQQm91cX6Bs7QE0IIIAAAq8ITG6krwr1PyPwFwI+QNzZGklrkx6+s4e9FQIIIIAAAlMEks5NU0w35Ek6Iyb1cJLXDXOkBgQQQCCZwOT+6gI9udO8OwIIIHApgcmN9FKEXuswAR8gDgtoSp+0NunhpiYSFgEEEEAAgRACSeemEKV/XjPpjJjUw0lek+bVuyKAAAIbCUzury7QN3aAmhBAAAEEXhGY3EhfFep/RuAvBHyAuLM1ktYmPXxnD3srBBBAAAEEpggknZummG7Ik3RGTOrhJK8b5kgNCCCAQDKByf3VBXpyp3l3BBBA4FICkxvppQi91mECPkAcFtCUPmlt0sNNTSQsAggggAACIQSSzk0hSv+8ZtIZMamHk7wmzat3RQABBDYSmNxfXaBv7AA1IYAAAgi8IjC5kb4q1P+MwF8I+ABxZ2skrU16+M4e9lYIIIAAAghMEUg6N00x3ZAn6YyY1MNJXjfMkRoQQACBZAKT+6sL9ORO8+4IIIDApQQmN9JLEXqtwwR8gDgsoCl90tqkh5uaSFgEEEAAAQRCCCSdm0KU/nnNpDNiUg8neU2aV++KAAIIbCQwub+6QN/YAWpCAAEEEHhFYHIjfVWo/xmBvxDwAeLO1kh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DR0wKbChfCERQOBSAkk/aJLW4SSvl47mr6+lh++0zeudXpPeKqmHk7wmvatzU5LtO9/VOnyn16S1SQ/r4a8T0MNfN6h+BO4k4CzR49UFegNXG2kDVCERQOA1ARvpa4QrAyR5XSmgqaiks0RSD/PaNDDCjhFI6uExqBKNEkjac0bBSjZGwDo8hno0UdLapIdHW2ssmR4eQy0RAggg8CsB63BPY7hAb+DqMNgAVUgEEHhNwEb6GuHKAEleVwpoKirpLJHUw7w2DYywYwSSengMqkSjBJL2nFGwko0RsA6PoR5NlLQ26eHR1hpLpofHUEuEAAIIuED/3//GusAFegNqh8EGqEIigMBrAn7QvEa4MkCS15UCmopKOksk9TCvTQMj7BiBpB4egyrRKIGkPWcUrGRjBKzDY6hHEyWtTXp4tLXGkunhMdQSIYAAAi7QXaB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v8V1cAACAASURBVE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dpIkwazoVWEXEDAvC6Q0FACrw1QhUSgiYB5bQJ7OGyS18OoR9Mnnf2TepjX0TEaS8brGOrRRLyO4h5LluR1DOqCRM4SCyQ0lMBrA1QhEWgiYF6bwB4OO+nVBXqD7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ECgnYG0qRyogAm0Ekua1DeLCwH6/LpRSUFLSvOrhgoZZGEIPL5RSUBKvBRAXhuB1oRQlIfAXAub1ztaY9OoCvaGHJgU2lP8opB9vj3B5eCEB87pQSkFJvBZAFAIBBMoJWJvKkQqIQBuBpHltg7gwsN+vC6UUlJQ0r3q4oGEWhtDDC6UUlMRrAcSFIXhdKEVJCLhA/39JZ8TJddgFesPyMimwofxHIZMG8xEYD3+GgHn9jKpHhfL6CJeHEUBgiIC1aQi0NAgUEEia1wJcnwnh9+tnVD0qNGle9fCj1vjMw3r4M6oeFcrrI1yfeZjXz6hSKAL/z7ze2QSTXl2gN/TQpMCG8h+F9OPtES4PLyRgXhdKKSiJ1wKIQiCAQDkBa1M5UgERaCOQNK9tEBcG9vt1oZSCkpLmVQ8XNMzCEHp4oZSCkngtgLgwBK8LpSgJgb8QMK93qvxzkwAAIABJREFU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DYJK+HUUuPwGsCSR+Ck9YmXl+PhgCHCejhwwKa0vPaBPZwWF4PC2hKz2sT2MNheT0soCk9r01gD4dN8noYtfRNBHyDaQJ7OOykVxfoDbIn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zCDGTOAAAgAElEQVS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C8kAghcSiDp4Ju0Did5vXQ041/LvMa3wOcBJPXw52V5gV8JOEtoDA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Bq420gaoQiKAwGsCNtLXCFcGSPK6UoCiXhNIOjeZ19ftsjJAUg+vFKCo1wSsTa8RCoDAGIGkPcfaNNZWEjURMK9NYA+HTfJ6GLX0CCDwgEDSuWlyHXaB/qAJ//XRSYH/WpPnEEAAARvpnT2Q5PVOg94q6dxkXu/s96QevtOgt7I26QEEvkMgac+xNn2nL1X6OwHzemdnJHm906C3QuBOAknnpsl12AV6w7xMCmwoX0gEELiUgI30TrFJXu806K2Szk3m9c5+T+rhOw16K2uTHkDgOwSS9hxr03f6UqUu0JPmNWkdNtsIIPAdAtbhHlcu0Bu42kgboAqJAAKvCdhIXyNcGSDJ60oBinpNIOncZF5ft8vKAEk9vFKAol4TsDa9RigAAmMEkvYca9NYW0nURMC8NoE9HDbJ62HU0iOAwAMCSeemyXXYBfqDJvzXRycF/mtNnkMAAQRspHf2QJLXOw16q6Rzk3m9s9+TevhOg97K2qQHEPgOgaQ9x9r0nb5U6e8EzOudnZHk9U6D3gqBOwkknZsm12EX6A3zMimwoXwhEUDgUgI20jvFJnm906C3Sjo3mdc7+z2ph+806K2sTXoAge8QSNpzrE3f6UuVukBPmtekddhsI4DAdwhYh3tcuUBv4GojbYAqJAIIvCZgI32NcGWAJK8rBSjqNYGkc5N5fd0uKwMk9fBKAYp6TcDa9BqhAAiMEUjac6xNY20lURMB89oE9nDYJK+HUUuPAAIPCCSdmybXYRfoD5rwXx+dFPivNXkOAQQQsJHe2QNJXu806K2Szk3m9c5+T+rhOw16K2uTHkDgOwSS9hxr03f6UqW/EzCvd3ZGktc7DXorBO4kkHRumlyHXaA3zMukwIbyhUQAgUsJ2EjvFJvk9U6D3irp3GRe7+z3pB6+06C3sjbpAQS+QyBpz7E2facvVeoCPWlek9Zhs40AAt8hYB3uceUCvYGrjbQBqpAIIPCagI30NcKVAZK8rhSgqNcEks5N5vV1u6wMkNTDKwUo6jUBa9NrhAIgMEYgac+xNo21lURNBMxrE9jDYZO8HkYtPQIIPCCQdG6aXIddoD9own99dFLgv9bkOQQQQMBGemcPJHm906C3Sjo3mdc7+z2ph+806K2sTXoAge8QSNpzrE3f6UuV/k7AvN7ZGUle7zTorRC4k0DSuWlyHXaB3jAvkwIbyhcSAQQuJWAjvVNsktc7DXqrpHOTeb2z35N6+E6D3srapAcQ+A6BpD3H2vSdvlSpC/SkeU1ah802Agh8h4B1uMeVC/QGrjbSBqhCIoDAawI20tcIVwZI8rpSgKJeE0g6N5nX1+2yMkBSD68UoKjXBKxNrxEKgMAYgaQ9x9o01lYSNREwr01gD4dN8noYtfQIIPCAQNK5aXIddoH+oAn/9dFJgf9ak+cQQAABG+mdPZDk9U6D3irp3GRe7+z3pB6+06C3sjbpAQ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Hq6iIoAAAggcJJD0g8YB6WCjNabmtRHuwdC8HoTfmJrXRrgHQ/N6EH5jal4b4R4MzetB+I2peW2EezA0rwfhN6ZO8tqIUWgEEEAAgX8gMPnd3wX6PwjxCAIIIIDAtwhMbqSnyST9UOX1dLf15Oe1h+vpqLyeNtCTn9cerqej8nrawP/Hzt093dpsdX2/9+ZNMSUIyJsYLWJShYIniUg8NFH/5qjx0CAmJ4BSlRdLoyLyDokoG9jkXk9ST+1F5q66el/3uHr0+H3WrqfWSc/u0d/vGKN7zq69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ducI2wAACAASURBVL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H3tAv7p54xBAAAEEEEAAgXQCST9APHnx3Z1XvO42ULN+ktcagj1n1Zt6erkbVZLXu6xO+nxSH5bDJ2WmWBFAAAEEEEAAAQROJuAB/WR7YkcAAQQQQACBkQT8EDxS6xu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O+lbGwEEEEAAAQQQeEHAD8Ez04JXXmcSmLmrpEcqvWlmDiftSg4n2bZXBBBAAAEEEEAAAQSeIeAB/RnOVkEAAQQQQAABBC4T8EPwZVRHDeT1KF2Xg03yehnKgIEe0AdIfLGFJK8zDb7eVVIflsNJmW2vCCCAAAIIIIAAAjsJeEDfSd/aCCCAAAIIIIDACwJ+CJ6ZFrzyOpPAzF0lPVLpTTNzOGlXcjjJtr0igAACCCCAAAIIIPAMAQ/oz3C2CgIIIIAAAgggcJmAH4IvozpqIK9H6bocbJLXy1AGDPSAPkDiiy0keZ1p8PWukvqwHE7KbHtFAAEEEEAAAQQQ2EnAA/pO+tZGAAEEEEAAAQReEPBD8My04JXXmQRm7irpkUpvmpnDSbuSw0m27RUBBBBAAAEEEEAAgWcIeEB/hrNVEEAAAQQQQACBywT8EHwZ1VEDeT1K1+Vgk7xehjJgoAf0ARJfbCHJ60yDr3eV1IflcFJm2ysCCCCAAAIIIIDATgIe0HfStzYCCCCAAAIIIPCCgB+CZ6YFr7zOJDBzV0mPVHrTzBxO2pUcTrJtrwgggAACCCCAAAIIPEPAA/oznK2CAAIIIIAAAghcJuCH4MuojhrI61G6Lgeb5PUylAEDPaAPkPhiC0leZxp8vaukPiyHkzLbXhFAAAEEEEAAAQR2EvCAvpO+tRFAAAEEEEAAgRcE/BA8My145XUmgZm7Snqk0ptm5nDSruRwkm17RQABBBBAAAEEEEDgGQIe0J/hbBUEEEAAAQQQQOAyAT8EX0Z11EBej9J1Odgkr5ehDBjoAX2AxBdbSPI60+DrXSX1YTmclNn2igACCCCAAAIIILCTgAf0nfStjQACCCCAAAIIvCDgh+CZacErrzMJzNxV0iOV3jQzh5N2JYeTbNsrAggggAACCCCAAALPEPCA/gxnqyCAAAIIIIAAApcJ+CH4MqqjBvJ6lK7LwSZ5vQxlwEAP6AMkvthCkteZBl/vKqkPy+GkzLZXBBBAAAEEEEAAgZ0EPKDvpG9tBBBAAAEEEEDgBQE/BM9MC155nUlg5q6SHqn0ppk5nLQrOZxk214RQAABBBBAAAEEEHiGgAf0ZzhbBQEEEEAAAQQQuEzAD8GXUR01kNejdF0ONsnrZSgDBnpAHyDxxRaSvM40+HpXSX1YDidltr0igAACCCCAAAII7CTgAX0nfWsjgAACCCCAAAIvCPgheGZa8MrrTAIzd5X0SKU3zczhpF3J4STb9ooAAggggAACCCCAwDMEPKA/w9kqCCCAAAIIIIDAZQJ+CL6M6qiBvB6l63KwSV4vQxkw0AP6AIkvtpDkdabB17tK6sNyOCmz7RUBBBBAAAEEEEBgJwEP6DvpWxsBBBBAAAEEEHhBwA/BM9OCV15nEpi5q6RHKr1pZg4n7UoOJ9m2VwQQQAABBBBAAAEEniHgAf0ZzlZBAAEEEEAAAQQuE/BD8GVURw3k9Shdl4NN8noZyoCBHtAHSHyxhSSvMw2+3lVSH5bDSZltrwgggAACCCCAAAI7CXhA30nf2ggggAACCCCAwAsCfgiemRa88jqTwMxdJT1S6U0zczhpV3I4yba9IoAAAggggAACCCDwDAEP6M9wtgoCCCCAAAIIIHCZgB+CL6M6aiCvR+m6HGyS18tQBgz0gD5A4ostJHmdafD1rpL6sBxOymx7RQABBBBAAAEEENhJwAP6TvrWRgABBBBAAAEEXhDwQ/DMtOCV15kEZu4q6ZFKb5qZw0m7ksNJtu0VAQQQQAABBBBAAIFnCHhAf4azVRBAAAEEEEAAgcsE/BB8GdVRA3k9StflYJO8XoYyYKAH9AESX2whyetMg693ldSH5XBSZtsrAggggAACCCCAwE4CHtB30rc2AggggAACCCDwgoAfgmemBa+8ziQwc1dJj1R608wcTtqVHE6yba8IIIAAAggggAACCDxDwAP6M5ytggACCCCAAAIIXCbgh+DLqI4ayOtRui4Hm+T1MpQBAz2gD5D4YgtJXmcafL2rpD4sh5My214RQAABBBBAAAEEdhLwgL6TvrURQAABBBBAAIEXBPwQPDMteOV1JoGZu0p6pNKbZuZw0q7kcJJte0UAAQQQQAABBBBA4BkCHtCf4WwVBBBAAAEEEEDgMgE/BF9GddRAXo/SdTnYJK+XoQwY6AF9gMQXW0jyOtPg610l9WE5nJTZ9ooAAggggAACCCCwk4AH9J30rY0AAggggAACCLwg4IfgmWnBK68zCczcVdIjld40M4eTdiWHk2zbKwIIIIAAAggggAACzxDwgP4MZ6sggAACCCCAAAKXCfgh+DKqowbyepSuy8Emeb0MZcBAD+gDJL7YQpLXmQZf7yqpD8vhpMy2VwQQQAABBBBAAIGdBDyg76RvbQQQQAABBBBA4AUBPwTPTAteeZ1JYOaukh6p9KaZOZy0KzmcZNteEUAAAQQQQAABBBB4hoAH9Gc4WwUBBBBAAAEEELhMwA/Bl1EdNZDXo3RdDjbJ62UoAwZ6QB8g8cUWkrzONPh6V0l9WA4nZba9IoAAAggggAACCOwk4AF9J31rI4AAAggggAACLwj4IXhmWvDK60wCM3eV9EilN83M4aRdyeEk2/aKAAIIIIAAAggggMAzBDygP8PZKggggAACCCCAwGUCfgi+jOqogbwepetysEleL0MZMNAD+gCJL7aQ5HWmwde7SurDcjgps+0VAQQQQAABBBBAYCcBD+g76VsbAQQQQAABBBB4QcAPwTPTgldeZxKYuaukRyq9aWYOJ+1KDifZtlcEEEAAAQQQQAABBJ4h4AH9Gc5WQQABBBBAAAEELhPwQ/BlVEcN5PUoXZeDTfJ6GcqAgR7QB0h8sYUkrzMNvt5VUh+Ww0mZba8IIIAAAggggAACOwl4QN9J39oIIIAAAggggMALAn4InpkWvPI6k8DMXSU9UulNM3M4aVdyOMm2vSKAAAIIIIAAAggg8AwBD+jPcLYKAggggAACCCBwmYAfgi+jOmogr0fpuhxsktfLUAYM9IA+QOKLLSR5nWnw9a6S+rAcTspse0UAAQQQQAABBBDYScAD+k761kYAAQQQQAABBF4Q8EPwzLTgldeZBGbuKumRSm+amcNJu5LDSbbtFQEEEEAAAQQQQACBZwh4QH+Gs1UQQAABBBBAAIHLBPwQfBnVUQN5PUrX5WCTvF6GMmCgB/QBEl9sIcnrTIOvd5XUh+VwUmbbKwIIIIAAAggggMBOAh7Qd9K3NgIIIIAAAggg8IKAH4JnpgW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BfSTvrwV4Gs7pS+qbdUI7CKBpN6kXi8mhWEINCCgNzWQUBBCktcCfG2nTDpfk3KY17YldyswXm/ha/vhJK9tJQjsFoGk8/UWqMM+nNSbknKY18MKUbjRBJLq9UnRHtALaCcdpAX42k6p8wihNgAAIABJREFU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/dgDusPlSa3PrZXk9Tmq+1dKarhJOZzkdX8ViQABBK4SSOrDV5kYh0BXAu4SXc2I6yqBpDMnqV6TvF7NdeMQ6EogqTd1dVARlz5cQdWcCCCAAAKvCDx5l/CAXpCD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w4XvtXAAAgAElEQVR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HJYZQEUAAAQQQQAABBM4l8OQl/1xKIu9MIOnH0aR6TfLaub4+OjY5/NFEzYcAAh9BQG/6CIrmQOAZAkn1+gxRqzxNIOl7jnqtyS4P6DVczYoAAggggAACCCCAwGcEfKGREKcT8APE6QZfx5/kdabB17tKOnPkcFJm2+vpBPSm0w2KP4lAUr0meU3aa9IdUb3WZLY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K/halYEEEAAAQQQQAABBDygy4FRBPwAMUqnB/SZOj2gD/dqewicTiDpB/6ke9PpeSl+D+hyYCaBpD6cdL4+ma0e0J+kbS0EEEAAAQQQQACBWAK+0MSqH7NxP0CMUfnZRpK8zjToR285nJTZ9no6gaT7sN50eraKP6le2Z5JIKkPq9eaHPaAXsPVrAgggAACCCCAAAIIfEbAFxoJcToBP0CcbvB1/EleZxr0gC6HkzLbXk8nkHQf1ptOz1bxJ9Ur2zMJJPVh9VqTwx7Qa7iaFQEEEEAAAQQQQAABD+hyYBQBP0CM0vnlZpK8zjToAV0OJ2W2vZ5OIOkHfr3p9GwVf1K9sj2TQFIfVq81OewBvYarWRFAAAEEEEAAAQQQ8IAuB0YR8APEKJ0e0Gfq/HJXST+iJfWm4WlrewEE9KYAybY4hkBSvY6RZiOfEUi6I6rXmuT3gF7D1awIIIAAAggggAACCHhAlwOjCPgBYpROD+gzdXpAH+7V9hA4nUDSD/xJ96bT81L8rwkk1ascmEkgqQ+r15oc9oBew9WsCCCAAAIIIIAAAgh4QJcDowj4AWKUTg/oM3V6QB/u1fYQOJ1A0g/8Sfem0/NS/B7Q5cBMAkl9OOl8fTJbPaA/SdtaCCCAAAIIIIAAArEEfKGJVT9m436AGKPys40keZ1p0I/ecjgps+31dAJJ92G96fRsFX9SvbI9k0BSH1avNTnsAb2Gq1kRQAABBBBAAAEEEPiMgC80EuJ0An6AON3g6/iTvM406AFdDidltr2eTiDpPqw3nZ6t4k+qV7ZnEkjqw+q1Joc9oNdwNSsCCCCAAAIIIIAAAh7Q5cAoAn6AGKXzy80keZ1p0AO6HE7KbHs9nUDSD/x60+nZKv6kemV7JoGkPqxea3LYA3oNV7MigAACCCCAAAIIIOABXQ6MIuAHiFE6PaDP1PnlrpJ+REvqTcPT1vYCCOhNAZJtcQyBpHodI81GPiOQdEdUrzXJ7wG9hqtZEUAAAQQQQAABBBDwgC4HRhHwA8QonR7QZ+r0gD7cq+0hcDqBpB/4k+5Np+el+F8TSKpXOTCTQFIfVq81OewBvYarWRFAAAEEEEAAAQQQ8IAuB0YR8APEKJ0e0Gfq9IA+3KvtIXA6gaQf+JPuTafnpfg9oMuBmQSS+nDS+fpktnpAf5K2tRBAAAEEEEAAAQRiCfhCE6t+zMb9ADFG5WcbSfI606AfveVwUmbb6+kEku7DetPp2Sr+pHpleyaBpD6sXmty2AN6DVezIoAAAggggAACCCDwGQFfaCTE6QT8AHG6wdfxJ3mdadADuhxOymx7PZ1A0n1Ybzo9W8WfVK9szySQ1IfVa00Oe0Cv4WpWBBBAAAEEEEAAAQQ8oMuBUQT8ADFK55ebSfI606AHdDmclNn2ejqBpB/49abTs1X8SfXK9kwCSX1YvdbksAf0Gq5mRQABBBBAAAEEEEDAA7ocGEXADxCjdHpAn6nzy10l/YiW1JuGp63tBRDQmwIk2+IYAkn1OkaajXxGIOmOqF5rkt8Deg1XsyKAAAIIIIAAAggg4AFdDowi4AeIUTo9oM/U6QF9uFfbQ+B0Akk/8Cfdm07PS/G/JpBUr3JgJoGkPqxea3LYA3oNV7MigAACCCCAAAIIIOABXQ6MIuAHiFE6PaDP1OkBfbhX20PgdAJJP/An3ZtOz0vxe0CXAzMJJPXhpPP1yWz1gP4kbWshgAACCCCAAAIIxBLwhSZW/ZiN+wFijMrPNpLkdaZBP3rL4aTMttfTCSTdh/Wm07NV/En1yvZMAkl9WL3W5LAH9BquZkUAAQQQQAABBBBA4DMCvtBIiNMJ+AHidIOv40/yOtOgB3Q5nJTZ9no6gaT7sN50eraKP6le2Z5JIKkPq9eaHPaAXsPVrAgggAACCCCAAAIIeECXA6MI+AFilM4vN5PkdaZBD+hyOCmz7fV0Akk/8OtNp2er+JPqle2ZBJL6sHqtyWEP6DVczYoAAggggAACCCCAgAd0OTCKgB8gRun0gD5T55e7SvoRLak3DU9b2wsgoDcFSLbFMQSS6nWMNBv5jEDSHVG91iS/B/QarmZFAAEEEEAAAQQQQMADuhwYRcAPEKN0ekCfqdMD+nCvtofA6QSSfuBPujednpfif00gqV7lwEwCSX1YvdbksAf0Gq5mRQABBBBAAAEEEEDAA7ocGEXADxCjdHpAn6nTA/pwr7aHwOkEkn7gT7o3nZ6X4veALgdmEkjqw0nn65PZ6gH9SdrWQgABBBBAAAEEEIgl4AtNrPoxG/cDxBiVn20kyetMg370lsNJmW2vpxNIug/rTadnq/iT6pXtmQSS+rB6rclhD+g1XM2KAAIIIIAAAggggMBnBHyhkRCnE/ADxOkGX8ef5HWmQQ/ocjgps+31dAJJ92G96fRsFX9SvbI9k0BSH1avNTnsAb2Gq1kRQAABBBBAAAEEEPCALgdGEfADxCidX24myetMgx7Q5XBSZtvr6QSSfuDXm07PVvEn1SvbMwkk9WH1WpPDHtBruJoVAQQQQAABBBBAAAEP6HJgFAE/QIzS6QF9ps4vd5X0I1pSbxqetrYXQEBvCpBsi2MIJNXrGGk28hmBpDuieq1Jfg/oNVzNigACCCCAAAIIIICAB3Q5MIqAHyBG6fSAPlOnB/ThXm0PgdMJJP3An3RvOj0vxf+aQFK9yoGZBJL6sHqtyWEP6DVczYoAAggggAACCCCAgAd0OTCKgB8gRun0gD5Tpwf04V5tD4HTCST9wJ90bzo9L8XvAV0OzCSQ1IeTztcns9UD+pO0rYUAAggggAACCCAQS8AXmlj1YzbuB4gxKj/bSJLXmQb96C2HkzLbXk8nkHQf1ptOz1bxJ9Ur2zMJJPVh9VqTwx7Qa7iaFQEEEEAAAQQQQACBzwj4QiMhTifgB4jTDb6OP8nrTIMe0OVwUmbb6+kEku7DetPp2Sr+pHpleyaBpD6sXmty2AN6DVezIoAAAggggAACCCDgAV0OjCLgB4hROr/cTJLXmQY9oMvhpMy219MJJP3Arzednq3iT6pXtmcSSOrD6rUmhz2g13A1KwIIIIAAAggggAACHtDlwCgCfoAYpdMD+kydX+4q6Ue0pN40PG1tL4CA3hQg2RbHEEiq1zHSbOQzAkl3RPVak/we0Gu4mhUBBBBAAAEEEEAAAQ/ocmAUAT9AjNLpAX2mTg/ow73aHgKnE0j6gT/p3nR6Xor/NYGkepUDMwkk9WH1WpPDHtBruJoVAQQQQAABBBBAAAEP6HJgFAE/QIzS6QF9pk4P6MO92h4CpxNI+oE/6d50el6K3wO6HJhJIKkPJ52vT2arB/QnaVsLAQQQQAABBBBAIJaALzSx6sds3A8QY1R+tpEkrzMN+tFbDidltr2eTiDpPqw3nZ6t4k+qV7ZnEkjqw+q1Joc9oNdwNSsCCCCAAAIIIIAAAp8R8IVGQpxOwA8Qpxt8HX+S15kGPaDL4aTMttfTCSTdh/Wm07NV/En1yvZMAkl9WL3W5LA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C/gKlkLoDaYUsNtIKEgBF4LoDaYktcGEgpC4LUAqikRQACBBQJJfXgBi6EHEfBd/SBZQn1JIKkPq9eZRZC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pUTBWMAACAASURBVB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6SB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PojA1//4j9+++N8ff/2DZjQNAggggAACCHQl8JWvfPXtK+//++pXvtI1xK1xJd39t4J+ePGk7+py+OHkshwCCCDwJwgknTnk1xDwgF7AVWEWQG0wpYtvAwkFISTVa1IOJ3ktKIu2U8rhtmoE9kEE/u1//NW3X/69X3v75f/4ax80o2kQQAABBBBAoCuBH/3Tf/7tR7/7z7/9hT/9g11D3BpX0t1/K+iHF0/6ri6HH04uyyGAAAIe0OXABxPwgP7BQD9Nl3QZLMDXdkoX37ZqbgWWVK9JOZzk9VYBHPZhOXyYMOEuE/hffvOX3v7pb/yzt09/+4MAAggggAACswn819/3E29/4/v/2tunv/35/xNIuvsn+U/6ri6HkzLbXhFAoCOBpDOnI/8JMXlAL7CoMAugNpjSxbeBhIIQkuo1KYeTvBaURdsp5XBbNQK7QOCP3v9Z9q+///fp72/253/4d//47f/973+6MKMhCCCAAAIIIHAygb/3I//t29/7kb/1xX/f7M+3vf8z7199/+/T32l/ku7+SW6TvqvL4aTMtlcEEOhIIOnM6ch/Qkwe0AssKswCqA2mdPFtIKEghKR6TcrhJK8FZdF2SjncVo3ALhD4N7/3q2//9vf+/du/ef9n2r/Zn5//7f/t7ed/6399+/S3PwgggAACCCAwm8Bf/97/8u2v/7n/6u3T39/sz4+9//Puf+G7f+jtx7477595T7r7z870z3eX9F1dDidltr0igEBHAklnTkf+E2LygF5gUWEWQG0wpYtvAwkFISTVa1IOJ3ktKIu2U8rhtmoEdoHA//yb//yLf57909/f7M+v/qfffPv13/+tt1/9T791YUZDEEAAAQQQQOBkAj/4p/7c2w981597+8E/9X3fdBv/zff91S/+mfdPf6f9Sbr7J7lN+q4uh5My214RQKAjgaQzpyP/CTF5QC+wqDALoDaY0sW3gYSCEJLqNSmHk7wWlEXbKeVwWzUC+wYCf/THf/T2B1//o/d/qv2PPuPy99//Wfa//ys/+/bpb38QQAABBBBAAIErBP7u+z/z/nd/+GfePv39jX++7Svf9vYdX/2293/a/duuTHPkmKS7/5GCvsWgk76ry+FvMUl8DAEEEPggAklnzgchM82fIOABvSAlFGYB1AZTuvg2kFAQQlK9JuVwkteCsmg7pRxuq0Zg30DgX3/6Z9r/v/++EcwvfPrn2d//+4Xf/t/xQgABBBBAAAEELhH4qe/9K1/8E+8/9Sf+mfcf++Kfdf+ht7/4/t/UP0l3/6kOX+0r6bu6HE7KbHtFAIGOBJLOnI78J8TkAb3AosIsgNpgShffBhIKQkiq16QcTvJaUBZtp5TDbdUI7BsI/Nz7P9P+T3/jF98+/f2Nf37j93/77dfe/3n2X3//2x8EEEAAAQQQQOAKgR/4ru99+/Pv/8z797///Y1/fvr9n3X/G9//k2+f/p76J+nuP9Xhq30lfVeXw0mZba8IINCRQNKZ05H/hJg8oBdYVJgFUBtM6eLbQEJBCEn1mpTDSV4LyqLtlHK4rZr4wP7w63/49rU//sO3P3z/p9v/wfs/0/4P/t37f+9/+4MAAggggAACCFQQ+Dvv/6z73/mR9//e//7GP9/+/s+6f+dXvv3t27/67RXLPjpn0t3/UbCbF0v6ri6HNyeb5RFAIJ5A0pkTL7sIgAf0ArAKswBqgyldfBtIKAghqV6TcjjJa0FZtJ1SDrdVEx/Yv/69X3n7V//hV94+/f2L7/9E+y/+9v/x9ou/459qj08MABBAAAEEECgi8JPf81fefvJ7/4v3//7KZyv8xe/+4be/9Gd++P2fdv/hopWfmzbp7v8c1f0rJX1Xl8P7800ECCCQTSDpzMk2Xbd7D+gFbBVmAdQGU7r4NpBQEEJSvSblcJLXgrJoO6UcbqsmPrCfe/8n23/213/h/Z9t/8W33/j933n7ja/99hd/+4MAAggggAACCFQQ+P7v+p637//O733/p92/57Ppf/r9n3X/mR/4qfd/2v0nK5Z9dM6ku/+jYDcvlvRdXQ5vTjbLI4BAPIGkMydedhEAD+gFYBVmAdQGU7r4NpBQEEJSvSblcJLXgrJoO6UcbqsmMrCvff0P3v7g0z/d/v73P/yVf/LFP9n+P/7Kz0WysGkEEEAAAQQQ6EHgv/vhn/7in3X/73/4b75951e/4+073v8p909/n/gn6e5/op9vNeak7+py+FvNEp9DAAEEPoZA0pnzMcTM8icJeEAvyAmFWQC1wZQuvg0kFISQVK9JOZzktaAs2k4ph9uqiQzsX/2Hf/f2f77/9+nvf/Y7/+KLf7L9n7//7Q8CCCCAAAIIILCLwF/9nh9/+/TPu/+197//0p/5kbf//P2/T3+f+Cfp7n+in2815qTv6nL4W80Sn0MAAQQ+hkDSmfMxxMziAf2BHFCYD0DesISL7wboDyyZVK9JOZzk9YEyabOEHG6jQiDvBP7J+z/Z/rO/8f7f+9+/+bXfefvN3//dL/72BwEEEEAAAQQQ2EXg+77ze96+77v+7Nunvz/9U+4/8/0/9fY33/8+8U/S3f9EP99qzEnf1eXwt5olPocAAgh8DIGkM+djiJnlTxLw/0AvyAmFWQC1wZQuvg0kFISQVK9JOZzktaAs2k4ph9uqGR3Y73/9a2+//0d/8Pbp72/884/e/7n2f/j+3z/69zX/bPt3ffU7377r277j7dPf/iCAAAIIIIDADALf7F5Rsbu//UM//f5Puf/0299+/+/Ee0XS3b/Cf9c5k76ry+GuWSguBBBIIZB05qQ4fXqfHtALiCvMAqgNpnTxbSChIISkek3K4SSvBWXRdko53FbN6MD+5X/45S/+mfZ/+X//8mf7/KXf/fTPtv+Lt18q+mfb//Kf+dEv/snVT3/7gwACCCCAAAIzCHx5r3i/X1T/+Ykv/jn3H3/7iT/7429/+T87716RdPevzoVO8yd9V5fDnTJPLAggkEgg6cxJ9PvEnj2gF1BWmAVQG0zp4ttAQkEISfWalMNJXgvKou2UcritmtGB/eyv//zbP37/79Pf3/jnt772u2+/9bX/6/2/3y3Z/6d/dvVv/cD/w96bvsdxHOm+AfS+otHYSID7AnDfKZGi5LHHM/eMn/l7z3M+3OfOGdsjWZatzbYkaqNISVxB7EADvQC4b1ahyZa1ENXdWZ1V8aYcDhKsysr8RWRVZgYq6jLSr16yUj8rJQESIAESIAESCJ+AP6/42PsEjO0ymi7LaLoEKXvziTcgUZpXaJr72/YFl+rXtFanD7vkeWwLCZCARgKanjka7RtGnxlAt0CZA9MCVAeq5MTXASNYaIKm8arJhzXZ1cKwcLZK+rCzpol1w/7Po7flfz/6oxhto2QTSNU+nBGjO8u/Tt30Uq4azUICJEACJEACJBAPAv/19C9iPgNj9M+VrW18PmanLkb3q3TOK0w692zix3OPfl2rX/Vomvv3i1kU6tG0VqcPR8Ej2UYSIIE4E9D0zImzHQfZNwbQLdDnwLQA1YEqOfF1wAgWmqBpvGryYU12tTAsnK2SPuysaWLdMNsB9OPFGTmONO3HoDvL2fJxOTsCgWYhARIgARIgARKIB4HPVr/B518g0D9X7q8/lG+Q4v0b6H6VznmFmXOYuYeZg7hcNM39XbZDv9umaa1OH+6397A+EiABEghGQNMzJxgZHr1fAgyg75dUgOM4MAPAitChnPhGyFgBmqppvGryYU12DeDukT+UPhx5E0ayA7YD6LeRTvXOxBUxurNUkHK1koJAs5AACZAACZAACcSDwDI+/7LchED/XPkT0ry/Pf+RGN2v0jmv+Lm5R7+u1a96NM39+8UsCvVoWqvTh6PgkWwjCZBAnAloeubE2Y6D7BsD6Bboc2BagOpAlZz4OmAEC03QNF41+bAmu1oYFs5WSR921jSxa9jmdl02t7cgdfm/T/8q/400q0b3UnJIlZpLZCGZH1Tzm6kb8mukaTeahQRIgARIgARIgAR+bu7ROT/phVLn3OPn5ie91N+vczXN/fvFLAr1aFqr04ej4JFsIwmQQJwJaHrmxNmOg+wbA+gW6HNgWoDqQJWc+DpgBAtN0DReNfmwJrtaGBbOVkkfdtY0sWvYPaRMvbf+vSd3V+/L5xCjeyknkCb1RPGQJ53lTPmYzEGMZiEBEiABEiABEiCBn5t7tOcmZp7SS+mce7TnJmae4lrRNPd3jb3N9mhaq9OHbXoS6yYBEiCBVxPQ9Mx5NQ0e0Q0BBtC7ofaKczgwLUB1oEpOfB0wgoUmaBqvmnxYk10tDAtnq6QPO2ua2DXMpE195/nHwXVluAAAIABJREFUXvrUlea6rDQg0L0Uk6b9jfHLXrr2zjKSKsgI0rSPpIq9VM9zSYAESIAESIAEYkLAn3usYe6x8YMedc5PeumqmXOMpCHQPzc/6aX+fp2rae7fL2ZRqEfTWp0+HAWPZBtJgATiTEDTMyfOdhxk3xhAt0CfA9MCVAeq5MTXASNYaIKm8arJhzXZ1cKwcLZK+rCzpolFw2qtLakhbXuttSm/f/a+l7Ld6F5KPpmVPNK2G/0vk9eRpv2mp1lIgARIgARIgARIICgBf37yF29+8nLeshW0mh8c789Pbnjzk3wy92Le0lOlfTpZ09y/T8giUY2mtTp9OBIuyUaSAAnEmICmZ06MzTjQrjGAbgE/B6YFqA5UyYmvA0aw0ARN41WTD2uyq4Vh4WyV9GFnTROLhn2NdO1fr33npW3/fPWBfL5mUrc/6KlvJi3qqdJhL237XPmozJUgTNXeE1OeTAIkQAIkQAJaCZhPyny+hjkK5idmvvLV3rylFx7+/MR8TuaoN185iXnLyX/63Ewv9fdyrqa5fy+conauprU6fThq3sn2kgAJxI2ApmdO3GznSn8YQLdgCQ5MC1AdqJITXweMYKEJmsarJh/WZFcLw8LZKunDzpomFg37H6Rr/5/5DyEfyRpSp64ibaqRXsqbSNf+5sRVyBUpIU1qGenajbCQAAmQAAmQAAmQQFAC7bmJmad0zluC1tN5fHtuYuYpnfOWXurs17ma5v79YhaFejSt1enDUfBItpEESCDOBDQ9c+Jsx0H2jQF0C/Q5MC1AdaBKTnwdMIKFJmgar5p8WJNdLQwLZ6ukDztrmsg2bAPp2jeQun2jVZM/PPtA/vvZXz3dSykg/WkBKdsLybz8auKa/BppUX81ea2XKnkuCZAACZAACZAACfyAgDdvwedm/jD/gTeP8eczmz1RMvOVX0/68xYzj/HnM7me6uzlZE1z/144Re1cTWt1+nDUvJPtJQESiBsBTc+cuNnOlf4wgG7BEhyYFqA6UCUnvg4YwUITNI1XTT6sya4WhoWzVdKHnTVNZBtmUp9+tQ6B/nLtW6REve/pXopJ2X6qCIE+XTripWw3moUESIAESIAESIAE+kWgc97SOZ/ppf7OeUvnfKaXOns5V9PcvxdOUTtX01qdPhw172R7SYAE4kZA0zMnbrZzpT8MoFuwBAemBagOVMmJrwNGsNAETeNVkw9rsquFYeFslfRhZ00T2YaZlO3mDS6j15o1WWtteLqXYlK2mze3/LTtBSnhDS6jWUiABEiABEiABEigXwTW8JmZNbx5brRJ596ez/RSfymFOUsScxfol/OZq71U2dO5mub+PYGK2Mma1ur04Yg5J5tLAiQQOwKanjmxM54jHWIA3YIhODAtQHWgSk58HTCChSZoGq+afFiTXS0MC2erpA87a5rINuz/PHpb/vejP4rRvZQiguRFbDYXkebUpG03AfS3mLa9F6Q8lwRIgARIgARIYJ8E/ohfBjQBdJPOfR1p3Nfxy4DrCK73Un43fUf+c/otMXpQRdPcf1CMB3FdTWt1+vAgPIzXJAESIIGXBDQ9c2h3OwQYQLfAlQPTAlQHquTE1wEjWGiCpvGqyYc12dXCsHC2Svqws6aJbMP6FUA3KU//WUzqUxYSIAESIAESIAESsE2g/Skak9a9U3q5LgPovdDjub9EQNNaXdP6lV5PAiRAAi4S0PTMcZF/HNrEALoFK3JgWoDqQJWc+DpgBAtN0DReNfmwJrtaGBbOVkkfdtY0kW1YvwLo5m3zf5m8jrfPr3pvohfwJrp5K52FBEiABEiABEiABGwTMG+bb+y9ef4HfJbm98/eF/NWei+FAfRe6PFcBtB9AprWr/R6EiABEnCRAPeHXbRKtNrEALoFe3FgWoDqQJWc+DpgBAtN0DReNfmwJrtaGBbOVkkfdtY0kWqY+Vbo6t63zs23z//47EPvG+hBi/k+aDlZfPGd0Lcmr3rfC2UhARIgARIgARIggUER6JzbrCGV+2prHd9JD57O3cxp2nMbf85jvo1eCLVbmub+oYId8MU0rdXpwwN2Nl6eBEhAPQFNzxz1xrYEgAF0C2A5MC1AdaBKTnwdMIKFJmgar5p8WJNdLQwLZ6ukDztrmkg17Iu1B/LFKgRpTr9e+w6pTr+Tr9e/C9yH2dJRmS1DkL79JNK1ny4e9jQLCZAACZAACZAACQyKgDe3wbzGaDPX8ec8DwI35yTmNacxrzFzGzPX8ec8RwPX08sJmub+vXCK2rma1ur04ah5J9tLAiQQNwKanjlxs50r/QktgO5Kh8Noh6YJkqabEO0axugJ/xq0a/jMw7iiJruGwdOVa2h65rjCPI7tMGlNf/8UAl3b3pR1pDyttbYCd9WkbPdk6rrkEyZle07yyWzgengCCZAACZAACZAACfSLgJnTeHMbzHHa8x0z5wlazJzGm9tgjtOe7xjNYoeApvWrpjUd7WpnvLDW8AjQh8NjzSuRAAm4SYABdAt24cPFAlQHqqRdHTCChSbQrhagOlClJrs6gDu0JmjabAkNqsIL9eu75y58G1Sh+dhlEiABEiABEiCBfRLgnGefoBw4TNP6VdOajnZ1YHCxCT0RoA/3hI8nkwAJxIAAA+gWjMiHiwWoDlRJuzpgBAtNoF0tQHWgSk12dQB3aE3QtNkSGlSFF+JmskKjs8skQAIkQAIkoJAA5zzRMbqm9aumNR3tGp0xyJb+NAH6MD2DBEhAOwEG0C14AB8uFqA6UCXt6oARLDSBdrUA1YEqNdnVAdyhNUHTZktoUBVeiJvJCo3OLpMACZAACZCAQgKc80TH6JrWr5rWdLRrdMYgW8oAuqZ7E/2dBEhg/wQYQN8/q30fyQnSvlFF6kDaNVLm2ndjadd9o4rUgZrsGinD9NhYLmh6BMjTPQK9bCaPpEoyki5IBfqNictyZ+KKvDF+mWRJgARIgARIgARIwDkC7zz/WN6e/0jemf9YlptrstLYkBXooIWfrQlKLPjxmtavmtZ0tGvwscAz3CJAH3bLHmwNCZBA+AQYQLfAnA8XC1AdqJJ2dcAIFppAu1qA6kCVmuzqAO7QmqBpsyU0qAov1EsA/Uz5mJwpH4cckxPFGTlePORpFhIgARIgARIgARJwjcC99Yfyzfr3YvTd1fuQbzwdtDCAHpRY8OM1rV81relo1+BjgWe4RYA+7JY92BoSIIHwCTCAboE5Hy4WoDpQJe3qgBEsNIF2tQDVgSo12dUB3KE1QdNmS2hQFV6olwD6b6ZuyG+mXoPckFwiI1mI0SwkQAIkQAIkQAIk4BqBze26bEGM/r9P/wp5z9NBCwPoQYkFP17T+lXTmo52DT4WeIZbBOjDbtmDrSEBEgifAAPoFpjz4WIBqgNV0q4OGMFCE2hXC1AdqFKTXR3AHVoTNG22hAZVyYWWG2uy1Fj10pf+6fnfvFSmRgct3EAOSozHkwAJkAAJkAAJuECgl18gvD1+yft0jdHmMzaj6bJU0iUXuhWbNmhav2pa09GusRmiajtCH1ZrenacBEhgjwAD6BZcgQ8XC1AdqJJ2dcAIFppAu1qA6kCVmuzqAO7QmqBpsyU0qEou9BlSln66ck/urnwj32w8lPsbj5HS9GHg3jOAHhgZTyABEiABEiABEnCAQC8B9OP4XM2xwkE5XpiRMyPH5dzICTmLT9qw9I+ApvWrpjUd7dq/McKaBkOAPjwY7rwqCZCAOwQYQLdgCz5cLEB1oEra1QEjWGgC7WoBqgNVarKrA7hDa4KmzZbQoCq50H89/Yv8f0/+LEbXtxtS32kgpWkjcO8ZQA+MjCeQAAmQAAmQAAk4QKCXAHo2kZbMMAT6X6duym8PvO5plv4R0LR+1bSmo137N0ZY02AI0IcHw51XJQEScIcAA+gWbMGHiwWoDlRJuzpgBAtNoF0tQHWgSk12dQB3aE3QtNkSGlQlF+pl09ikKTVShdwav+ilL70FYSEBEiABEtBEYAedNbIt27s7sgPp1Nu729Lc2ZEGpLmzLYJ/F/zMaPy/Jy0Pl/lTux78bRc/h/RWEjh9GJKQ5BD+f08660wODePnCciwDA+loJMQo83Pzc86/938GTX+RD29tZNnD5LAu/h0jfl8zbvP/y6L+KyN+bSNkaCFv0wYlNj+jte0ftW0pqNd9+f/PMpdAvRhd23DlpEACYRDgAF0C5z5cLEA1YEqaVcHjGChCbSrBagOVKnJrg7gDq0JmjZbQoOq5EK9BNBNmtLzkHMjJ+Uo0pceK0x7moUESIAESEATgSY6azKXNBEkbyKbidENaUCbrCbmZ6vNhqxBVps41mQ5wc+N3sJZdYjR/p9MPXXZQhx9E/H0LRNT76lkcHYakpEsYuk5SNbE0ztK+w1iXxfwJjHE02lJD6egU77GW8Zp78+oDfUYzRIPAg/w+Zr7G4/E6E9XvpZP8Gkb83mboIUB9KDE9ne8pvWrpjUd7bo//+dR7hKgD7trG7aMBEggHAIMoFvgzIeLBagOVEm7OmAEC02gXS1AdaBKTXZ1AHdoTdC02RIaVCUX6iWA/q9Tr8m/m1SlB15DYAFBBQQWTICBhQRIgARIQBMBE/7e9KTW2uoQ/H3b/GxTnm1tQWryrI7j8Hdp1Ty9gbPW90QEP/N+UkOwXWQVr6Wv+a+m91DyOLcAyUspKVKGlFI/rK6YzEkxmZeC0YkqdFuykk9m8Xejc5JPQLw/o7Y96aFhPNUhAt4veni/8NGU/3rynvy/3qdt3gvcQgbQAyPb1wma1q+a1nS0677cnwc5TIA+7LBx2DQSIIFQCDCAbgEzHy4WoDpQJe3qgBEsNIF2tQDVgSo12dUB3KE1QdNmS2hQlVyolwA6N4qVOAm7SQIkoItAR4r1JgKKjZ2WF1w0fzYBRvNGeQMp2OtGTEp2781xXza38fa4ebPc0+bvW55erEMaW54W/MwTE2zHWSb0brT/Hrr525ZsoNoNBM+N7q1kcXoOgkA43hovIPBtdGcxQfFcAoFxSC5RRnB8BNqIeWs9Lbmk0Zm9v/tvsrffZk8Mm9TwviTwi2Rt8X+hLCkp88tlSAGfxr+noFncJ8B5kXs20rR+1bSmo13dG2tsUTAC9OFgvHg0CZBA/AgwgG7Bpny4WIDqQJW0qwNGsNAE2tUCVAeq1GRXB3CH1gRNmy2hQVVyIW4UKzE0u0kCJEAC+yWAYLmfYr2JN8E38BY4BHq1ue5LY12Wd+qyjED5MoLj/hfMjZhvnbekuduSltGQFv5sdK0F2fa14O+ya66Bf8NZ7QTw/p9MPSZIj2Tue7LfZv/0ceZ1c0TNxU+93pbOY9Mm0I1vnqe8gHcWx2Q9ncS30P2fGTFBcv/PSdSTwjfQU9B+YD2NtPAIrKeLkkkVJQsppwp42x0CXUIwvYTsLEazuE+A8yL3bKRp/appTUe7ujfW2KJgBOjDwXjxaBIggfgRYADdgk35cLEA1YEqaVcHjGChCbSrBagOVKnJrg7gDq0JmjZbQoOq5ELcKFZiaHaTBEiABPZLwEuxbt4Q35TnW0syv7Uoz+tLSMG+IE/xZ6MfI6D+CGnYHyG47pddX7z/dfzX/vvuruzg5zvmMO8g7w/tszzd+TevNr+6Hgsi3eKL9//4P6M7i/9z8+97/+FN8Zd/9o/2/u4d067N/4MXJEf69xIC5cXsGKTq6cnMqEzhz5PZURlH+vcJvOVuNIv7BDgvcs9GmtavmtZ0tKt7Y40tCkaAPhyMF48mARKIHwEG0C3YlA8XC1AdqJJ2dcAIFppAu1qA6kCVmuzqAO7QmqBpsyU0qEouxI1iJYZmN0mABEjAEDBvfu/JJoLkJuX6JgLlJhV7A1Lf3pYW3ixv4edGlhurslyHNNaQgn3Fk6X6ijxHCvZ5E2A3qdgVlwLSvptvp5v07/kM0r6nRyQPGU2XpJopSzVdlgreUvclLYI30WXIlwLSu+fxVrrRJuV7Oulrk2G+LYrRDqzrnBcNDP3PXljT+lXTmo52dW+ssUXBCNCHg/Hi0SRAAvEjwAC6BZvy4WIBqgNV0q4OGMFCE2hXC1AdqFKTXR3AHVoTNG22hAZVyYW4UazE0OwmCZAACRgC23hjfAcC/by+6L9dDllp1mWlgYA59BYC6ZtIvb6JFOt+gN3/jnnNC7jju+WQDXwH3ReTcl1vMenf0wiAe986RxA9ZQRvm+dNavc9ncUxOaR/zyENvCRKvgyX5ABSvh9Auncj5SzeZM8g3Tt0BjgRYvc0S/gEOC8Kn/mrrqhp/appTUe7vsrz+e+uE6APu24hto8ESMA2AQbQLRDmw8UCVAeqpF0dMIKFJtCuFqA6UKUmuzqAO7QmaNpsCQ2qkgtxo1iJodlNEiABEjAEWkuQRU/fX//ekwfr38mTrZo82dyAxvfOkTd9FcnTV3G4mV+Y1OtGmz/teNqkYjf/j1h8H5KsR9kwfqp3PwW8l+jdS/OOFPDQXiL4vbTv/p9xSHICMo4PqE/IaaR4n0W691noieKoTBZ9ncdhBYjRLOET4LwofOavuqKm9aumNR3t+irP57+7ToA+7LqF2D4SIAHbBBhAt0CYDxcLUB2oknZ1wAgWmkC7WoDqQJWa7OoA7tCaoGmzJTSoSi7EjWIlhmY3SYAEfpLA9s6WbOPtaqPrOw1pIH15A29W1xEdru9AvI9xb0PwpjXezDbvW7clOFKTmDsJSUhyGH9CQNUXpO1Gau8k0nqbt5gzyYxkoNM4Jo1/N7K/gnYipI3Xy6WBt8UbeFPc6A30qdbypbW99kKebD6Tx5AntXmkZt+UhfoWNI5HDUZq+7sojwpCIDECg1fgAhU5jPTuh5H23ehKriSjEKOz8IUsfMFIAW+x+2nis94b7LnEsOTNm+ws1ghwXmQNbdcVa1q/alrT0a5dDwme6AgB+rAjhmAzSIAEBkaAAXQL6PlwsQDVgSppVweMYKEJtKsFqA5UqcmuDuAOrQmaNltCg6rkQtwoVmJodpMESOAnCdSbS1JvLkoDerWxjlTma7KG730vIw69jHj0iheTbiAmjW99m3Tm+KsJLHf35W+TlDsLQXAUMdA8JIcgeRYpvT0ZNqm8R6WCN5KNLuPfy/j30r7jpWinGGnKGtKyrxqpL8mzzVW8Wb4mz7ZWkZYdqdh3G0jTviVrTbxt7sk60rIjXXur6Wm/Br8mlj4TGIb9jQzlZAS/KDGC4Lj5PnoulZVsKg2dkWSiDCkhLXxZDsAPDuaqchA+MZ5KyQSOMcJijwDnRfbYdluzpvWrpjUd7drtiOB5rhCgD7tiCbaDBEhgUAQYQLdAng8XC1AdqJJ2dcAIFppAu1qA6kCVmuzqAO7QmqBpsyU0qEouxI1iJYZmN0mABH6SQG3roWx48gjfA19AkPm5zG8uyBO8Zv4YYrS08D42As1Gm7TmbQmO1CTm9qWMF9HLKQh0KTkmRaT1LkJPFadlqjQDPSMT+Le27O9aJrzvy/z6wz35Xr5eey5frc3L1+vzsorU6377TVp2pGTfS8/ua7xo7/3nl7be37V51P4I+KneTT53k9bdEy/Nu5/i3ZunI837EFK8m1Tvs8VDMgd/mIU/HMvmXsj+rsWjuiHAeVE31Oyeo2n9qmlNR7vaHTes3T4B+rB9xrwCCZCA2wQYQLdgHz5cLEB1oEra1QEjWGgC7WoBqgNVarKrA7hDa4KmzZbQoCq5EDeK7Rl6e7eJtNBImQxda26+kE2kg95CKugtkxbahTKE11tNSmDoFNJLJ016aSMJ/M2klU6kkTI4hbdlfW1STiOLsCT2nVbahU6yDSTwMr15rbEitTqksYq05c/lOWQBgfNl/H0Z/2b0Ig5vi/f2OVKhG23ePu8+vbl5+9wX8/Z5AQFy7y10vHGcQ2rvPPRobvyFjKWLeOsYAj2Kt4+rePPYaJOi/UWqdrw9XkdwvwG9sr2JN+dr0JBN9Gdz3tOPNlfkYW3Z0721n14UCoEXad5H5BD84XBuwtMH0nlPptI5SSVyuD9DoMvJFLIVpD3N+3PvFuK8qHeG/a5B0/pV05qOdu33SGF9YROgD4dNnNcjARJwjQAD6BYswoeLBagOVEm7OmAEC02gXS1AdaBKTXZ1AHdoTdC02RIaVCUX4kaxPUPXtzekvo3g1s66PNtYhDyXZ7VFWUIa6EUE4ox2oiB9sCCNsJg0wkgtnRdfZxG4y6aRVhp60giCeJOpgmQQPM8g6GeEhQSiQ6Cd3rwh82sP5Nnqfej78l2jticbSGFely2MzS2MzRpSuG/iFWyjBd9E97+B3nqR2tykOA9ezPfPjaSQntv/trnRqeGMpIayns5hjGWTecmn8jKamZbR7IxUMwflVL4os4WinC6YN9hf9mV144msbjyW1doTud/YkG/Qn/sIqG8ZadU8vdrceiHt1OzdtT94j3lGFwS8FO9+qvcR+MMIfMHoYsJIHin9C/CTquTT45JLV+VwtihHIUeyvD93QftHp3Be1A+K/a1D0/pV05qOdu3vOGFt4ROgD4fPnFckARJwiwAD6BbswYeLBagOVEm7OmAEC02gXS1AdaBKTXZ1AHdoTdC02RIaVCUX4kaxPUNvtBalBtnAt5XvLX8n95a+9fQjBLW+x9uij5rmXVAHCoIzggC5IGhXRvi8bNJLQ5fwzd0S3nosZsfkBL7DewJ/N1LAC7B5xADN27MsJBAdAi/Tm9+f/1C+MfL8I/m8uetLy6Qw95OWt9OYm7/t/cj7abv0ltr8ZeqG9p/aczOTxtuk9zZ/N/+N5OYgZ6WcOyO3K6PyxmgVuopjOlK1L38hz5a+kHnoDzY3XoifiN3vk/cf/mrStPv9Y3GbwAvPeOELfpr3wgsp5w7DL45ADsvl4iikKpcgvD/3blnOi3pn2O8aNK1fNa3paNd+jxTWFzYB+nDYxHk9EiAB1wgwgG7BIny4WIDqQJW0qwNGsNAE2tUCVAeq1GRXB3CH1gRNmy2hQVVyIW4U98PQJp2yLzW87bmB4HitsS7Pm8vyvLEkC41leYJvDz+GPMFb6AtIBf0cb7kumLTQLhTv7XNIEmml8fa5EbzHiDcbkVbakxLSBpfkYMroohSRQtiTVA5B9By+25z1dAYxn7R5O52p3V2wKtvwTwS2W/PSaj0Toz9d/EI+Wfgc8oU8xIvl32P4GnGt5NNHJZ85JoX0Mbk6UpFrI6Oebm2v+dJak+f41rmRhY2H8lVjS76qQ6BZ4kig4xMAePs8n5mAb0zI8VxJjmdLciJn7s8lX/BLUSNJP6270eaTG0l+emNfTsF50b4whXqQpvWrpjUd7RrqMOLFLBCgD1uAyipJgAQiRYABdAvm4sPFAlQHqqRdHTCChSbQrhagOlClJrs6gDu0JmjabAkNqpILcaO4H4Z+mU75GVIpz0OebTySb+tr8u3WqnxXX5U1pFVeR3plIzWkga4hHbTRTpRhvEo+BIE230BP4fvn+PI5vq2LtNJ7UoQu4hu7JehSZlzK2XHoCTmAN9KNTOWqMoLgTBlp3Y2wkIBrBOpb96S+9bXUN+/JX5Yfy1+XH0GQ+hwp2lfwSrbRrpVUYhxjcFLSyXGZLZVlrjQCKctWfUk2IUYvme+1QzzdauEXc1r4RIQj9xbXgEa+Pe1PAOA+jTTuRtLIHFJJZqSaSssodAlp/8tI+1/KzCCte8FL7X4UgXV+emP/xue8aP+swjpS0/pV05qOdg1rBPE6tgjQh22RZb0kQAJRIcAAugVL8eFiAaoDVdKuDhjBQhNoVwtQHahSk10dwB1aEzRttoQGVcmFuFHcD0O30ynX5BukUv4GqZS/Wfpc7iKd8t3Ndfkc2kuZ7KVS9v7gaArlH6eWNumk9/6HdvsJpsu5o0gr7cup4iE5XZrx9CRiOxNI7240Cwm4RmBj7SPZWP9Iausfy+9X1+UPaxBoP9G5qwWfV0BOiCHJyaFCSQ4Vi55e23gm6xvznl7BESvogfklgPa9xd3+uMo5au3qSPFumu7dptv35zNe2n8jJq375VJVrkB7n93A/Zmf3ni1rTkvejWjsI/QtH7VtKajXcMeSbxevwnQh/tNlPWRAAlEjQAD6BYsxoeLBagOVEm7OmAEC02gXS1AdaBKTXZ1AHdoTdC02RIaVCUX4kZxt4Z+mbZ9o/5MNupPpQb91RrSKK89kq+hv0ca5YeNOiRe6ZTzSBmcT096cjBnZEoOZiflQK6Ct9EhuRHvLXTzRvoI30bv1sF4Xp8JrK7+VVb25O31LXl7vQ5xfWymQSEDSctYJitj2ZxUobfqK7KJ7Bab0DX8a1v6jIzVRZBAPn0I92ZfjuGefNwI7suVTF5Gs3hbPWM+vZF+Ie132nmrfmlszovcc3xN61dNazra1b2xxhYFI0AfDsaLR5MACcSPAAPoFmzKh4sFqA5USbs6YAQLTaBdLUB1oEpNdnUAd2hN0LTZEhpUJRfiRnG3hu5I2776pTyFPFv9Sr7cXMMb52ueXkUa5TWI0XEqfurgvJc+uJQcxbd2Rz19sHRMpvfkCOJ+RyFH8MYjCwm4QGBx+V1ZWHlXFpf/LH+uteTdjZan3S4mrOlLDt+yzieS0El8+7wuze0tX+Nf2+J2X9i6MAikEmXcm32pJMsymjK6JJP5cZksQKCnkNZ9CmndjTa/nmG+rG40i0+A8yL3PEHT+lXTmo52dW+ssUXBCNCHg/Hi0SRAAvEjwAC6BZvy4WIBqgNV0q4OGMFCE2hXC1AdqFKTXR3AHVoTNG22hAZVyYW4UdytoU3advPe56bcm/9Avnn2gac/Rzzus+au3DURLRWliMTBBfS0KDPVK3JoFAJ9ERGZSzmIicywkIADBJ4tvS3Plv7Hk/cxfP8CMZqFBOJLoOP+XD4sh0pHPDmBtO4ni2NyEtrcvdsSXw7BesZ5UTBeYRytaf2qaU1Hu4YxengNmwTowzbpsm4SIIHEToJzAAAgAElEQVQoEGAA3YKV+HCxANWBKmlXB4xgoQm0qwWoDlSpya4O4A6tCZo2W0KDquRC3CjuztCt1lPZbj2TVvOZ/GPxS/lk4QvIl/IQmd2NPDIZ3lWU9vuLWakWj8pY8bhUC8fkTHFczuBtR6PbqdwrzBGswiNc7aQfQP8j5G0G0F01EtvVZwId9+fcmIzlJqQKPZUblwMFXx9Ml+RAuujpDL6lnsGnN7LtT6z3uTVRqY7zIvcspWn9qmlNR7u6N9bYomAE6MPBePFoEiCB+BFgAN2CTflwsQDVgSppVweMYKEJtKsFqA5UqcmuDuAOrQmaNltCg6rkQtwo7s7Q9a2vZWvzK6lD/rLyRN5beuLptR3xZbe7eqN3lvmCromMI7V0uuJLqiInRs54crx8xkvlfhSp3I1mIYFBEWAAfVDked3BEei4PyfzuDdDoIuZcSlkJzw9W5iWueI09EEp41Y+sieDa/Pgr8x50eBt8M8t0LR+1bSmo13dG2tsUTAC9OFgvHg0CZBA/AgwgG7Bpny4WIDqQJW0qwNGsNAE2tUCVAeq1GRXB3CH1gRNmy2hQVVyIW4Ud2fojbWPZH3tQ9lY/0j+sLYuv1/dgN7orrIYnjUzegep3O+I0ZdyQ14qd6NNUf5yYwytHY0uMYAeDTuxlSEQSE3gd54mRaCvj87K9QoEehK/6DSVHPK05ns150Uh+GDAS2hav2pa09GuAQcCD3eOAH3YOZOwQSRAAiETYADdAnA+XCxAdaBK2tUBI1hoAu1qAaoDVWqyqwO4Q2uCps2W0KAquRA3ioMY2uRlN9KSheUPZWEFAv1erS7vbmx5msUnUC2cQ0r3C5DzcqE0KheKFU8XkR64gAi60SwkECYBBtDDpM1rOU0gUUbiEF+O45MbJwvHPX2siL8XS9Alwe88STsBvNN9sdA4zossQO2xSk3rV01rOtq1x4HB0wdOgD48cBOwASRAAgMmwAC6BQPw4WIBqgNV0q4OGMFCE2hXC1AdqFKTXR3AHVoTNG22hAZVyYW4URzE0A0cbILkDXm08IE8XIQsfCgf11vy8da2p1l8Arn0jGRT09DTcm70uJyrnvD0JNIDH4BM8XvodJWQCTCAHjJwXs5dAkMIjQ/jmxrQFdyrKylfzo8dlPPjM3JubFpG0Pq2uNsROy3jvMgO115q1bR+1bSmo117GRU81wUC9GEXrMA2kAAJDJIAA+gW6PPhYgGqA1XSrg4YwUITaFcLUB2oUpNdHcAdWhM0bbaEBlXJhbhRHMTQNRy8CanJvfkP5N4zCPTdpsjniJ0bzdImUMAffJmbuAK57OkTqaEX0k7lzpTu9JowCDCAHgZlXiN6BJDOXXy5dnBWrk3PyfXp0zKFj20cGBqC1lc4L3LP5prWr5rWdLSre2ONLQpGgD4cjBePJgESiB8BBtAt2JQPFwtQHaiSdnXACBaaQLtagOpAlZrs6gDu0JqgabMlNKhKLsSN4iCGXsPB65A1+eLpxy/kK2R1N/K1ye7OskfAJP/1EwAfLM/KdHlODpbm5EypJGeRJvgMxKQIbguxkYBtAgyg2ybM+qNJAKncxUhJjo/PQc7I8THcqzMZOZtOQ8x9XFfhvMg9e2tav2pa09Gu7o01tigYAfpwMF48mgRIIH4EGEC3YFM+XCxAdaBK2tUBI1hoAu1qAaoDVWqyqwO4Q2uCps2W0KAquRA3ioMYehkHr0CW5dPH/5BPnvzD0w92Re7viKdZ2gRMjvYkJCHF9GEpZo5AH5FLSA98CemBL0O30wNXCI0EQiDAAHoIkHmJCBJAKnfvl53SMlI+I5XyWU+/ge+g34EYra1wXuSexTWtXzWt6WhX98YaWxSMAH04GC8eTQIkED8CDKBbsCkfLhagOlAl7eqAESw0gXa1ANWBKjXZ1QHcoTVB02ZLaFCVXIgbxUEMvYCDIbuL8rfHn8nHj3x5iJ+2JUhteo5tpwgeR4rgub0UwbNeamCtKYL12N6dnjKA7o4t2BJHCeTOIC0IBPo/Rsfld5D/GB0TZHKXYTRZy+c2OC9yzz81rV81reloV/fGGlsUjAB9OBgvHk0CJBA/AgygW7ApHy4WoDpQJe3qgBEsNIF2tQDVgSo12dUB3KE1QdNmS2hQlVyIG8UBDL3zDMFzCPT7T76Q9x9Dnnwp+Ik83ZMAtSk61LzB6KcInp04L6chs5Pn5FQyKadSCYh5U52FBOwSYADdLl/WHgMCyBIiKQj0W9XD8tYYNKSI6HkJ0fOSiaIrKJwXuWdkTetXTWs62tW9scYWBSNAHw7Gi0eTAAnEjwAD6BZsyoeLBagOVEm7OmAEC02gXS1AdaBKTXZ1AHdoTdC02RIaVCUX4kZxAENvPxbZfgR5LH9+ek/effq1pxdRhXk33WiWnyJgUgT7aYIPjl6S6dHL0JflSi4jV3NpT7OQgG0CDKDbJsz6I09geBxf3fDlKr6Hfg3fQ782cUYO4IscbYl8H/fRAc6L9gEp5EM0rV81relo15AHEi/XdwL04b4jZYUkQAIRI8AAugWD8eFiAaoDVdKuDhjBQhNoVwtQHahSk10dwB1aEzRttoQGVcmFuFEcwNCt70WaEOi3n92Xt+cfeNp8FX0VYjTLLxMoF69IuXQVckVulwpyB3K7VJThvRTBSl5wpJsMgAAD6AOAzktGjEAB7c1DCjI3cVXOTF719ImUyEkkCjFaQ+G8yD0ra1q/alrT0a7ujTW2KBgB+nAwXjyaBEggfgQYQLdgUz5cLEB1oEra1QEjWGgC7WoBqgNVarKrA7hDa4KmzZbQoCq5EDeKAxiaAfQAsH760Fz2pLTleuWg3BiFVA54qYE1pQjuGSQrCEyAAfTAyHiCOgImG4gvJ8dvQG7KKcgsEojMQYzWUDgvcs/KmtavmtZ0tKt7Y40tCkaAPhyMF48mARKIHwEG0C3YlA8XC1AdqJJ2dcAIFppAu1qA6kCVmuzqAO7QmqBpsyU0qEouxI3iAIZmAD0ArJ8+NJmclGQCAn1x7DRk1pODeLvx4F6a4J4vwgpI4CcIMIBOtyCBVxHATVh8OTp225fqLTmHmPr5LETJ1zY4L3qVn4T/75rWr5rWdLRr+GOJV+wvAfpwf3myNhIggegRYADdgs34cLEA1YEqaVcHjGChCbSrBagOVKnJrg7gDq0JmjZbQoOq5ELcKA5gaAbQA8D6uUP99MBGTo9fltmJy3Iacio1LCchp9LDgmzuXmnrPlyUVZCAMIBOJyCB/ROYGb0jM9U7Mg19OTcklxFAN1pD4bzIPStrWr9qWtPRru6NNbYoGAH6cDBePJoESCB+BBhAt2BTPlwsQHWgStrVASNYaALtagGqA1VqsqsDuENrgqbNltCgKrkQN4oDGJoB9ACwfu7QdorgtEyNnJWDI+dlqnxWLhULcrFQkEuFouBldE+UfG63D0xZxX4IMIC+H0o8hgR8ApOVWzIFMfp6PiE38kloc2eOf+G8yD0ba1q/alrT0a7ujTW2KBgB+nAwXjyaBEggfgQYQLdgUz5cLEB1oEra1QEjWGgC7WoBqgNVarKrA7hDa4KmzZbQoCq5EDeKAxiaAfQAsH7u0JcpgvO5k5LPnfLk9dEJuQUxGi86Sg5iNAsJ9IsAA+j9Isl6NBColm9IdeQ1Mfr1YkZuFzKe1lA4L3LPyprWr5rWdLSre2ONLQpGgD4cjBePJgESiB8BBtAt2JQPFwtQHaiSdnXACBaaQLtagOpAlZrs6gDu0JqgabMlNKhKLsSN4gCGZgA9AKx9HJo8jNfMIdBvThyFHJE70GVkCS7jdKNZSKBfBBhA7xdJ1qOBwEjpmpTL18XoO6Wc3CnmPa2hcF7knpU1rV81reloV/fGGlsUjAB9OBgvHk0CJBA/AgygW7ApHy4WoDpQJe3qgBEsNIF2tQDVgSo12dUB3KE1QdNmS2hQlVyIG8UBDM0AegBY+zg0URUZHhOBvjJ+FnJOrowhrTuyBE/jRfVpHdmC9wGKh/SDAAPo/aDIOrQQYAD9j2LmR0HL76bvyH9OvyVGs/SPgKb1q6Y1He3avzHCmgZDgD48GO68KgmQgDsEGEC3YAs+XCxAdaBK2tUBI1hoAu1qAaoDVWqyqwO4Q2uCps2W0KAquRAD6AEMzQB6AFj7OHQISdqHkBIY+tTYDV+qN2Q2LTKLH5+GZiGBfhFgAL1fJFmPBgIMoDOA7pKfa1q/alrT0a4ujTK2pRsC9OFuqPEcEiCBOBFgAN2CNflwsQDVgSppVweMYKEJtKsFqA5UqcmuDuAOrQmaNltCg6rkQgygBzA0A+gBYAU79GDllrTlUj4hl/NJT4ZRTVuC1cijSeCHBBhAH4RHmO8w+DI0NCzDEKMT+Pvw0JAkIGZe+vK/9tHQ+DmOhu6t3bu7IjuyK/88T8JP/P9wwO4ujjCCI7fxd/Mno81/O3u6t1ZE72wG0BlAd8lrNa1fNa3paFeXRhnb0g0B+nA31HgOCZBAnAgwgG7Bmny4WIDqQJW0qwNGsNAE2tUCVAeq1GRXB3CH1gRNmy2hQVVyIQbQAxiaAfQAsIIdWsmfl5H8BTH6SqUiVyujns6jGvPVXaNZSKAXAgyg90Kv23NTONGXdDInmWTW04VEUgrJFCQpqWHIkNGJvSNFzNcbvJ8PpzzdS2nutKS504S0flBNa2dbmrvm3yCtTciWNLc3ZQN/38DxRjeg6xCjtRUG0BlAd8nnNa1fNa3paFeXRhnb0g0B+nA31HgOCZBAnAgwgG7Bmny4WIDqQJW0qwNGsNAE2tUCVAeq1GRXB3CH1gRNmy2hQVVyIQbQAxiaAfQAsIIdmk4eQXDtKIJrR+Ta5GG5PunrUVTTlmA18mgS+CEBBtAH4RHm11+MZKWQqUgRUsiMyHgmK2PpjKdzicwLwUcd9o6GTmYku/dvvbR8c7suW5DNVv0H1Xg/a/9bfUU2G8uyCf0cgfSF7S15DtnAn9dNUB0Bdm2FAXQG0F3yeU3rV01rOtrVpVHGtnRDgD7cDTWeQwIkECcCDKBbsCYfLhagOlAl7eqAESw0gXa1ANWBKjXZ1QHcoTVB02ZLaFCVXIgB9ACGZgA9AKygh47hhHHImFw5OCeXD5zx9DTyN08PQ3rN4xy0OTw+dgQYQO+3SU1udfOBBZOKPSEJvEGewJvkSYzXJP6eHDYJ2PMvpJSpSikHyVZlKpOTyWxWprI5yScQXMeb6UabTBNtyZmf4W31PHQvpYYgeA0B8E3ozlJDgNz7N6O3FmVja0lq9UV5imOfQYxea9VeiCDFu8i2INc70rtvSwt/N7JtBG+z70CbI5Ax3tNRLwygM4Dukg9rWr9qWtPRri6NMralGwL04W6o8RwSIIE4EWAA3YI1+XCxANWBKmlXB4xgoQm0qwWoDlSpya4O4A6tCZo2W0KDquRCDKAHMDQD6AFgBT20iBN8OTl+Xk5OXPD0bDolZ1JJ6N7SOAdtDY+PHwEG0Ptt05fp2YvpspTSJTG6ks5KJZWVEeiUZEzydk+yqYInuVRRSqmUlJHCvZxKSwZp2tMJHGk0mvhC9n6ehu6lmPTrje0fp2Hv/Hm9uSGN1oYYvYpjV3casgbZ3G7IFrR5W112EIDfkxUE11fwZrrRG41NWW/UoGti3nFvQH74rnsvrR/cuQygM4A+OO/78ZU1rV81reloV5dGGdvSDQH6cDfUeA4JkECcCDCAbsGafLhYgOpAlbSrA0aw0ATa1QJUB6rUZFcHcIfWBE2bLaFBVXIhBtADGJoB9ACwgh5qgmTel49lsnJZpipXoK/I9XxGbuSznmYhgV4IMIDeC72fOrednh1vk+enZLJwQCYgh3JlOVQYkZl8GenYE5BhJHAfxtvpKbyVnsSb6ubb5sOepCHDQ/g3/LvR5n32BMRo7+fmZ5Beinkz3LwlbnRn8X6Od8W9N8fxvfNtiNEN/L3pybZ3nveWuXnzvLWKF9BXPP0I6d4fIt270c83lnypLck6LrABMTrqhQF0BtBd8mFN61dNazra1aVRxrZ0Q4A+3A01nkMCJBAnAgygW7AmHy4WoDpQJe3qgBEsNIF2tQDVgSo12dUB3KE1QdNmS2hQlVyIAfQAhmYAPQCs7g8tFS9JqXBFitBvlEtyZ6Tk6XZgzWgWEghKgAH0oMT2jkc6di+kDZ1CivYUUrWnEARPDhU8SUEOFKblQHEGMi1HCxVPjkBMOnYTZjc68qW1jOA5ZHtZvkO692+R7v27+pI8W1+Qp5BnGwuyhmD7GoLy6wi+N5HWvbXbkhaC8k2kffeD8ibBezQKA+gMoLvkqZrWr5rWdLSrS6OMbemGAH24G2o8hwRIIE4EGEC3YE0+XCxAdaBK2tUBI1hoAu1qAaoDVWqyqwO4Q2uCps2W0KAquRAD6AEMzQB6AFjdH5rNnJa2vD42JbfGJsXowl4gLhbBuO7x8MwuCTCA3iW4YYy4PRnLlKWaKslYpiSVZEFGEnnovJQzFalkRz09ls7h3/NShXSmZO/y6u6ctlND8ByysymLSPe+iHTvi+Yb6XWkfd9al9X6utSR4n0T/270cmNVViDLzVVZaDZwbFMWIFEpDKAzgO6Sr2pav2pa09GuLo0ytqUbAvThbqjxHBIggTgRCC2ArumGGycHeVVfNE18X8UiTv/O8Rona+rsC+9NOu3OXpPAzxFgAD2AbzCAHgBW94cmEjNI83xIjL45dUxuHjju6SqqHIUYzUICQQkwgB6U2N7xSYy6BEYd9LHClBxDunYjMwiQz2RyMpPOSyqRxnfM8a3zYXzTPJHE98wTnn6Rjr3LSzt1Gt4mF7xZLtB1SANvltfN2+VGto00ZXt7VbZbK9Ar8rD25IXc39qU+3VfolIYQHc/gK5pX4Lr16jcOYK1kz4cjBePJoFBEuB4HSR9XrsfBOjD/aD44zoYQLfDVU2tnOTH09SabrjxtCB7xXsTfYAESKCTAAPoAfyBAfQAsHo5dAwnmzD5mFyYmpWLB+bkwoFZOYyg3JHEsKdZSCAoAQbQX0XMfGt8CDKMb5Xje+UIiBudTo9LJjUuaciJwkE5ie+cG304m5XDGV9Y9gjspXgXBNG/23j0Qu5tbcjXeFPd6F0E33eMeN9b30YQ3pcdZHc3X2k32oXCADoD6C74YbsNXL+6ZI3+tUXT3hp9uH9+w5oGQ4DjdTDcedX+EaAP949lZ00MoNvhqqZWTpDiaWpNN9x4WpC94r2JPkACJNBJgAH0AP7AAHoAWL0capK1FyEFmanOQc54cjmbk0sI2hnNQgJBCTCA/ipiKRxgkq6npJQdk1KuKmXoSaRln0hXZDI9IhMZI/g7UrmPJlMylkp5mmWPANK3+2nea7LUWJGF+rIsQeaR6n0eKd/nmzVptlYha55+0qjJs8aGPIWu4+X2OiLoRlwoDKAzgO6CH7bbwPWrS9boX1s07a3Rh/vnN6xpMAQ4XgfDnVftHwH6cP9YdtbEALodrmpq5QQpnqbWdMONpwXZK96b6AMkQAKdBBhAD+APDKAHgNXLoUmc7Eu+eEZyxXOQM/Lr8oj8BmI0CwkEJcAA+quImV9MwffOJSeT5aMyNXJcpqBPZ4symy3I6UxRsokU0rMbQar24WFJDw1JGpplj8BeindE0aWx3UCa9yYC4g2I+S56TbZ2IfWnUqs/kU3oL2pLcndjUT6HrCOAvo4s8UZcKAygM4Dugh+228D1q0vW6F9bNO2t0Yf75zesaTAEOF4Hw51X7R8B+nD/WHbWxAC6Ha5qauUEKZ6m1nTDjacF2Svem+gDJEACnQQYQA/gDwygB4DVp0Ozp0UykOwp+bfqlPz7KAQ6hUzT5r1Xo1lIYD8EGED/CUpD5nMI+GUV6GxiRLLDFU9PI3g+U/FlDina27Ifzjzmpwhs4Ye+bCJ47gfQH3vB808hdzcWZLXRktWmkab3ffUmgu+eIKW7iam3Qk7tzgA6A+gujWWuX12yRv/aomlvjT7cP79hTYMhwPE6GO68av8I0If7x7KzJgbQ7XBVUysnSPE0taYbbjwtyF7x3kQfIAES6CTAAHoAf2AAPQCsPh2anEaUfMaT22PHfRk/LqN46bUCMZqFBPZDgAH0n6A0jM8lJPDWOfTB7AGZzh309MHC+AuZSiblAFK1TzFV+37c7GeOaeLnRvDdc3wfvdlc9fQTpG9/jG+jP4GsNVZlrb4m69CLDZP6fQVp4JdlFSnd1/B2utFhFgbQGUAP099edS2uX19FKJr/rmlvjT4cTR9lq18S4HilN0SdAH3YjgUZQLfDVU2tnCDF09SabrjxtCB7xXsTfYAESKCTAAPoAfyBAfQAsPp06PAo3o6tIMBXkUvj5+XSxAW5OHFeDuGl2UN4edZoFhLYDwEG0H+CUrKKF9B9OVc+LhfKJzw9lc7IVCYNyUh2aBhvpg95mqVbAib6bV4h35Gd3abs4M1yo7e2t2ULb5sbWd96KutI674B/d3GI/l246F8X3skT/H6eVu6vXo35zGAzgB6N35j6xyuX22RHWy9mvbW6MOD9TVevXcCHK+9M2QNgyVAH7bDnwF0O1zV1MoJUjxNremGG08Lsle8N9EHSIAEOgkwgB7AHxhADwCrX4e+/C7z8bHLcmL8ihwfvyxn0gk5m0l4moUE9kOAAfQ9SkP4+MFQGn9JST47JYUMJDuJ4PkxuYhvnl+EruIXU8YwtIxmCYeA+Sa6n97dD6B/V3vo6ceNhjxu1uVJs+EF2jf3gu4mJL+NmPyOpdTuo+Ub0pZbxYzcLmY90VCiMi/StC/B9Ws8Rx59OJ52Za/iSYDjNZ521dQr+rAdazOAboermlo5yY+nqTXdcONpQfaK9yb6AAmQAAPoXfoAA+hdguvlND/QJ5KW8ZELMjZyUcYrF+W1fE5eK+QhJsDOQgKvJsAA+h4jZHOQhJ/V4VjpoCdHjeTG5Gi2Kseg83jZvLAnrybLI/pBoNkyad1XpdlaQ/r25Rdp3BcaC7JQfy7PoU2q98dI+250HRH0LaR2N9pGmRh5XSYrr8sE5EY+JTcLSU9rKAygu2dlrl/ds0k/WqRpb40+3A+PYR2DJMDxOkj6vHY/CNCH+0Hxx3UwgG6Hq5paOUGKp6k13XDjaUH2ivcm+gAJkEAngahsFDthNQbQB2AGkzbayJCkC+clUzjn6d+OjMi/QX47gkAgCwnsgwAD6HuQkjNI2T4NmZGbVciYL6OJtIwOp6UKnRjCP+Nwo1nCIbCz25JdL7U7vpMO3YQYvbZ1X1Yha/X78tnGotzdWPD0OlK7r0GMtlGmR9+Qg6N3xOgruSHIsKc1lKjMizTtS3D9Gs+RRx+Op13Zq3gS4HiNp1019Yo+bMfaDKDb4aqmVk7y42lqTTfceFqQveK9iT5AAiTQSSAqG8VOWI0B9MGaIXNKJAvJnJTfVg/Iv0GMzqBVacR1jLCQwM8R0B1AN+FwX/K545LLQnLH5PXRKblVnfK0yeXQFnqROwQ26w+Q2h3SeCCfI3h+d+O5fF5bkBWkdl+qN2W50cRb6Ai6b7c8jZfS8aV1pHfvqgvtX1galiPVN+TIGKR6W84jc/sF3Ggv6MjgLlGZF2nal+D6tasB7fxJ9GHnTcQGksALAhyvdIaoE6AP27EgA+h2uKqplZP8eJpa0w03nhZkr3hvog+QAAl0EojKRrETVmMAfbBmMG/Npg56b8/eGjsht8ZPyG3oUcR8qvhes9EsJPBzBHQH0AvAUoQUZKZy0pPpkZNyLl+Sc4WSnM2X9z6U4H8wgcUdAs3WIlK7LyC1+6I8bazI0zqkgRTvm6uysLUiC5sQpHRfqK97egtNr0OMDl7MJzN8OTF+E/KanBh7Tc7gR2cQQJ8z/6SgRGVepGlfguvXeA48+nA87cpexZMAx2s87aqpV/RhO9ZmAN0OVzW1cpIfT1NruuHG04LsFe9N9AESIIFOAlHZKHbCagygD9YMQyPI5O5/u/nixAVPLkAO48XawwigG81CAj9HQHcAfQxYqpAxuTB1Wi5CjD6USHoyA/E/lOB/MIHFHQI7u03Z3W3Ijknpvmu+fe7L/Ppjmd+ArD+RB3gz/Zv1RU+voenrEKODlzxOMZKT2YlrMgcx+iR+q+IUxGgNJSrzIk37Ely/xnPk0YfjaVf2Kp4EOF7jaVdNvaIP27E2A+h2uKqplZP8eJpa0w03nhZkr3hvog+QAAl0EojKRrETVmMAfcBmeJlk+lj1ohwfuyRGz2VTMpdJyZls2gv+tWXAjeXlHSOgL4DeHgkJyeJ75xlkbsimZuTKxBG5OnlMrkwekVHYyITVjbBEgUD73fItWaw9k8WNJ7JUeyrfIqX7twief4f07kvbdVne3pLlVl1qO9tS292BNknd91Hav6QEbX456eLkxRe/pHRk7xeV9lFL5A+JyrxI074E16+RH1Y/2QH6cDztyl7FkwDHazztqqlX9GE71mYA3Q5XNbVykh9PU2u64cbTguwV7030ARIggU4CUdkodsJqDKAP2Azm9UcjaRkrzUm1eMbTV0sjcq08IlegXyYgHnBTeXnnCOgLoL8cDROFUzJZPCUTkHPlKmRUzo1UkdDdf9/YCEsUCLTQyCakJbXGGmRVNqCXkNq9LQub87JQm0eK93l52GrId82GPITsqwxPiiSm8FtIk3Jj8rTcnJyV6xOnZRK/izEBMVpDicq8SNO+BNev8Rx59OF42pW9iicBjtd42lVTr+jDdqzNALodrmpq5SQ/nqbWdMONpwXZK96b6AMkQAKdBKKyUeyE1RhAH7AZ2gmmhySVOfFC7owdkDfHDsob0H7yYQYEB2woJy+vL4DeDo3n5eTYBcglXyNbw2mI0fjywQtx0mhs1D8R2MXfjezINt4u395tQbekhZTuTaR3b5rU7ivfQL729N/rNfn7li/7KsnDIntyZ+KovIUsBUaXcestowKjNcQ8prgAACAASURBVJSozIs07Utw/RrPkUcfjqdd2at4EuB4jaddNfWKPmzH2gyg2+GqplZO8uNpak033HhakL3ivYk+QAIk0EkgKhvFTliNAXQnzOA1InkQkT8I9OvjJ+XWxAl5feKkVBHgGcNbklUlb0q6YxD3W6ItgJ5IjEsiMSaJ4XG5MH7mhcwgaj6DdNzTJnrOEhMC7dTudVlaeyCLqw+gv5XPttY8uQvZ2m5IHend6zsN2UJK900E4I32P3phnGFYstmTksuekmzupNwenZTb1Um5BTG/lJSFGK2hRGVepGlfguvXeI48+nA87cpexZMAx2s87aqpV/RhO9ZmAN0OVzW1cpIfT1NruuHG04LsFe9N9AESIIFOAlHZKHbCagygO2EGrxHDeB9yeMTT58fxnV68XXt+7KIcQYb3owgOGs1CAp0EtAXQs5njCIhCMsfk+uiMXINcr8zICOKlbaGHxIWASe3up3evbS1Jrb7o6adI7f60vuzpBejF+pKnnzXrkIYn5pMYvmRksnwGctaTS8WSXCkWPd3+eIaW22pU5kWa9iW4fo3LveqH/aAPx9Ou7FU8CXC8xtOumnpFH7ZjbQbQ7XBVUysn+fE0taYbbjwtyF7x3kQfIAES6CQQlY1iJ6zGALoTZvAbgSj5EN6aHErKserrcrR6G/qWnMuInMOrkkazkEAnAW0B9FLxknhSuCS3y2VIydPmXWOMHkkqScetYxS0U7vvIqV7U3aQ1t2kdm80F6UJabSW5Nv1R/LtxveQR/I1Urp/BTHa/+CFLyfHL8mp8cteuv/T6SRS/SegE9476sZdtLhMVOZFmvYluH6N552MPhxPu7JX8STA8RpPu2rqFX3YjrUZQLfDVU2tnOTH09SabrjxtCB7xXsTfYAESKCTQFQ2ip2wWsQD6OlkTjLJvBgtrU0IgifQ5h1EkwDY6CiWiZGbeGPyNTH6WiEt14oZuQrd/r4zs7lH0ar9b7OOAPrLd4WnKpdlqnJFpkYvy/VcVq7lM3IdwqKIwPYq7vGQ7RV5VHvqy+ZTeVDf3JMtwGgnZ8/J0cppOTo6CzntpfifVprqPyrzIk37Ely/xvO+RR+Op13Zq3gS4HiNp1019Yo+bMfaDKDb4aqmVk7y42lqTTfceFqQveK9iT5AAiTAAHqXPhDxAHolPyUjkEr+gEjtCeSpJ8vAsQIxOoqlmL8gxQIE+lZlRF4fqcjrlQoSEr9MThzFfrHN/SWgI4BeBDQjJbxNfF5OTVzw9CzeJp5LJT3NoojADgLke7LSXJOVxpqsQi+2mrIEMVo6ErRXc+Mymp+Uam5CyopT/TOA7t4Y4frVPZv0o0Wa9tbow/3wGNYxSAIcr4Okz2v3gwB9uB8Uf1wHA+h2uKqplROkeJpa0w03nhZkr3hvog+QAAl0EojKRrETVot4AP0g3i48WJmFnEa0/EvIF55+DLhtcYJzwEYk0idkOH1SjH5r/CBk2tMvExMHrJCHx5KAjgD6OGw3BhmXKwfnfDkwJ9NDQzI9PCQHoVk0EdgR2YUIUrvvbktrZ9vXu7sv5GVy9iFJDiclmUhBp/xU/3AXo7WVqMyLNO1LcP0az1FIH46nXdmreBLgeI2nXTX1ij5sx9oMoNvhqqZWTvLjaWpNN9x4WpC94r2JPkACJNBJICobxU5YLeIB9EPVizKDdM5Gp5f/LqmVjz39DeIr9yBGR7Ik8UZ9AgJ9fey4XB8/ITegJxPDMpVIeJqFBDQE0BOJQwiAHpZE8pC8NnlMXps6KjchFZh/dE/oCSRAAr9MICrzIk37Ely/xnPU0ofjaVf2Kp4EOF7jaVdNvaIP27E2A+h2uKqplZP8eJpa0w03nhZkr3hvog+QAAkwgN6lD0Q+gH4DAfQbCKDfkPL6X6W8BoH+FB8//xSZfD8z2XyjWIZLIsNlCNJWj56VkxUI9GwmJXPZtMxBs5CAhgB6NjsrucycGH2rOiG3xiY9nYP5TUYGo1lIgAR+mQAD6O55CNev7tmkHy3StLdGH+6Hx7COQRLgeB0kfV67HwTow/2g+OM6GEC3w1VNrZwgxdPUmm648bQge8V7E32ABEigk0BUNoqdsFrkA+hvIID+BgLob8jk5jsyWYNAf7Ap8gE+lfshJJoFSYaHTKLhYRkrX4FclSr068WcvF7IepqFBDQE0EvFK1KGlEpX5I1SQe6Ui/IGxORgaAs9gQRI4JcJRGVepGlfguvXeI5a+nA87cpexZMAx2s87aqpV/RhO9ZmAN0OVzW1cpIfT1NruuHG04LsFe9N9AESIAEG0Lv0gcgH0O8ggP4WAuh35EjzfTnc+Iun31vbkvfWt+QvkBbQbEOMjmIp5M9LW25XRuV2pQIZlTQ6Y95DN5pFJ4H4BtDNL4/4MjFyVSYq16CvyY1CRl7LZzzNQgIksH8CDKDvn1VYR3L9GhbpcK+jaW+NPhyub/Fq/SfA8dp/pqwxXAL0YTu8GUC3w1VNrZwgxdPUmm648bQge8V7E32ABEigk0BUNoqdsFqMAuindz8TT3Y+k3eXF+TdpUVP42V0MS+iGx3Fkk4dl3T6hBj9+sQ0ZEZeG58WJHl/IVHsF9vcO4H4BtBNgNz8akhGDlevypGxa3KkekUuZJJyIesLCwmQwP4JRGVepGlfguvX/ftvlI6kD0fJWmyrdgIcr9o9IPr9pw/bsSED6Ha4qqmVk/x4mlrTDTeeFmSveG+iD5AACXQSiMpGsRNWi1EA/ULiW7mYeCBGv/P8O3l7Hnr+O1kF6DWI0VEsQ0MHZGhoCnJAbhw8JTchRo+jMxMQo1l0EohvAN183bzgyezEFZmbuOrpk6khOYW0C0azkAAJ7J9AVOZFmvYluH7dv/9G6Uj6cJSsxbZqJ8Dxqt0Dot9/+rAdGzKAboermlo5yY+nqTXdcONpQfaK9yb6AAmQQCeBqGwUO2G1iAfQD1RuywF8A/1A5ZZcyyzJtfSCXE0vyYfPP4fclQ/nP5fHOyJPkMPd6GiWCpptZETOTp6T81Nn5SzkWCIhx5LDnmbRSSC2AfShUREjwxW5NHFeLk1CoA/hxfNDcPcZurxOh2evuyYQlXmRpn0Jrl+7dmenT6QPO20eNo4EfkCA45UOEXUC9GE7FmQA3Q5XNbVykh9PU2u64cbTguwV7030ARIgAQbQu/SBiAfQx0deEyNjkNdyDXwfuQndlC8XPpKvFj7w9JdNkS8bEOholhyanYXkkM76ohweu4R01heRxjotFzMpT7PoJBDbAHpiCp8/P4AA+gG5OXkKny1A5gXo8WFkXMDL50azkAAJ7J8AA+j7ZxXWkVy/hkU63Oto2lujD4frW7xa/wlwvPafKWsMlwB92A5vBtDtcFVTKydI8TS1phtuPC3IXvHeRB8gARLoJBCVjWInrBbxAPpI+bpUStdlpHxN3ihm5U4xA52RJ0t/grwNeUc+xMfP34d8aD6EHsli0lUbGZbR8lWpoK9G3y7mXkgku8VG90wgtgH05BGR1FGR5FF5a+Kw/GrysKdLGAZFUDPCQgIksH8CUZkXadqX4Pp1//4bpSPpw1GyFtuqnQDHq3YPiH7/6cN2bMgAuh2uamrlJD+eptZ0w42nBdkr3pvoAyRAAp0EorJR7ITVoh5AL12TMoLoI9B3SjkE0POeXl57X5ZX35eVtQ/kvbVNeW8dAt0C9LY4wT9gI/L5OSnkzkgB+ubIuLw2MgEZlxzeyM0huJjnp6EDEo324XENoCczp6UtvxqblF+NTclbEJOHoS3RthxbTwLhEojKvEjTvgTXr+GOgbCuRh8OizSvQwK9E+B47Z0haxgsAfqwHf4MoNvhqqZWTvLjaWpNN9x4WpC94r2JPkACJMAAepc+ENMA+tbmXdmEGP3u0nP509KCp/Ei+gvpkthAT0ulpiW9J5erJ+Ty2HExegLfhJ5AEN1oFj0E4hpAz+XPSy5/AXJe3qxU5K3KqKdTMC0+g+4JCwmQwP4JMIC+f1ZhHcn1a1ikw72Opr01+nC4vsWr9Z8Ax2v/mbLGcAnQh+3wZgDdDlc1tXKCFE9Ta7rhxtOC7BXvTfQBEiCBTgJR2Sh2wmoxDaDvNr+T3ea3kO/knflv5e35B5BvZRXQ2+IE/4CNGBoq4YySGH124hLkipyZvCTHEFE8DjGaRQ+BuAbQy6WrUjbZJbzMEnl5E2J0uzDRgh4fZ0/7QyAq8yJN+xJcv/bHt12rhT7smkXYHhL4eQIcr/SOqBOgD9uxIAPodriqqZWT/HiaWtMNN54WZK94b6IPkAAJMIDepQ/ENIAu289Fthcgz+Wj53flo3kI9KNtkUc7Io+ho1leJrE+VL0kh6qXIZfkUjYFSctFaBY9BOIaQK+Wb8rYiC+vFTJyq5iW16FZSIAEuiPAAHp33GyexfWrTbqDq1vT3hp9eHB+xiv3hwDHa384spbBEaAP22HPALodrmpq5QQpnqbWdMONpwXZK96b6AMkQAIMoHfpA3ENoO/URHY3RKC/XvxQvlr4APKhfNEQ+aIJgY5maSewTuLb7xekUrrg6TvFIt7QLXiaRQ+BuAbQpyq3ZKpyG3JLruUTcj2fhPD7BHo8mz3tNwEG0PtNtPf6uH7tnaGLNWjaW6MPu+iBbFMQAhyvQWjxWBcJ0IftWIUBdDtc1dTKCVI8Ta3phhtPC7JXvDfRB0iABBhA79IH4hpAl10AMSLydOlteboIgX4fH0H/YEs8Hd3iJ7Aeyp2Vofw5T/9utCq/q1TlP6BZ9BCIawB9ZvQOMiu8KTPVO8isIHI5N+RpFhIgge4IMIDeHTebZ3H9apPu4OrWtLdGHx6cn/HK/SHA8dofjqxlcATow3bYM4Buh6uaWjlBiqepNd1w42lB9or3JvoACZBAJ4GobBQ7YbXYBtBf0l1Z+0CMLEP+srYpf16rQdcEL6J70nLCEF00In1MxEjmmPxL9ZD8euwQ9IzkEV8vDIunWeJNIK4B9EMInM+MvoUguh9Av5SDMIAeb2dm76wSiMq8SNO+BNevVl1+YJXThweGnhcmgcAEOF4DI+MJjhGgD9sxCAPodriqqZWT/HiaWtMNN54WZK94b6IPkAAJdBKIykaxE1ZTEEDf2vxcjNS3Ppd3F+flT0vz8u7Sc0GSd08i+zJ6YlJkT26Mn5YbE7NyY3xWJhA8n0S2ayMs8SbAAHq87cvekUC/CERlXqRpX4Lr1355t1v10IfdsgdbQwK/RIDjlf4RdQL0YTsWZADdDlc1tXKSH09Ta7rhxtOC7BXvTfQBEiABBtC79AEFAXRBH3eb3+FV8+/l7WcPIPfl7fkHsgpkKxCjo1nM984LkKKcmbwiZyFnJq7IcXwm/URKPM0SbwIMoMfbvuwdCfSLAAPo/SLZv3q4fu0fS5dq0rS3Rh92yfPYlm4IcLx2Q43nuESAPmzHGgyg2+GqplZOkOJpak033HhakL3ivYk+QAIk0EkgKhvFTlhNQwB9e0FkTz5+/pl8/Pwu5DN5uC3yCGJ0NIvJaZ2BZGWmcv6FnM/npC0mhm5eRGcsPZoWflWr4xVAf+mtx8ZuyVGI0efg4m15FQ/+OwmQwE8TiMq8SNO+BNev8Ryt9OF42pW9iicBjtd42lVTr+jDdqzNALodrmpq5SQ/nqbWdMONpwXZK96b6AMkQAIMoHfpAxoC6LtI1L6DRO27m3Jv4QP5euF9ubf4gXzeELkLMTqaxQQc/aBjOT8rpcJpKeVPy83KmNwcgVSqe+F1P8zOEj8C8Qqg+78MYuTU+A05NQGBPp0WmUVGhVloFhIgge4IMIDeHTebZ3H9apPu4OrWtLdGHx6cn/HK/SHA8dofjqxlcATow3bYM4Buh6uaWjlBiqepNd1w42lB9or3JvoACZBAJ4GobBQ7YTUNAfQO0PEKOHZ0LHUMsfSjItC/mjgkv5485GmT4L0tTvgbG9FXAvHyZ/9zBMZjzScJzkxc9fQJ/I7IcQTQjWYhARLojkBU5kWa9iW4fu3Ol10/iz7suoXYPhJ4SYDjld4QdQL0YTsWZADdDlc1tXKSH09Ta7rhxtOC7BXvTfQBEiCBTgJR2Sh2wmrKAuirax/KyjoE+r21DXlvtebpJozRFifsErQRiQm8iO7LtfFZuTE+Bz0nU8jf3pagVfJ49wkwgO6+jdhCEnCBQFTmRZr2Jbh+dWFk9L8N9OH+M2WNJGCLAMerLbKsNywC9GE7pBlAt8NVTa2c5MfT1JpuuPG0IHvFexN9gARIgAH0Ln1AWQC9vvmF1Lc+h3whf1qchzyTd5fmBUneX0iXJAd72lBeZNhIQeaqV2Vu7BrkqpxA2utT5u1dpr8erH0sXZ0BdEtgWS0JxIwAA+juGZTrV/ds0o8Wadpbow/3w2NYxyAJcLwOkj6v3Q8C9OF+UPxxHQyg2+GqplZOkOJpak033HhakL3ivYk+QAIkwAB6lz6gLIAuXn8fitHvzN+Xt5/dl3cgK8C3DDE66mVm9I7MVN+UQ9CXcgIZkkv4tPRQ1DvG9v+IAAPodAoSIIH9EGAAfT+Uwj2G69dweYd1NU17a/ThsLyK17FFgOPVFlnWGxYB+rAd0gyg2+GqplZOkOJpak033HhakL3ivYk+QAIk0EkgKhvFTlhNWwB9e1HEyM6i/O35p/K3ecjzz+T7bZGHEKOjXqqla+LLVbleystNiNHmE9JtiXof2X6fAAPo9AQSIIH9EIjKvEjTvgTXr/vx3OgdQx+Ons3YYr0EOF712j4uPacP27EkA+h2uKqplZP8eJpa0w03nhZkr3hvog+QAAkwgN6lD2gLoO9uIni+JQL9zeL7cm/hfU/frYt81hC5C4l6yebOSC57VnLQt0fH5I3quKfxErpkIEazxIMAA+jxsCN7QQK2CTCAbptw8Pq5fg3OLApnaNpbow9HwSPZxl8iwPFK/4g6AfqwHQsygG6Hq5paOUGKp6k13XDjaUH2ivcm+gAJkEAngahsFDthNW0B9A7o88vv4A3e/5H5pXfkr5u78tcaBNoU//8jWpJHRFLHIEfkrfHD8qvJQ/LmxGEpoTvFoSFPs8SDAAPo8bAje0ECtglEZV6kaV+C61fbXj+Y+unDg+HOq5JANwQ4XruhxnNcIkAftmMNBtDtcFVTKyf58TS1phtuPC3IXvHeRB8gARLoJBCVjWInrKY4gL66/pGsrkGg31tdlz+vrUNvSBOGMS+iGx3JkhgX2ZOL1VNycey0GH0olZAjyaSnWeJBgAH0eNiRvSAB2wSiMi/StC/B9attrx9M/fThwXDnVUmgGwIcr91Q4zkuEaAP27EGA+h2uKqplZP8eJpa0w03nhZkr3hvog+QAAl0EojKRrETVlMcQG9sfSn1rS/E6D8tPoM89XQNhtmAGB3JMpQTGc6LQB+unJfDIxflEPTFXAaS9jRLPAgwgB4PO7IXJGCbQFTmRZr2Jbh+te31g6mfPjwY7rwqCXRDgOO1G2o8xyUC9GE71mAA3Q5XNbVykh9PU2u64cbTguwV7030ARIggU4CUdkodsJqigPo0noovjySPz37Rt6B/Gn+G1mCYZaRw33ZCQP11ohy6aqUS9ekXLwid0oFuVPOyxvQQ6i2Lb1dgWcPkkD8AugF4CzI3MQVOTN5FfqqnEyJnEhCoFlIgAS6IxCVeZGmfQmuX7vzZdfPog+7biG2jwReEuB4pTdEnQB92I4FGUC3w1VNrZzkx9PUmm648bQge8V7E32ABEigk0BUNoqdsJrmAPo2QuU7iyLQf3/+KeQTT3+/LfJdCwId9ZLLzkkud0aMvjU6LrerE3KrOi5ZdMwI3lVniTCBeAXQTWYEX06O35BT4zehb8psWmQOYjQLCZBAdwSiMi/StC/B9Wt3vuz6WfRh1y3E9pHASwIcr/SGqBOgD9uxIAPodriqqZWT/HiaWtMNN54WZK94b6IPkAAJdBKIykaxE1bTHEDf3RIxsrMl9xffl28W/yL3F96Xz/AB9E/r4umol2TyiCQTkORheW3yiLw2BYEeQccqexL1Pmpuf7wC6AmY0khSjo7dgtyWo9Vbch4x9fP4bY9z/PKAZldn33skEJV5kaZ9Ca5fe3RqR0+nDztqGDaLBH6CAMcr3SLqBOjDdizIALodrmpq5SQ/nqbWdMONpwXZK96b6AMkQAIMoHfpAxEPoHvpySElpCp/s5R/IUFpzC//SeaX35Hn0O/XduSvtW1P76AiZHP3dDTLOJo9ARmXqwfn5Nr0HPSsHBwakgP46QFolugSiFcA/aUdZkbvyEwVAn0pNySXEUC/DM1CAiTQHQEG0LvjZvMsrl9t0h1c3Zr21ujDg/MzXrk/BDhe+8ORtQyOAH3YDnsG0O1wVVMrJ0jxNLWmG248Lche8d5EHyABEugkEJWNYiesFvEAeq54WXIFSPGS/Lpckt+MQKCDlrXaJ7K68Q8x+sPlJflgZRl6WTZQUVuC1unG8YaFL6cnzr+UVFJOpRJyGpolugTiGkCfrNySqT25nk/K9XwCQl+Nrqey5YMmEJV5kaZ9Ca5fBz0q7FyfPmyHK2slARsEOF5tUGWdYRKgD9uhzQC6Ha5qauUkP56m1nTDjacF2Svem+gDJEACnQSislHshNUiHkBP5i+IL+fl3ysV+V8Qo4OWRvM7abS+FaM/nv9WPnr2wNPPUdE8xOhoFvPh6BQkLQdHL8uByhU5MHpJruYyci2f8TRLdAnENYBeLd+U6gikfENuFTOevF6gr0bXU9nyQROIyrxI074E16+DHhV2rk8ftsOVtZKADQIcrzaoss4wCdCH7dBmAN0OVzW1cpIfT1NruuHG04LsFe9N9AESIIFOAlHZKHbCahEPoEvurEjuHOSs/G60Kv85Oubp4GUJp/jyyeNP5R+QTx5/Jt/u7soDiNFRL2W8rV8qXRGjb5eK8gbe1Dfa+/I0smMPR72DCtsf1wB6GZ9kKBWv4vMMV+UOPs1wp1zA5xkKnoVNIncmc1fo7OxyTwSiMi/StC/B9WtPLu3syfRhZ03DhpHAjwhwvNIpok6APmzHggyg2+GqplZO8uNpak033HhakL3ivYk+QAIk0EkgKhvFTliNAfQ9M7QTtdfk/vO/y/35f8gDyKfNpnzaaHk66iWXPSHZ7Ekx+nrloNyoTMv10YNSQjSyjOi5EZZoEYhrAD2XPydZZJXI5c7Lm6Oj8lZlVN6EmFwKJpG70SwkQAL7JxCVeZGmfQmuX/fvv1E6kj4cJWuxrdoJcLxq94Do958+bMeGDKDb4cpaY0iAC5oYGhVd4sOFdo0nAfaKBKJDIIzna1Q2ip2wGgPoe2YwAfIWpCnPl/8G+VgWIO/VtiCbno56SSYmJJGcEKMvjM3JpfFZTx/EK+jTiEoazRItAnENoCczpySROS3J9Cn51fiU/GrsgLw1NiVZmCcHMZqFBEhg/wSiMi/StFbfv/V4ZJQIhLHOiRIPtpUESIAEwibAuUTYxMO5XpjPVwbQw7EprxIDAmEOzBjgikwXND1INfmwJrtGZrCxoSTwMwTCuDdFZaPYCSdhAP1HZqit/01qG5D1v8sfV1flDyurnt7BkdsQo6NZ8mi2SYOdl9MTV+TU+BXoy3IqNSyz6SE5Dc0SLQJxDaBL8gheM4dAvzVxWN6aPCJvThyREsxjMiYYzUICJLB/AlGZF3FNt3+b8kg3CYSxznGz52wVCZAACbhBgHMJN+zQ71aE+XxlAL3f1mN9sSUQ5sCMLUQHO6bpQarJhzXZ1cFhxSaRQCACYdyborJRHAicrYMZQP8R2Ub9K6lvfS1G/3nxiby74ItJ8r6+J7bMYbfeNKrPeDJVuShTo5DKJbmWy8iNfFauQViiRSC2AfTElMgwBPrmxCm5OTnr6Qn8jsc4xGgWEiCB/ROIyryIa7r925RHukkgjHWOmz1nq0iABEjADQKcS7hhh363IsznKwPo/bYe64stgTAHZmwhOtgxTQ9STT6sya4ODis2iQQCEQjj3hSVjeJA4GwdzAD6j8hubz+Wne1HYvQHT7+G3PNkHke2xZY57NZrcrSbyGNCcsXzkt+TX5fL0ha712ft/SYQ2wD6UAXfXTIyKhcnz8ulyQtyceK8HIILH8bnBoxmIQES2D+BqMyLuKbbv015pJsEwljnuNlztooESIAE3CDAuYQbduh3K8J8vjKA3m/rsb7YEghzYMYWooMd0/Qg1eTDmuzq4LBik0ggEIEw7k1R2SgOBM7WwQyg/wTZZfxsCbIsnz7+VD558omn7+/uyoMdCHTkS3YWH5Keg8zK/1OdkP81OulpE5dMIEU2YpQsESAQ2wA6PjNgPjVgPjlgPjcwO3FVTuOTA6e8Tw0M4bMDcFIWEiCBfROIyryIa7p9m5QHOkogjHWOo11ns0iABEjACQKcSzhhhr43IsznKwPofTcfK4wrgTAHZlwZutgvTQ9STT6sya4ujiu2iQSCEAjj3hSVjeIg3KwdywD6T6Ct4WcmYXtNHjz/h3z7/O/yYP4f8kmzKZ80fIl8SR3CN6aNHJY7Y0chxzxdxgvqI3sS+T4q6EB8A+jtzw2k5XD1KuSapy9kk3JxTxSYl10kgb4RiMq8iGu6vpmcFQ2IQBjrnAF1jZclARIggUgQ4FwiEmYK3Mgwn68MoAc2D0/QSiDMgamV8SD6relBqsmHNdl1EOOG1ySBfhII494UlY3ifnLtui4G0H8CXQs/82Vh+WNZWPlYFqH/XNuSP29sQm92jduZE4eryObuy+WJs3Jl/Bz0OZnBK+jTeP18mimynTHVLzUkvgH0l58bGB+5KhMj12W8clVu5jPyWiErNwuZSNiHjSQBVwhEZV7ENZ0rHsN2dEsgjHVOt23jeSRAAiSggQDnEvG0cpjPVwbQ4+lD7JUFAmEOTAvNZ5U/Q0DTg1STD2uyKwc3CUSdQBj3pqhsFDthSwbQf9EMtY2/S23977IJ6pa8IQAAIABJREFU/cfVFfnjyipkRbZxVlucsGPgRrRTZOfl5PhlOYU02SeRInsuNSyzaV9Y3CcQ3wD6S/al4mXxpHBZ3hgpyZ1yUW6XS97nBoyX8nc93PdTtnDwBKIyL+KabvC+whb0RiCMdU5vLeTZJEACJBBvApxLxNO+YT5fGUCPpw+xVxYIhDkwLTSfVf4MAU0PUk0+rMmuHNwkEHUCYdyborJR7IQtGUD/RTM06vekUf8Kck/+vPBY3oW8B1nDWesQo6NZTIpsP032ZOXiC7mez8qNfA6SjWa3lLVaQwA9mzkt2eysGP362KTcrk55+uWvgCgzOrtLAl0QiMq8iGu6LozLU5wiEMY6x6kOszEkQAIk4BgBziUcM0ifmhPm85UB9D4ZjdXEn0CYAzP+NN3poaYHqSYf1mRXd0YTW0IC3REI494UlY3i7gj2+SwG0H8R6M72Y9neeSJGf/j0a/ngydeefoaz2tJni4RUXfvd3WHJFs9LtnBecsVz8pvyiPzryAh0OaR28DK9ENAQQE8kDklieEaMvjl1TF47cMzTowCHjxB4moUESOCXCURlXsQ1HT056gTCWOdEnRHbTwIkQAI2CXAuYZPu4OoO8/nKAPrg7MwrR4xAmAMzYmgi3VxND1JNPqzJrpEegGw8CYBAGPemqGwUO+EQDKC/wgzL+Hdf7j75zJenn8m9nR25t70t3+yYRO4RL9lTIkYyp+S31QPy76NT8tvRA5IewjvqexLxHsa2+RoC6CJjsJ8vlw/MyeWDZzw9PTwsM0NDMjMMJ2UhARL4RQJRmRdxTUdHjjqBMNY5UWfE9pMACZCATQKcS9ikO7i6w3y+MoA+ODvzyhEjEObAjBiaSDdX04NUkw9rsmukByAbTwIgEMa9KSobxU44BAPorzBDDf9uZFOeLN6Vx5AnS3flw62afLBZ83TkS2pSxEhyUm5UT8uN0VlPJpMiExCjWdwkoCOAXgD8oicnxs/LyfEL0BdkLp2UM+mUp1lIgAR+mUBU5kVc09GTo04gjHVO1Bmx/SRAAiRgkwDnEjbpDq7uMJ+vDKAPzs68csQIhDkwI4Ym0s3V9CDV5MOa7BrpAcjGkwAIhHFvispGsRMOwQD6K8zQwr+bt8xbsrn+BeRz2dz4XP57dUn+a2XR05Evw/je+RAE+nT1upwavenp0/hE+umMLyxuEtARQDcBciMpmaxchlyVyZHLcj2flZuFLDQd1E3vZKtcIhCVeRHXdC55DdvSDYEw1jndtIvnkAAJkIAWApxLxNPSYT5f/3/23oS9jSPLFjwk9o0gAK6SKInURu2bF3kp95vpnpnu+cHTr6d7+vV7VWV51y5bki1rpSTuC0CCAEjOjQQpqarEkhLMDERknOjv9HXZmZE3zrkRiMzLvMkEejRjiKMKgQGdEzME99nlLgy49EPqUgy7pCsnNxmwnQEda5MtD4qN0JIJ9A+XYf0hsI3/mHuB/5if8tDcAhrSS0Os7W2k/1MM91/BSPEKLmTjuJiLe1Z9MV0VylaWzRwG3Eigv+G7kDuLfP4MlL3SV3yNhARnQg5Tlo0MkIG/ZcCWfRHv6Ri9tjOg4z7Hdo7oPxkgA2QgTAa4lwiT3e71rfP3lQn07unMK1vGgM6JaRk1Vrvr0g+pSzHskq5WT0A6TwaEAR1rky0Pio0ICCbQP1yG1kug+UJeRn+J7+Z+w7ezv3p2Vl5Qn9tsw/bWlzuHYv48lP2kWMAnfYJin5eclBfSPctmDgOuJdDTqUNIpQ4jLbhYOoDLAmVL8pcd/dswRx16QgbMYcCWfRHv6cyJGXrSGQM67nM684xnkQEyQAbcYIB7iWjqrPP3lQn0aMYQRxUCAzonZgjus8tdGHDph9SlGHZJV05uMmA7AzrWJlseFBuhJRPoHy7D1jKwuSRYxs+zN/HzzC0PjySB/rtUelewvSVSR5FIHRccxReVYXy5jYwMbAe2jzFK/ruWQI/1ltEbq0DZ0wMncWbglGcPSIX3/TF4lo0MkIG/ZcCWfRHv6Ri9tjOg4z7Hdo7oPxkgA2QgTAa4lwiT3e71rfP3lQn07unMK1vGgM6JaRk1Vrvr0g+pSzHskq5WT0A6TwaEAR1rky0Pio0ICCbQfchQl2PbeDZ3HU9nr3n21voGbjZanrW+xffL56b3Cfbjs4FxfDY4js8F/VIa23vLlyWyjZLYtQQ6kBX+1Z9yZDFRPoPxyhnPHkslcTSdxDGB5NG9L6Yry0YGyECbAVv2RbynY8TazoCO+xzbOaL/ZIAMkIEwGeBeIkx2u9e3zt9XJtC7pzOvbBkDOiemZdRY7a5LP6QuxbBLulo9Aek8GRAGdKxNtjwoNiIgmED3IUNTjlWvmTexsHRbcMuz39RW8XWtJrbmoy9DD+3tl8yjQOzZymmcGziDswL1Zu+YgG/4mqWbewn0nQ8JJDGQO/Iap4sVKJwS5ESiHZilFr0hA91jwJZ9Ee/puhcjvHIwDOi4zwnGU/ZCBsgAGYgmA9xLRFNXnb+vTKBHM4Y4qhAY0DkxQ3CfXe7CgEs/pC7FsEu6cnKTAdsZ0LE22fKg2AgtmUD3IYP6yPmWYBON1V/QrP3i2f9vcR7/LviPpXkffRl6aI/6yrmgJ4nx8ieYqHzq2ckUcFKgLJs5DLiXQJcyCGgjJZUSkrF9nr0wdAgXh+W76EOHUZb/WhEoy0YGyECbAVv2RbynY8TazoCO+xzbOaL/ZIAMkIEwGeBeIkx2u9e3zt9XJtC7pzOvbBkDOiemZdRY7a5LP6QuxbBLulo9Aek8GRAGdKxNtjwoNiIgmEDvTIb134Ft/Of8c/zH/BT+c+451qW3dcmxK9jehvs+xnDxE8FHOJ9L4Xw+6dmdEtn83HT3FXYvgf425ypF3sapoWM4M3zMs2PxOMZiCbGJ7VR7O+XORgZcZsCWfRHv6VyO0miMXcd9TjSY4ijIABkgA+EwwL1EOLx2u1edv69MoHdbbV7fGgZ0TkxrSImAoy79kLoUwy7pGoFpyCE4zoCOtcmWB8VGhAIT6J3J0Hol1dxfCl7h+9lf8f3cA3wndlZeUp+RT6Era3vry0yikJ5EX+YkLpQquFQe8Kwqj50XKMvWXQbcTqCrCFTfRM9htDghOIJ9glO5PpzJFT37puB7d3Xi1clAtxmwZV/Ee7puRwqvv1cGdNzn7NVHnk8GyAAZiDID3EtEU12dv69MoEczhjiqEBjQOTFDcJ9d7sKASz+kLsWwS7pycpMB2xnQsTbZ8qDYCC2ZQO9Mhq1lqeS+IiUVlvHLzE38MnsT98Q+lE+k76Czjs05Kx7bj3jvASTEXpLy2JdHxnFZ7E55bGXZusuA2wn0nVoIMaTThwXjHq6Uh/FZeUTsCDIij0qxK8tGBlxmwJZ9Ee/pXI7SaIxdx31ONJjiKMgAGSAD4TDAvUQ4vHa7V52/r0ygd1ttXt8aBnROTGtIiYCjLv2QuhTDLukagWnIITjOgI61yZYHxUaEAhPoHcpQl/NUwfY6ns/fxDOBsrfrDdwRKCsvosvX0uFZO5sqj10SlHF2eBJnR07izMgkxnp7pER2r1gWxu62rm4n0N9iX76DDoXYKC5XDgkOenYgHsNgLC6IsZx7t4OV1+8qA7bsi3hP19Uw4cUDYEDHfU4AbrILMkAGyEBkGeBeIprS6vx9ZQI9mjHEUYXAgM6JGYL77HIXBlz6IXUphl3SlZObDNjOgI61yZYHxUZoyQR6hzI05Tx53VywuHIPi1WF+/hpeaGNlUVJre+k2Du8RNdPa5fHVu/wHq6cweGBsxgXezKVwKlkwrNs3WWACfRt/nuL8qFzQayIg1LGfazvCA6JPZbJ4oTgeCYDFa2qpLsCGxlwjQFb9kW8p3MtMqM3Xh33OdFjjSMiA2SADATHAPcSwXFpUk86f1+ZQDdJefpiNAM6J6bRRETMOZd+SF2KYZd0jdiU5HAcZEDH2mTLg2Ij5GcCvUMZtuQ89X75Fprrj9FqPPbsN3PPcXX2mWelwDuqAmXtbKpEdhsDxQuoFC+KvYhPcunXsHNc0fGaCfRtLXvi8g+CngQyuRNIZyc9+2lfP64U+/GpQP05CMu5Ryf2ORJ/DNiyL+I9nT9debR5DOi4zzFv1PSIDJABMmAOA9xLmKNFkJ7o/H1lAj1I5dhXpBnQOTEjTaRhg3Pph9SlGHZJV8OmFN0hA74Z0LE22fKg2Dd5YZzABPreWd2YlhfRX0mt9mn8OPMA38/c9+y05NinJceuYHvL584gnz2LXO4sPi8W8Xl/EZ+JVWlL9Wavsmz6GWAC/R2cp8YBBfke+qW+QVwuDnp2MJ7EYCLhWfVnIeoDBPwIgf6Y5RW7w4At+yLe03UnPnjV4BjQcZ8TnLfsiQyQATIQPQa4l4iepmpEOn9fmUCPZgxxVCEwoHNihuA+u9yFAZd+SF2KYZd05eQmA7YzoGNtsuVBsRFaMoG+dxk25R3zbdybu4l7czdwb/YGfpMK7w+l0vtvqtq75S2VPAKFpODTgRFcGRjFJ4K8jGsHlg/RSveZQH+HbPGK/EVHG2O5fRjLjgr24Xi+iBM5gdidUu4s525l2NPpDhiwZV/Ee7oOxOUpRjGg4z7HqAHTGTJABsiAYQxwL2GYIAG5o/P3lQn0gERjN9FnQOfEjD6b5ozQpR9Sl2LYJV3NmU30hAx0xoCOtcmWB8WdMRjwWUyg753QLfUt9A35s+gWni98i6n5q2K/wQ35CPoO9n6R7vbQ2zuK3p5R9PTuw8cjE/h49Ag+EitpSgwIlGXTzwAT6O/gXMq4q1LuCunUQfnDj0NIJ8dwpTyKzyqjuFIZeV3KXZV0ZyMDLjBgy76I93QuRGO0x6jjPifaDHJ0ZIAMkIG9McC9xN74M/Vsnb+vTKCbGgX0yzgGdE5M4wYfYYdc+iF1KYZd0jXC05NDc4QBHWuTLQ+KjZCcCfRAZVhY/h7zS99D2e9rDXxXXcf3Akmvv0agF9TWWUmu1MbJoROYHD4h9jjG43GMxwRi2fQzwAT6eziPjwIxgdiL5X24WNqPS2Ir8QwG4mkMxNKI98hnCLahX0FekQzoYcCWfRHv6fTEA68SHgM67nPC8549kwEyQAbsZ4B7Cfs1fNcIdP6+MoEezRjiqEJgQOfEDMF9drkLAy79kLoUwy7pyslNBmxnQMfaZMuDYiO0ZAI9UBlWV+9CYU3wzeL8NhYgL6O/RqAX1NaZelc3I8hiuH8SwyWFE7iUyeGjbFYs3+XVJsVbF2IC/T2s9/bJh87bOJAfFYx4djw7iInMoGfz8iH0gnwUXVk2MhBVBmzZF/GeLqoR6M64dNznuMMmR0oGyAAZ8M8A9xL+ObPhDJ2/r0yg2xAR9NEIBnROTCMG7IgTLv2QuhTDLunqyFTlMCPMgI61yZYHxUbIzAR6oDJsNh5jo/EIm83H+Hr2Kf4880zsM8hX0l8j0Atq60xlFyXLiF4kcieR3MY/FfvxT8WSoF+bJ7zQGwaYQH9fNEjM9qjqCDGkUsOCISnpPoTzxYnXGJD/XBEoy0YGosqALfsi3tNFNQLdGZeO+xx32ORIyQAZIAP+GeBewj9nNpyh8/eVCXQbIoI+GsGAzolpxIAdccKlH1KXYtglXR2ZqhxmhBnQsTbZ8qDYCJmZQA9Who0ZoDUt9dqncX32N1yf+9WzUxsbeLGx6VnrW2oCSB0RTOB/k3LY/yjflv7fBWkpg50SKMumhwEm0H3wHJc/8oiVpZx7P04UDuOkQNnhVAYj6bTYLHK9vcgKlGUjA1FiwJZ9Ee/pohR1bo5Fx32Om8xy1GSADJCBD2OAe4kP48m2o3T+vjKBblt00N+uMaBzYnZtkA5e2KUfUpdi2CVdHZy2HHLEGNCxNtnyoNgIaZlAD1aGzSqwjUeLP+PRwl08Fnu33hCs4+56I9jrdaO3+Ij3TWmI/aRyBJ8OHBUcQUVyjhV54VdZNj0MMIHug+de+QRBr3xqQOyQvI0+nB727Gh+CPsEno0nsC+RFCR8dMxDyYD5DNiyL+I9nfmxRA//PgM67nOoARkgA2SADOzOAPcS0YwOnb+vTKBHM4Y4qhAY0DkxQ3CfXe7CgEs/pC7FsEu6cnKTAdsZ0LE22fKg2AgtmUAPWAZ5w3xrU/rcwOLyTSytXPfs1eoq/lyt4Wux1rce+aa0AvpweugcTg8qnMUhKYGtcJClsLVJzAS6H6rlLzt61F93yGcI5JvoCYnhuPo2ev8R7C8J+o/ipLyJfkreSD8llo0MRIkBW/ZFvKeLUtS5ORYd9zluMstRkwEyQAY+jAHuJT6MJ9uO0vn7ygS6bdFBf7vGgM6J2bVBOnhhl35IXYphl3R1cNpyyBFjQMfaZMuDYiOkZQI9NBnqqz9jbe1nKPv14hz+tDDv2XW5onoPXVk7m0ouytu8goPlczhUOY+DgtOpOM6k42L59q4uXZlA75TpNzE8WBjDYN9BKHs8U8SJdNGz+XgSuXhKbEq+oK7S7upL6mxkwE4GbNkX8Z7Ozvii128Y0HGfQ77JABkgA2Rgdwa4l4hmdOj8fWUCPZoxxFGFwIDOiRmC++xyFwZc+iF1KYZd0pWTmwzYzoCOtcmWB8VGaMkEemgyNJuP0Wo8hrLfzz7D9zNPBM+wKFfcQWgXD7VjlSBXr5knUOo7g/7iWc9+lsvis3zOA5seBphA75TnNzGcT5WQS/cjn+rH/swQDmSGcSA9hP3ZfoxlSzggNimXSQmUZSMDNjJgy76I93Q2Rhd9fpsBHfc5ZJwMkAEyQAZ2Z4B7iWhGh87fVybQoxlDHFUIDOicmCG4zy53YcClH1KXYtglXTm5yYDtDOhYm2x5UGyElkyghybD1tYM2pjFjRf3cF2g7Au54pRAWTtbj7jdRix7CnGBsv9nfz/+r/6S2JKdw7LQaybQOxXtTQz39sQQ641B2VLmoIey4HT/KM4W9+FM/z7Il9Nfo9Mr8jwy0E0GbNkX8Z6um1HCawfBgI77nCD8ZB9kgAyQgagywL1ENJXV+fvKBHo0Y4ijCoEBnRMzBPfZ5S4MuPRD6lIMu6QrJzcZsJ0BHWuTLQ+KjdCSCfQQZViWvlcEy3gwfQcPXm1jYwO/tjbwQKz1LXVQXss9JK/nHsJXpTEPfyiPIS/1rndg/RgNHgAT6MGKk0sNI5ccgbJHCiM4mheILcazKCbayPf2CmKeZSMDtjBgy76I93S2RBT93I0BHfc5ZJ8MkAEyQAZ2Z4B7iWhGh87fVybQoxlDHFUIDOicmCG4zy6ZQJc33raciQNukJyRmgONAAM61iZbHhQbIScT6CHKUJe+1ZfO1/Fi/qaHqflbuF5v4Fp9Xay9X0F/TVpc3jaP9UtF9xLOlU7jfPm0Z/dLhewDAmXZwmOACfRguU3GC0jGBGIHUmVUtjGYHcZgTiB2fyIpsZ0Uy+AOln32FiYDtuyLeE8XZhSwbx0M6LjP0TEOXoMMkAEyYCsD3EvYqtzf91vn7ysT6NGMIY4qBAZ0TswQ3GeXuzDg0g+pSzHskq6c3GTAdgZ0rE22PCg2Qksm0EOUQf0hm8ImVpZvYHnlmmf/VK3hjys1sashXltT11L2GpA3ccUeKn2Gg+XPcEhwWj4YfTrdBlt4DDCBHiy3PT298mECgdhYT0GQ9+z+0lHs7z+GfWJPp9IS1xkPbGTAFgZs2Rfxns6WiKKfuzGg4z6H7JMBMkAGyMDuDHAvEc3o0Pn7ygR6NGOIowqBAZ0TMwT32eUuDLj0Q+pSDLukKyc3GbCdAR1rky0Pio3Qkgl0LTLU1+6jvvYA9dX7+HZpGt8uTuM7sTXJr9c2BREoGjPQ9xF2cDmfxuV8CpfEqhT7DrSQ7dBFmEAPU2z11x8KGQwUDrSRH8NEOo/xVAETgoJX1j2HPinxnpS/I0nKp9UV2MiAaQzYsi/iPZ1pkUN//DKg4z7Hr088ngyQATLgEgPcS0RTbZ2/r0ygRzOGOKoQGNA5MUNwn10ygc4S7pwFZIAMGMmAjt9XWx4UGyEQE+haZGg1X6LZfIGW4Nb8b6/xUj6D/kKgrO0tlz2FXPY0spnTuNJfwmelkmflZXQkBcqyBcsAE+jB8vmXvcXlf6oy7XH5JnpR0I+s2HKyhIqgJDgsJd0PSWl3ZQvyVyJ9kkRXlo0MmMaALfsiPvQ2LXLoj18GdNzn+PWJx5MBMkAGXGKAe4loqq3z95UJ9GjGEEcVAgM6J2YI7rPLXRhw6YfUpRh2SVdObjJgOwM61iZbHhQboSUT6Fpk2NqqyXWq8sdtNfw2c11wzbP3W8D9pkCs7a0nMY7e5DiU/WpwP74a2OfZrAwsJ1CWLVgGmEAPls+/7G3nVfIer6R7ryrvrmx8ELHEIHoFF/uPtiGl3Qcl376DML1i32SgEwZs2Rfxnq4TdXmOSQzouM8xabz0hQyQATJgGgPcS5imSDD+6Px9ZQI9GM3YiwMM6JyYDtBpzBBd+iF1KYZd0tWYyURHyECHDOhYm2x5UNwhhcGexgR6sHzu2tu6/JeGYB0v52/g5YJg/iZ+qq/jp7UGrtXVf7O8xYblZd0hqdc+jI8HjuGjwWOeHZS3cgflrVxl2YJlgAn0YPn8oN5iRYnzfonzIo7lDwj2exhISql3hUQG2XgaOUE2lvZKu6dY2v2DqOVB4TFgy76I93ThxQB71sOAjvscPSPhVcgAGSADdjLAvYSdur3Pa52/r0ygv08N/ncysM2AzolJ0vUx4NIPqUsx7JKu+mYLr0QGwmFAx9pky4PicBj22SsT6D4J6/Rw9Yq5qtPewsrKXVRX7mBl+S7+WF3GH1cUVjrt2JzzevNAj0Dsycp5wQVMCsalfvu4VMJWYAuWASbQg+Xzg3rrle+i9wjEVqSk+0CyT0q696GUHkA5NYBSqoLhdBkjguF06XVp9z6Wdv8genlQOAzYsi/iPV04+rNXfQzouM/RNxpeiQyQATJgHwPcS9in2Yd4rPP3lQn0D1GEx5ABYUDnxCTh+hhw6YfUpRh2SVd9s4VXIgPhMKBjbbLlQXE4DPvslQl0n4Tt5fAt7+SttfvYXLsn9h7++8Is/nVhRuzMXjo25FxV8lq9Zt6DsfLngi88e1ZyjWcEyrIFywAT6MHy+WG9qThvo7dHQcq6yz8XMwcFhzx7RN5IP7qNQfnDEZZ2/zBmeVR4DNiyL+I9XXgxwJ71MKDjPkfPSHgVMkAGyICdDHAvYadu7/Na5+8rE+jvU4P/nQxsM6BzYpJ0fQy49EPqUgy7pKu+2cIrkYFwGNCxNtnyoDgchn32ygS6T8ICOLzxVKq5PwGaT/HHuSf4n3OPPVuV/Hp1U9DOs1vdKvkLGChchLIX+nK4UMjhfF8eKRmVvJDuWba9M8AE+t45DKqHbHIIudQwsslBjGYGsF8wmq7IG+rZ7fLuWeSkpLsq7Z6LZ9pl3bfLuwflA/shA7sxYMu+iPd0jGHbGdBxn2M7R/SfDJABMhAmA9xLhMlu9/rW+fvKBHr3dOaVLWNA58S0jBqr3XXph9SlGHZJV6snIJ0nA8KAjrXJlgfFRgQEE+j6ZdiYlWruCnO4PvsLrgmUfSEV3qcEytresskjyKaOSjLxCC4NjAhGcbEygj4Z2A5sH6MJ/jOBboIKbR8SsRyS8bzYPArxLPoSWRQE7bLuAinxrsq6t0u7l9EnyXNV1p2l3c3RMMqe2LIv4j1dlKPQjbHpuM9xg0mOkgyQATLQGQPcS3TGm+ln6fx9ZQLd9Gigf8YwoHNiGjNoBxxx6YfUpRh2SVcHpimHGHEGdKxNtjwoNkJqJtC7IMOqXFOwtYqHMz/hNw/XcK8J3JNPpStre+vBkFS4HpbC1sO4vO8YPhoViB2Ugcl/8Szb3hlgAn3vHAbXQ49X2B1S1v3N/0mC3Cvr3oYq636scMCzqqz70HZ59+B8YE9k4N0M2LIv4j0dI9h2BnTc59jOEf0nA2SADITJAPcSYbLbvb51/r4ygd49nXllyxjQOTEto8Zqd136IXUphl3S1eoJSOfJgDCgY22y5UGxEQHBBHoXZGjINdcFDbxavCO47dmbq6uvoXLokkuHvbn0oniv0IfJoVOvMR6PYWIbXSA+cpdkAt18SVVJd1XeXWE0U8E+gSrtXkmkMBAXiM0nMsgJ8klV2j2GVK9ALBsZCIoBW/ZFvKcLSnH20y0GdNzndGtsvC4ZIANkwAYGuJewQSX/Pur8fWUC3b8+PMNRBnROTEcp7sqwXfohdSmGXdK1KxOHFyUDATKgY22y5UFxgLR23hUT6J1z1/GZqka7QgvV1V9RW/0N1dqv+GFpFt8vTuOHxVn1frqHtY6v0e0T0+KA+tJ5GgfKZ7G/dF7sOZxNJ3E+k8Q5sWx7Z4AJ9L1zGHYPqrT7DlRJ94J8/1zZUrwPpUQRZbHDuTJG8xWMZCtS0j2JokBZNjIQFAO27It4TxeU4uynWwzouM/p1th4XTJABsiADQxwL2GDSv591Pn7ygS6f314hqMM6JyYjlLclWG79EPqUgy7pGtXJg4vSgYCZEDH2mTLg+IAae28KybQO+cuiDObzySP/hRbosPX04/xp+lH+HrmMZakb4XlIK7R5T6KhUso9l2Gsp8XMvgyn/Us294ZYAJ97xzq62G7xPv2BYuJISj0xQdxrHRAMObZQUmwD0mCfUgsGxkIigFb9kW8pwtKcfbTLQZ03Od0a2y8LhkgA2TABga4l7BBJf8+6vx9ZQLdvz48w1EGdE5MRynuyrBd+iF1KYZd0rUrE4cXJQMBMqBjbbLlQXGAtHbeFRPonXMXxJkbc/IyusI8bsz+/BpT8oL6820EcZlu9pHNnMQOrpTK+KxUwRXBzjvq6j11ts4YYAK9M95MOCsb60M2VvQwIm+fj+YEYovyRnoxUZDEep9A3lbffmM9F4shJ6XdlWUjA34ZsGVfxHs6v8ryeNMY0HH2z1O/AAAgAElEQVSfY9qY6Q8ZIANkwCQGuJcwSY3gfNH5+8oEenC6saeIM6BzYkacSqOG59IPqUsx7JKuRk0oOkMGOmBAx9pky4PiDugL/hQm0IPn1E+PW1KkfVOKtYt9OPcTfpv7EQ/nf8I9+Uz6LwJlbW+J+CEkEoeh7MdDB/Dp4Bg+Edv+Qnr7S+lsnTHABHpnvJlwVqInhUSvQtr7Bno+mfW+gZ6Ol5FKlJASu1++l+5Bvpk+lEzKm+kpDItlIwN+GbBlX8R7Or/K8njTGNBxn2PamOkPGSADZMAkBriXMEmN4HzR+fvKBHpwurGniDOgc2JGnEqjhufSD6lLMeySrkZNKDpDBjpgQMfaZMuD4g7oC/4UJtCD57TDHtvJ0D95+FHy6j9so8PuDDptSHwZFAzh8r7j+EigrPq3w96/ZeuUASbQO2XO4POkrDukrDvEThYOCMY8O57OYiKdwXhmp7R7z+tBvPkng8dF17rKgC37It7TdTVMePEAGNBxnxOAm+yCDJABMhBZBriXiKa0On9fmUCPZgxxVCEwoHNihuA+u9yFAZd+SF2KYZd05eQmA7YzoGNtsuVBsRFaMoFuhAzKieWVa1iqXhN7Hd+t1PDtcs2zTflvOzDGWV+OqPfM2++aTwyceI0T8ibtZDIl4Bu1vuh862Am0DtlzuDzpLQ7PBSxL1PGPnn7XL2FPpSS76JvIxMvIJuQEvBii7E4+qWsuwIbGdiNAVv2RbynYwzbzoCO+xzbOaL/ZIAMkIEwGeBeIkx2u9e3zt9XJtC7pzOvbBkDOiemZdRY7a5LP6QuxbBLulo9Aek8GRAGdKxNtjwoNiIgmEA3QgblxHr9PtbX7ol9gKvz07i6MI1v5mcgBd5fwxhnfTmivnLeRn/fJEpFQd9JfJbP47OcIF/w1RsPfsMAE+gRjAYp7Q4p7Q6xBSntrr6Bnhfkkrk2EllUMvtRzuzz7CH5A5TDUtpdWTYysBsDtuyLeE/HGLadAR33ObZzRP/JABkgA2EywL1EmOx2r2+dv69MoHdPZ17ZMgZ0TkzLqLHaXZd+SF2KYZd0tXoC0nkyIAzoWJtseVBsREAwgW6EDJ4Trefyqvkzz3498wh/nn6Eq2IXt7awJP950RxPO/ckMwlkTgHpSfxLuYJ/KbWxU4Kapaj9UcsEuj++rD46kZPS7gKx+/PHsb9wQnAcZ6Ws+zkp764senq255JYmUxv/pfVI6fzATBgy76I93QBiM0uusqAjvucrg6QFycDZIAMGM4A9xKGC9Shezp/X5lA71AknuYeAzonpnvsdm/ELv2QuhTDLunavdnDK5OBYBjQsTbZ8qA4GEb32AsT6HskMMDTN+YBhc153J27j7vzgrkHeNxq4fdmC48F1rfkISB5UJKAh/BVZczDH8pjyPcCeUn4Kcv24Qwwgf7hXFl/ZEzeSo+lBSmU06PyBvooSmIPJrM4KG+ljwmyklz3EM8iL2+lFwT5eBJxGfwOrOeBA+iIAVv2Rbyn60henmQQAzrucwwaLl0hA2SADBjHAPcSxkkSiEM6f1+ZQA9EMnc70Rms3WbZpQXXJV27HVc6r88Y1sm2vmu5pKs+VnklnQzo+M2x5UGxTt53vRYT6EbI4DmxtSbJ87pnp5bu4MXiHc9eX6vj+qpArPUtNiDlqQclCTiAS/I99MuDk54dls83jwiUZftwBphA/3CurD+yRyZHr6TBxabjeWQEyvbFcujrzXq2khnEgKCSHcRIOo/RTAEjAkm7ex9RUJbNTQa4L3JTd45aPwMu3avruKfTryCvSAbIgO0McB22XcHu+88Eevc1sNoDlzZIXHCtDlU6LwwwhqMZBi7pGk0FOSodewk+KPYRZ0yg+yBL36G16g2srlyHsv9rpYr/tbwiqGJLXNiBPm+CvJKUoEYbxwcv4MSQQOyReA+OJCBgEXc/bDOB7oetqB77Zk7tL4xhn0DZiXzZw7ggL/Xc81LQPeeVeO9BL8u7RzUYdh0X90XOSc4Bd4kBl+7VddzTdUlGXpYMkAGLGeA6bLF4hrjOBLohQtjqhksbJC64tkYp/d5hgDEczVhwSddoKshR6dhL8EGxjzhjAt0HWfoOXa8/wHr9vuABvpmfxtX5V56tiQur29DnTZBXUu/BtjFaOod9ghHBxUwSFzIpseq/sX0oA0ygfyhTUT7uzZwqpStS2r0ipd0rGEr3b6OIkpR1LwtKibyUdU+iEG+Xd2dp9yjHxV+Ojfsid7TmSLvLgEv36jru6bqrJq9OBsiAjQxwHbZRNbN8ZgLdLD2s88alDRIXXOvCkw7/FQOM4WiGhEu6RlNBjkrHXoIPin3EGRPoPsjSd+hG6zk2Np6jJfan6Uf48dVD/Ch2TlyYEShrZ1M12hXiyBdOI5c/49k/FAr4h74CvhLL9uEMMIH+4VxF98g3cyodz0hZ97Qgg2ysIN9C7xMUMCxl3YezQ55VJd33CVR5952y7iztHt3o2BkZ90XR15gjNIMBl+7VddzTmaEqvSADZMAmBrgO26SWmb4ygW6mLtZ45dIGiQuuNWFJR3dhgDEczdBwSddoKshR6dhL8EGxjzhjAt0HWToPXZCLzQsWcPvFXdyauiv2Zzzd2sIT+bfKWt8yk/JRZoHYfy5VBAMe2uWl5XPP1g8w/AEwgR4+x/ZeYae0e7Zd1j2vyrsf8Eq6T+RLns319G6Xdu+V+aZKuwtUkfftLynwgwr2qv/XnnNfFB0tORKzGXDpXl3HPZ3ZatM7MkAGTGSA67CJqtjlExPodullnLcubZC44BoXfnTIJwOMYZ+EWXK4S7paIgnd9MmAjr0EHxT7EIUJdB9k6TxUFWuvCmp4NHMbvwuUvdts4edmU9DS6Uw410ocBJIKY/iyfBBfVQ7iS0FBMucFydwpy/b3GWACnRGyOwNvl3Yve2XdS5kyBlM5Ke2ex2A6h0KsH/l4v2fLUtK9IlA2LnMvIXNQWbZoMMB9UTR05CjMZ8Cle3Ud93TmK04PyQAZMI0BrsOmKWKfP0yg26eZUR67tEHigmtU6NGZDhhgDHdAmgWnuKSrBXLQxQ4Y0LGX4INiH8Iwge6DLJ2HNuVibcws3sTswg3Pfr+6hu/X6mLrOp0J51q9A1LNvSKvmg/g4uAkLg1MenZEKlKPCpRl+/sMMIHOCNmdgZ3S7jGvpHsqpkq7p6WkexKZWNyzffLHK4XUIc9OSEn3o9k+z6bl1B2Q4WgwwH1RNHTkKMxnwKV7dR33dOYrTg/JABkwjQGuw6YpYp8/TKDbp5lRHru0QeKCa1To0ZkOGGAMd0CaBae4pKsFctDFDhjQsZfgg2IfwjCB7oOs7hy6Wr2JmkDZP66s4I/Lyx42xZ0NqeSurJ1NlZjOCnI4NngexwcuePaovPp6NNmLIwlVTLrdWEr63QozgW5n5JvidV/6BAqZ41D2rJR1Pytl3ZXNyavn+UQMOUFM6rnHZAYq683D7U8smDIG+vFhDHBf9GE88SgysFcGXLpX13FPt1c9eD4ZIAPuMcB12D3Ngx4xE+hBM+pYfy5tkLjgOhbcERwuYziCoqrnljsfpozm8DgqBxjQsZfgg2IfgcQEug+yunPoev13NNZ/x3r9EX5cfI4fFwRiFyVzvoPueLbXq+6UmE5ipHjqNc7mcjgnUDYul0gIlGX7WwaYQGdU7IWBTGIUmeQo0mLH0lmMpfJic8gnpax7soR8qh8DXmn3tFfenaXd98J2d8/lvqi7/PPq7jDg0r26jns6dyKHIyUDZCAoBrgOB8Wku/0wge6u9oGM3KUNEhfcQEKGnXSRAcZwF8kP8dIu6Roijey6iwzo2EvwQbEPgZlA90FWdw7d2JjDRmsWGxuz+HnulzZmf8GTDeCpfApdWTvbmxLT2cxR5ATKfloaxJXSgGfTMrAd2DnGcL1mAj1cfqPee7xX/kglJujNIh9LoBBPeLYvfVBwSMq7H/TKuh9R5d0zfVICnqXdbY0J7otsVY5+28aAS/fqOu7pbNOf/pIBMtB9BrgOd18D2z1gAt12Bbvsv0sbJC64XQ42Xn7PDDCG90yhkR24pKuRAtCpPTOgYy/BB8U+ZGIC3QdZ3Tp0TS6svnm+hsez1/B45ifP3mls4m5zy7PWt/iYvGp+UF41H8OXgwe3Id9mlnLRBRmcsmx/ywAT6IyKMBgopKWse+aEJNGP4XROlXYv4YzAK+seV6Xd44ir0u69PWLbn1rYQRj+sM+9M8B90d45ZA9k4EMYcOleXcc93YdwzmPIABkgA28zwHWY8bBXBphA3yuDjp/v0gaJC67jwR6B4TOGIyDiO4bgkq7RVJCj0rGX4INiH3HGBLoPsrp1aFMu3BA0Mbt4E3OLt8Tewnera6/RLc8Cu26sAvSWAbEXBk6+xj55SX2fvPU6ql5WZ/sbBphAZ1CEwUAmMYJ0cgSqxPuBVBYHpKz7gVRuu6x7ybOVVBqDKSnvLnbnMwvKspnJAPdFZupCr6LHgEv36jru6aIXIRwRGSADYTPAdThshqPfPxPo0dc41BG6tEHightqKLFzDQwwhjWQ3IVLuKRrF+jlJTUwoGMvwQfFPoRkAt0HWd06VL1hruq0b6Je/RlrtZ89+z+WF/GfSwuetb71SKF2DykcrXyEY4KjZbFJ4Lh8Kl1Ztr9lgAl0RkUYDKiS7jFBPNYu7Z6LxbdLu0tViPRhr8T70XwfjhbaUJ9ZyAiUZTOTAe6LzNSFXkWPAZfu1XXc00UvQjgiMkAGwmaA63DYDEe/fybQo69xqCN0aYPEBTfUUGLnGhhgDGsguQuXcEnXLtDLS2pgQMdegg+KfQjJBLoPsgw4tP4bsP6rVHT/Df/v/Av82/xL/LtAPoWOjS141vY22v8Z9pU+x2j/FZzPxnAh0+tZlon+W2VtT6D3SvnvHWxtyR+KCJSVUJY/F5H/aXswR8z/gpR070ufQCEjpd2LUtq9vyy2jEJPDHnRstAbQ0xsTJV3Z2l3o9TnvsgoOehMhBlw6V5dxz1dhEOFQyMDZCAkBrgOh0SsQ90yge6Q2GEM1aUNEhfcMCKIfepkgDGsk21913JJV32s8ko6GdCxl+CDYh+KMoHugywDDm2+kEruzyVT/gLfzD3E1dmHnp2XbOPCNgzwck8u9OfPoz9/EUWxH/fl8YlAWZaJjl4CPZvIIJvICjJoNdew0Vz1rPpgwbpAWTZzGEgnhqWsu5R3F+zPFnFAsD/Tj3KyIMijIraYSLeRZGl3c5QDuC8ySQ36EmUGXLpX13FPF+VY4djIABkIhwGuw+Hw6lKvTKC7pHYIY3Vpg8QFN4QAYpdaGWAMa6Vb28Vc0lUbqbyQVgZ07CX4oNiHpEyg+yDLgEM3pVz7Nu7M3sadGcHsHTyWV88fS5X3JxF4BT2ZPo5U6gSU/aI8iC8qQ55lmejoJdDLKvmaKaGcLWF9dQHrawtorC2iKkOtbcOAWUcXthnwyrr3Zrzy7vl4AbltjGSHMZIbxrDY/dk+SaoLxHLOmhM63BeZowU9iTYDLt2r67ini3a0cHRkgAyEwQDX4TBYdatPJtDd0jvw0bq0QeKCG3j4sEPNDDCGNROu6XIu6aqJUl5GMwM69hJ8UOxDVCbQfZBlwqF1cWJNUMeTuet4MtvG3cYG7qy38LPYndLXylrZ4geA+BiQOIDPBg7i88FD+Fxsv5SF7u8ViGVrM2B7CfeRwj6M5EcxLHZjdVYwg02xC5stLGy1sCi2KSXdW1tbHthMYiArzrQxmt/vYURwKFfC4VwZh/JS2r03LuXd5fvpYhMyb3dg0ihc8YX7IleU5ji7zYBL9+o67um6rSevTwbIgH0McB22TzPTPGYC3TRFLPPHpQ0SF1zLgpPu/g0DjOFoBoVLukZTQY5Kx16CD4p9xBkT6D7IMuHQpjihCls3Mbf8i+BnzIu9Vl3GdYGy6r/ulMA2wWPfPsRKQG8FEHuydBynKsc9O56M43BCIJatzYDtCfTRvuPYVzwBZYtSWaHYWkT/xiJerc/jVX1B7ALmW00sCJRlM4mBpDiTEiRRTJXQny6J7cdAqoiBdD8qYsvy7yvy78vpMgbjcVRicc+y6WeA+yL9nPOKbjLg0r26jns6N6OIoyYDZGAvDHAd3gt7PFcxwAQ642BPDLi0QeKCu6dQ4ckGMMAYNkCEEFxwSdcQ6GOXBjCgYy/BB8U+hGYC3QdZJhyq3itvo17/Hevb+Hb+Jb6dnxK89Epf75TANsFj3z70SFJuG6PFsxgtnhOcxcVsSpDGBbFsbQZsT6Dv77+M/aWPsE/sRLyKI4JxwdOVJ3iy/Nizj9fX8EigLJtJDMTEmV4PyVhKkPRsOlZAqrfg2ZG+g4JDGCkcxNFUSpDG0STnbzdU5L6oG6zzmi4y4NK9uo57OhdjiGMmA2RgbwxwHd4bfzybCXTGwB4ZcGmDxAV3j8HC07vOAGO46xKE4oBLuoZCIDvtOgM69hJ8UOxDZibQfZBl2KGtF4CHl/hu5jd8I1B2Tipd78Awj327U8ifh4fceXzeV8Dnxbxnd1J3yrrcbE+gHyh/IQn0P0DZc+k6zmXWPPtk6aHgNzwV+2BtRbCMX8W2pKx7a3OjbSXONxRcDgAjx/6mtPtIcQKj/Ucw0j+Bk+mch8lUDgkp6R7vTbStfJFBvZOuLFt4DHBfFB637JkMvM2AS/fqOu7pGF1kgAyQAb8McB32yxiP/2sG+AY6Y2JPDLi0QeKCu6dQ4ckGMMAYNkCEEFxwSdcQ6GOXBjCgYy/BB8U+hGYC3QdZhh26uSTZw0V5GX0Jd2dv4+7cLc8+asHDY4HtLZ06hnTqONLpY/i0PIQrlWHB0PaXl9tfYHa5RSuB3pQEuiAt5drXZjC3Ou3Zqfocnq3NYUqw2FgWLHl2RQoxVAXKspnEgCrt3kYxO4hiZsizo8kiRqWsu0K7tHtZSrtL2Xd5ib1foCxbeAxwXxQet+yZDLzNgEv36jru6RhdZIAMkAG/DHAd9ssYj/9rBphAZ0zsiQGXNkhccPcUKjzZAAYYwwaIEIILLukaAn3s0gAGdOwl+KDYh9BMoPsgy7BDt+RL5x6aeDr/HZ5s4/Y6sAPDPPbtTiy2H7HeA1D24+FxfDxyWOxhlKUn+VK6Z11u0Uqgb0oCXZDexPpGHestgdjFtZdYqL/Agthnq1N4Vnsh9gWm5Q9EpuX1c2XZTGJAZcLbNSISsTSS8TYyiQqyyYpnD0tp98OFQ57dJ4ful1fQ97teTiJkCbkvCplgdk8Gthlw6V5dxz0dA4sMkAEy4JcBrsN+GePxf80AE+iMiT0x4NIGiQvunkKFJxvAAGPYABFCcMElXUOgj10awICOvQQfFPsQmgl0H2SZe+jc0reYW/wGyn5fa+L71RZ+qLW2v5be/mq6na0ibiuUcX5kEudHJ3Fu5AT29/Zgf0+vZ11u0UqgQxLogvRfKrq6/hJrkkBX9kntueAZHlef40WziSmBsg0p676+seFZFes7cDk2jBt7XOaxhzKOFMcxITjSN45DiaQg4dlUr/qeesyzamarVLzbMzw4FbkvCo5L9kQG/h4DLt2r67inY7SRATJABvwywHXYL2M8/q8ZYAKdMbEnBlzaIHHB3VOo8GQDGGAMGyBCCC64pGsI9LFLAxjQsZfgg2IfQjOB7oMscw+t1m6hJqjWbuPbpaXXkJfRsQNzvf97nuXkP+YFOUwMnPFwRHAiGcdkMuFZl5sLCfRGawmN5hKarWXMrS9gXjC3vojZxrzYec++qq/i1VoN02Ltj/mIRnSvzOWYzGWxg5mB1xhNDUh59wGMpCoYTmcEaQyJVUXgE9uIKCNah8V9kVa6eTGHGXDpXl3HPZ3DocShkwEy0CEDXIc7JI6nvWaACXQGw54YcGmDxAV3T6HCkw1ggDFsgAghuOCSriHQxy4NYEDHXoIPin0IzQS6D7LMPbS1/hBNQavxEFdnp/D13AtcnZtCVVzegbne/z3PVIK8jaH+C4KLGCyex0fZND7KpTzrcnMhgb652cSmfKpA2fXNhrxp3pA3zRtYqj/GssL6E9xbnse9pQXcF2t/zEc0ontkHm8jJaXd07GUh3J6ApXMuNhxnCgUcbyviBMCKUbwGhFlROuwuC/SSjcv5jADLt2r67incziUOHQyQAY6ZIDrcIfE8bTXDDCBzmDYEwMubZC44O4pVHiyAQwwhg0QIQQXXNI1BPrYpQEM6NhL8EGxD6GZQPdBlsGHtl4CGwKxP84+xPczD/GD2OnNTcxsbnnW9pbPnUEhfxb53FlckQTbZwJlE1Lj2XtT1cFazy4k0HeL27X1R1LW/Xco+/PSLH5eFCzPYmmzhcVtNMQ2pay7gnwunaXdDVwE8ukjKKSOQtmTxTJOFSuYFBRjSfT3Jjzr8hwPSjLui4Jikv2Qgb/PgEv36jru6RhvZIAMkAG/DHAd9ssYj/9rBphAZ0zsiQGXNkhccPcUKjzZAAYYwwaIEIILLukaAn3s0gAGdOwl+KDYh9BMoPsgy+BDN5clO7gkSfRl/Lrwi4ff5n/B/UYT99cbnrW9pVOHkEodhrIXSwdwqTQmOCBJNqAkUNa15nICvdGaRbM5B2VfrC0JFvFSMN9Qpd6XPTvfWJWS7zXPsrS7mbMjnRhEKj4EZUdyUs59B+kyRtMVjGbKTs/xoFTjvigoJtkPGWACfYcBHfd0jDcyQAbIgF8GXHpmynXYb3R82PFMoH8YTzxqFwZcmphccDkNbGeAMWy7gu/23yVdo6kgR6VjL8EHxT7ijAl0H2QZfOiWJMgV0MTc8i3MLt307He1NXxbW/Ws7S3WW0ZvrIxYbwWnB07izMApz+6XytAHYgIHP4fucgJ9c2tdyrpLaXex9VYVaxs11DeqmFl9hZnaS8yKfVybxxOBsiztbuYKEOtNobcnLfNaSrqnBpFJDnr2SN8hwWHPujzHg1KN+6KgmGQ/ZIAJdCbQOQvIABkwmQGXnpnqeLZmstZh+cYEeljMOtKvSxOTC64jQR3hYTKGoymuS7pGU0GOSsdegg+KfcQZE+g+yLLj0LXaHayu3sZa7Tb+vLSIPy4u4k9iW+K+gr3voquvImc9jFfOY2KgjclkDJMpgVjXmssJ9L/Uui7/s4352ivMrb4Q+1IS53N4VJvF46oq7d7Aonw/fXFjHWtbW6jLZw3qW/Z/2iBSMR8vA/GKoIxxSZxP9I1jongIBxMZHEqmBGlkensFPciKZftwBrgv+nCueCQZ2AsDLt2r67in24sWPJcMkAE3GeA67KbuQY6aCfQg2XSwL5c2SFxwHQzwiA2ZMRwxQbeH45Ku0VSQo9Kxl+CDYh9xxgS6D7LsOLTZ+B2N9YdoiP1udkrwHN/OTWFF3JdC7x7sbElxW33tPImB4lkM9AuKZ/BJLotPshl8nFMJdrcaE+g7eqs/C2n/eUhNSrfX1pc8Oy92rrEoJd2ltPvaHObrs5593mpgqtnEC7FsBjHQmwNigt4sBqR8+0BGIHYks08w6uFgMoGDqTjGxLJ9OAPcF304VzySDOyFAZfu1XXc0+1FC55LBsiAmwxwHXZT9yBHzQR6kGw62JdLGyQuuA4GeMSGzBiOmKDbw3FJ12gqyFHp2EvwQbGPOGMC3QdZdhy6ufkKWwJlr7184OH6y1/xStx/KVDWzqbeOFXoQSp3GsncKcFp/GOxiH8q9nvWtcYE+o7i6k3yLcEmWpstbGw2PdvYrKK5WUNDyrvPLP++jUe4U1/FbcGddfs/bRCpmO9R32GQShI9MaRiKSRjCSSltHs5f1JwBiWxF3NpXM6mPcv24QxwX/ThXPFIMrAXBly6V9dxT7cXLXguGSADbjLAddhN3YMcNRPoQbLpYF8ubZC44DoY4BEbMmM4YoJuD8clXaOpIEelYy/BB8U+4owJdB9k2XLokjjaxi8v7+CXV4KXd/G7lKx+uCEQa31LHQXSArH/WB7B/1Ee9qx6Rz3Z04YLjQn096msyrqvC6S0+/Ijwe+evbMuyfN6FXfFtqSk+w7WZG6sSVl3ZdnMYSCfO4m8/MGMshdzfbiYL+BCroCcJNhz8TZ2/ryGhd3frRv3RebEMz2JNgMu3avruKeLdrRwdGSADITBANfhMFh1q08m0N3SO/DRurRB4oIbePiwQ80MMIY1E67pci7pqolSXkYzAzr2EnxQ7ENUJtB9kGXLoeqt2jaezd0W3PTsrfUGbm7DlpHs6md8n1RzF4i9UhnHZwMTYidQkpdXy5JBKzmSRWMC/X2R/FZp9/o8VtdmURP7orUqqOFFcxU1+XdVKe2u7POmlHaXsu7KspnDQCo5glRqFMqOZQYxlh7EAbGHJZk+nit69s0HHszx2yRPuC8ySQ36EmUGXLpX13FPF+VY4djIABkIhwGuw+Hw6lKvTKC7pHYIY3Vpg8QFN4QAYpdaGWAMa6Vb28Vc0lUbqbyQVgZ07CX4oNiHpEyg+yDLlkM3xFH1Bu0GFpduYHH5OhbEXq2t4uvqmmetbz39Us1dSraLPTt45jUOSAXog5JEV9aFxgT6+1Rul3VX5d03NhpS2r0hb5s3UN9aw/rWKuqba95b6XNLDzEnVpV1vy1l3ZVlM4eB3t40eqWUe0yQTo4hkzyATOIAPpaqE59URjybEXezAmXZ/pYB7osYFWRADwMu3avruKfToxqvQgbIQJQY4DocJTW7MxYm0LvDe2Su6tIGiQtuZMLW2YEwhqMpvUu6RlNBjkrHXoIPin3EGRPoPsiy79C11Z+xVhOIvbo0L5jD1eU5SSBKUWvBusovWtlUmqyNw+WzGK+c8+yJdAKTqaRnXSjpzAR6p8H7dmn3x15Z94WVx7hbr0lZ9zZaXrJdfUu9gfWNFuqCdfmuevtPU9pg6wIDqvpEfFQ+lb4Pl8sHcKkyJnYMg1LGfTCe9KwLc98v89wX+WWMx5OBzhhw6V5dx5XaDb4AACAASURBVD1dZyrwLDJABlxmgOuwy+oHM3Ym0IPh0dleXNogccF1NswjM3DGcGSk/IuBuKRrNBXkqHTsJfig2EecMYHugyz7Dm02nkGh0XiOGwuPcH3+EW4IZiQLOCMZQGXtbAlxu120uVI4gUp+UuwkLhbk+8h9RbFF+S/tIxSi2phA71TZlpzYLu++Wp/zyror+1KVdpey7spW15dQbSyiJnZWEupz61XPvkm9d3ptnrcnBlTlCYVYEWP5gzhYEIg9LmXcj+eLOCEl3V2Y+3455L7IL2M8ngx0xoBL9+o67uk6U4FnkQEy4DIDXIddVj+YsTOBHgyPzvbi0gaJC66zYR6ZgTOGIyPlXwzEJV2jqSBHpWMvwQfFPuKMCXQfZNl36NbmMja3lrC1uYT7s7dwf+YWHoj9TfKHDwXK2tl6xG31nmkPEqkJJAXKfiHlnL+ojOJzsTvlnJWNamMCvVNl3yrtvtmU8u4CsQ1V1l3QkBLvc7UXmBUo+6g6j0e1ObFzWJFLVgXKsnWBgR71fQZBTwLp1CFkBOnkIVyROX+lPIpPHZn7fpnnvsgvYzyeDHTGgEv36jru6TpTgWeRATLgMgNch11WP5ixM4EeDI/O9uLSBokLrrNhHpmBM4YjI+VfDMQlXaOpIEelYy/BB8U+4owJdB9k2Xjoujjdfmf2+dx1PJ+/jimxN9ZbuF5v4qZY65tXzlkgpZ0/HZzAlYEjuCK2LPn1suTZlY1qYwI9aGXfzJf51VdYECj7VJLnTwRPV+ewLCXdPWw1sNZqodZqYk3Ku++UdWdp96A1+Tv9vTX3L5X34VJ5v4dKPIWBRFpsWqXavTfSlXW5cV/ksvocu04GXLpX13FPp1M7XosMkIFoMMB1OBo6dnMUTKB3k/0IXNulDRIX3AgErONDYAxHMwBc0jWaCnJUOvYSfFDsI86YQPdBlo2HvilVvbR8B4tLt7G0fBtfV2v4c60qVr1La3nr7WuXdBZ7ZuAsTsv30M9UzuKgZM0OStZM2ag2JtCDVvat0u6NFawqNFew0FjCgpRyV3alJaXdm4tiFzG1WsPUWlVs1fszlR0E7RX724WBt+b+WGEUB/KjUtZ9BOP5QYznBjybl1N34DKP3Be5rD7HrpMBl+7VddzT6dSO1yIDZCAaDHAdjoaO3RwFE+jdZD8C13Zpg8QFNwIB6/gQGMPRDACXdI2mghyVjr0EHxT7iDMm0H2QZeOhqlR1G63VXwT3PPvvi3P4N4Gy9jdVzjkmiONw+YqHQ4JTKeBUWiA2qo0J9KCVfTNfNrZa2NzcwMbWBlqbNQ/NrZp8E/0FqvUXYqdwV+bPHcHdpXZp9x0E7RX7242BN3M/lRySku7DUPZ8ZWIb46jIqQMCZV1u3Be5rD7HrpMBl+7VddzT6dSO1yIDZCAaDHAdjoaO3RwFE+jdZD8C13Zpg8QFNwIB6/gQGMPRDACXdI2mghyVjr0EHxT7iDMm0H2QZfmhjUdSyV3hMf5r/hn+c+4Z/ofYNckZ1gXK2t4Gix9jqPgJhvo+wcV8Epdybagq7pJi92yUGhPoutR8U9p9rTGN+vorrK1P48HKAu4vL+CBYHmz3oZ8P70m31RflbLuq2JbMq82tqHLWyevEy/JJBeIneyfwMnSEUyWJjCWzOCAlHMfS74p5x7hohS7Ss99kZOzgoPuAgMu3avruKfrgoS8JBkgA5YzwHXYcgENcJ8JdANEsNkFlzZIXHBtjlT6rhhgDEczDlzSNZoKclQ69hJ8UOwjzphA90GW5Ye2piWTJxD74+wD/DB7Dz/OPcC0fLT51SY8a3vLZ88gnzuDgthP+4u4Uix5NikD24HtY3zbfybQdampSru30WytoLkhaFUxU18VrGFmfRUrzRkp7T4tpd1nMFWv4tm6lHYXrMm8qsv8qkdgfuliu6Pr9GblL2QygiyGs2MYyhzAcGYMJ4qDgiEc72uXcy8IlHWtcV/kmuIcb7cYcOleXcc9Xbd05HXJABmwlwGuw/ZqZ4rnTKCbooSlfri0QeKCa2mQ0u3XDDCGoxkMLukaTQU5Kh17CT4o9hFnTKD7IMvyQ7fke+dbUmRa7P2ZG4LruD97A781gV8lN6hge4slJxBLHvHw5cAovhIoK6m117B9jG/7zwS6LjXflHbfkpLuO2hsbkpZ9w00xdbqD1Fdf+jZOzUp7V6d9eyKzK8VmVsKbGEyIPUl1KccpM5EIjaMZO8IEr3DuDg8gYsjE7ggdqeUu7KuNe6LXFOc4+0WAy7dq+u4p+uWjrwuGSAD9jLAddhe7UzxnAl0U5Sw1A+XNkhccC0NUrr9mgHGcDSDwSVdo6kgR6VjL8EHxT7ijAl0H2TZfqgqQ93G1MItTM3fxAuxt9bWcbte96x6SVbl+ax9WTY+ImWcR6WM8wguV8bx0cC4Z4diMQzHesVGq4g7E+jmzMl646mUdX8KZR+sSll3D4tYaaxjudnAstj6hkJd3kpfR0Ny8usCZdmCZqBfOpRy7oITgxOY3MZYIgOFAwJVkUKVcnelnDv3RUHHGPsjA+9mwKV7dR33dIwzMkAGyIBfBrgO+2WMx/81A0ygMyb2xIBLGyQuuHsKFZ5sAAOMYQNECMEFl3QNgT52aQADOvYSfFDsQ2gm0H2QZfuhb8pQL1XvY7n2AMtif1yex49LArF1GeKaQFkrW2+fvIAqRZrFHilNCk7haP8kjqcSOJFOejZKjQl0c9RsthbR2liQ0u6LmGmuYbYh5d0ba5JAX5Q30yWRLphbn5eS7/OYFbskf6WyKKXdF639axVzuP9bT6SUu1dzIoOhPinn3ifl3AtjOJ4fxGRh2LOqlLtL5dy5LzI5XulblBhw6V5dxz1dlGKDYyEDZEAPA1yH9fAc5aswgR5ldTWMzaUNEhdcDQHFS4TKAGM4VHq71rlLunaNZF44VAZ07CX4oNiHhEyg+yDL9kPflKHeaDzBDq7OPsPXs09xVSAF3rEsUNbOJiWct8s4V/ouotJ3wcMn+QyuCD7Jpe0c1i5eM4FujpxbWy1sSe0GVd69tbWJllfeXZV2f4FqfUrsFB5Xn+H36lM8rj3FC/l7likp764sW9AMqEoTbSRSw4gnhz17sXIEFwcElXY59x0EfXUT++O+yERV6FMUGXDpXl3HPV0UY4RjIgNkIFwGuA6Hy68LvTOB7oLKIY7RpQ0SF9wQA4lda2GAMayFZu0XcUlX7eTygloY0LGX4INiH1Iyge6DrAgdujEjtdoFYn+avYefZgSz9/FK3oZ9KW/FKtjectnTyGXPCE7js/5+fN5f8qx6B32nfLPtY2QC3XwF640ZKe0+I6XdZzC1+hLPBVNrL+Ut9SZmWi3P1lrrHqrNupR035TS7hse2AJgICbl3ONSzj3ejxOlo4Jjnj2cSOFwUiC2/eV0+fpDAJcztQvui0xVhn5FjQGX7tV13NNFLT44HjJABsJngOtw+BxH/QpMoEdd4ZDH59IGiQtuyMHE7kNngDEcOsVduYBLunaFYF40dAZ07CX4oNiHjEyg+yArQoduVoHNGrBVxYO567gvUPZXeSP2QQOetb0lE+NIJic8fDqwD58O7sMnYndKNytre2MC3XwFmxtVtFo1KLvcWMFSc8WzVfl3NUG1uSqJ9XlJrCssYEG+j7642ZDS7uvmD84GD3ulnPs2BnMTGMofgbLnCv04ly95Vv1BTUqgbFQb90VRVZbjMo0Bl+7VddzTmaYv/SEDZMB8BrgOm6+R6R4ygW66Qob759IGiQuu4cFI997LAGP4vRRZeYBLulopEJ1+LwM69hJ8UPxeGd4cwAS6D7KidKi8Yi5vusor6HixcBUv5r/27HX5+PlP8hF0ZW1vPT0j2MFHo0fw8ehRfCRQZZsHBcra3phAN1/BLZlnWxDIG+Wb8s8bHuSfWwvYbArE3l18jjuLz3B36RmmWpJQb9aktPuq+YOzwkN5t7ynRzztlVLuh7cxji8qo/hS/qBGQX0tfQdWDKkDJ7kv6oA0nkIGOmDApXt1Hfd0HUjAU8gAGXCcAa7DjgdAAMNnAj0AEl3uwqUNEhdclyM9GmNnDEdDx78ehUu6RlNBjkrHXoIPin3EGRPoPsiK5qGLyz9iceUHLIj9vlrHdytrnlWfZt6BnSOX0s1o49TwSZwaOuXZQ7FeHI7HcFis7Y0JdIsV3FiWv19ZkUm2jIfVaTxcEYidlTfUZ1orYpexJm+hr7XqYutY3dxAbWPDs2wdMhAbllLuI1KrfRiXBiZwSb6FrjAia8GIrAnDEVgTdmOG+6IOY4ankQGfDLh0r67jns4n/TycDJABMiB/N6n+cNKNxnU4HJ2ZQA+HV2d6dWlicsF1JqwjO1DGcDSldUnXaCrIUenYS/BBsY84YwLdB1nRPHRt7Wesrf6CuthvFuZwVfDN4hzUS+jyMroHO5uUbkZakMFY+SwOVs559kw6ibOphGdtb0ygW6zgppRo35JZJnZ+vYo5gbK11pJgEbXmEmbr85hZn/Psy2YDLxvrYlnavWPVe+XDDb15QQET/ScxUTqFcbGTshZMypqgbFQb90VRVZbjMo0Bl+7VddzTmaYv/SEDZMB8BrgOm6+R6R4ygW66Qob759IGiQuu4cFI997LAGP4vRRZeYBLulopEJ1+LwM69hJ8UPxeGd4cwAS6D7KieehW84mUkn4CZf888wRfzzz1rLwfC3k/1rN2tnbZZqnfjFLfRcElD5/l07iSz4hVCXa7GxPoNuu3JQl0gRR4b5d1b2OrNS/zUSD2cfUZHm3jQb2G+2urUJatUwZUOXe1JvR6a0JFrQuFi7IetNcEhag27ouiqizHZRoDLt2r67inM01f+kMGyID5DHAdNl8j0z1kAt10hQz3z6UNEhdcw4OR7r2XAcbweymy8gCXdLVSIDr9XgZ07CX4oPi9Mrw5gAl0H2RF9NCNWSklPSOYxfWZe/hp9hfPvpBPpL+QatHK2t6y2RPIZSaRy07i4+IAPhUom5FcWkby7FlLK/0xgW57ZL7Df1XWfbu8+8u1GbxYncbLtWk8ra/g6bqgLqXdd8q6t9ZQ2y7trizbhzOQzR6VNeGYrAlHcalvBJf7pKy7oCBrQj4Gz0apcV8UJTU5FpMZcOleXcc9ncla0zcyQAbMZIDrsJm62OQVE+g2qWWgry5tkLjgGhiAdMkXA4xhX3RZc7BLulojCh31xYCOvQQfFPuQhAl0H2RF9NBNeaN1S7C5il/nruGB4Nd5sQ3gvuBB0/5xJxP7kEjsh7LnK+O4UJ7A+fI4BiVRNiCJMmVtbEyg26jae3z2SrsLxK40q9uoYbGxiKXGkmARM6q0e11Ku6/P44WUdVdgaXd/sZBMVGRNGJA1oYLJ/knBSZwQeyABjAmUjVLjvihKanIsJjPg0r26jns6k7Wmb2SADJjJANdhM3WxySsm0G1Sy0BfXdogccE1MADpki8GGMO+6LLmYJd0tUYUOuqLAR17CT4o9iEJE+g+yIrqoaqMtLxmLuWkXy58LfgzXon9ST5+/pN8ollZ21tPj3z7GAUoe3LwfBtD53A4jtewcYxMoNuo2vt8bpd1V/NRCrqLUVb+T5V1F6gS76qs++/Vp2KfemXd73vl3Vna/X3Mvv3fe7xS7jFZE3oxVvoMY+XPPXsmjdfw05/px3JfZLpC9C8qDLh0r67jni4qccFxkAEyoI8BrsP6uI7qlZhAj6qymsbl0gaJC66moOJlQmOAMRwatV3t2CVdu0o0Lx4aAzr2EnxQ7EM+JtB9kBX9QxerN7BYvYYlsT8tV19D8ujYgZ0sSFYMbRwon5Nk2XnPnksncDadFNj5uikT6HZGY0dee6Xd21Cl3VVZd2WfqdLuUtb9mZR3X5WS7msbdc9WN1peeffqBku7v4/vSv4CBguXUClcwPlCDhcU+nJIyokpgbK2N+6LbFeQ/tvCgEv36jru6WzRnX6SATJgDgNch83RwlZPmEC3VTlD/HZpg8QF15CgoxsdM8AY7pg6o090SVejhaBzHTOgYy/BB8U+5GEC3QdZ0T+03niI+vrvWBN7Y24K12amcF3sggx9XqCsnU1eNYdCAsW+0ygWznr283weXxbyYnNWDosJdCtl68zp16XdG15Z92qrJraG5e2y7u3S7nOYFij7Usq6TzXb5d3Z/j4D2dRRZJNHkBN7sTKCSwMjnu2T03ZgO4fcF9muIP23hQGX7tV13NPZojv9JANkwBwGuA6bo4WtnjCBbqtyhvjt0gaJC64hQUc3OmaAMdwxdUaf6JKuRgtB5zpmQMdegg+KfcjDBLoPsqJ/6NbWrBSNnpXy0XO4+eIX3Jj6xbPPZehTAmXtbT2e6z2ZU+jNnvTsP5fK+JdSCf/cX7ZyWEygWylbh06r0u6qtcu6q//bVFZKum+p8u6qtPvK09el3e9JSfd7LO3+QVz39AyjBwKxl0eP4qN9x8Qew6CcPSRQ1vbGfZHtCtJ/Wxhw6V5dxz2dLbrTTzJABsxhgOuwOVrY6gkT6LYqZ4jfLm2QuOAaEnR0o2MGGMMdU2f0iS7parQQdK5jBnTsJfig2Ic8TKD7IMuFQ6VENBSq+G36Nn6dvuPZ+60N3Gu1PGt9Sx6WuszjUpf5MP6hvB//rXLAs1nJr+fks8jK2tKYQLdFqRD9fF3avYpXXmn3Gbyqz+Dx2iIerS14drW1ipqUda+JrUsefm1TPsmwk48P0TV7ui6Kq21MDp3CScHk0EmMx2OYEChre+O+yHYF6b8tDLh0r67jns4W3eknGSAD5jDAddgcLWz1hAn0EJRzadPARSiEAGKXWhlgDGulW9vFXNJVG6kGXIi/rwaIEIILOnTlg2IfwjGB7oMsFw5V5Z4bgnW8XLiFV/M3PHttbR0/rtXxUz0C5aBj8k6pQnwIHw0c38YxDEnyfEjyZIMW5cqYQHdhTr5njF5pd5mzYlVZ92pz1bPT8o30GcF0XWHWS64ruyB/AzMnUJZth4G0/IP62nkaB8rnXuNsOonzAmVtb7bsi3hPZ3ukvdt/HXt/U5hjDJuiRLB+MIaD5dOU3lzS1RTOdfjBdVgHy/qvoXO+MoEegr46BQzBfV9durQIuaSrryCw/GDGsOUC7uK+S7pGU0E+bHEphnX8vtryoNiI+cwEuhEymOVE+9XU6sp11FauefZ/rdRewyxfO/EmLye1cXLovLxpegEnBy/IW6bAeEKgPpVuSWMC3RKhQnezPWd3fl9Vefdq/Tlqa8/EPsPDlcf4TfCw+hjPm/IphpZALNvbDLRLTxT7LqG/cNmzn+cz+KKQ8aztzZZ9kUv7Ydtjyo//Ovb+fvwJ81jGcJjsdq9vxnD3uA/zyi7pGiaPpvXNddg0RYLxR+d8ZQI9GM3+ohedAobgvq8uXVqEXNLVVxBYfjBj2HIBd3HfJV2jqeC7R+XSOuxSDOvQ1ZYHxUbMZybQjZDBRCfqa/ewXhes3cfXCzO4Oi8QuybO7sBEv9/v05u3Tff3n4bCgdJpnMpkcCabwSmByqErmP4yOhPo71fb1SPqjTmsNwViX669ELz07NR6VbCCF2IX5LMMC80NLIplazOQzRx/jY/7B/FxcQgf9w+9/sRDzqJPPLytqS37Ipf2wy7NOR17f1P4ZAybokSwfjCGg+XTlN5c0tUUznX4wXVYB8v6r6FzvjKBHoK+OgUMwX1fXbq0CLmkq68gsPxgxrDlAu7ivku6RlPBd4/KpXXYpRjWoastD4qNmM9MoBshg4lOtFpP0Wo+xYbEyA/Tj/HDjEDsvDi7AxP9fr9PO+nxOPqyx9CXO46C2I/7y5Isq+AjsTspdlXU2eTGBLrJ6nTXt9bGKloba9gQW20tYKW5IN9AX8DL1Sm8WH2BV2IfyqcZHtbrnmVrM5CIjyKRUBjBufIRnK8IxKrPO+zARq5s2Re5tB+2MY469VnH3r9T34I+jzEcNKNm9McYNkOHoL1wSdeguTO5P67DJqvTuW865ysT6J3rtOuZOgUMwX1fXbq0CLmkq68gsPxgxrDlAu7ivku6RlPBd4/KpXXYpRjWoastD4qNmM9MoBshg5lOqDT5nGAeN6fu4sbUz7gleCb/5rlAWetb4rBkzATxQ/iHwQP4h6ED+EpsTga2A5PHyAS6yeqY5NuqFHVXdSNWMbNyH69W7mG6eg8/yqcZfliuepZthwE189UnHnLyeYeL3ucdTshnHia2P/GgrI3Nln2RS/thG+OoU5917P079S3o8xjDQTNqRn+MYTN0CNoLl3QNmjuT++M6bLI6nfumc74ygd65TrueqVPAENz31aVLi5BLuvoKAssPZgxbLuAu7rukazQVfPeoXFqHXYphHbra8qDYiPnMBLoRMpjpRFXcWhFU8Xj2Fw9PBHcadcG6B+tbbFDqtLdxeeAELg8KBo5juBcY3n7j1OQxMoFusjom+dYQZ9R8bWCpPoXltSnP/lZbwMPVBfy2uoilRq2N5ipWN+UzDQrtT6s71t76xEPpHPaVz2G/2POZJM6nBWJtbLbsi1zaD9sYR536rGPv36lvQZ/HGA6aUTP6YwyboUPQXrika9Dcmdwf12GT1encN53zlQn0znXa9UydAobgvq8uXVqEXNLVVxBYfjBj2HIBd3HfJV2jqeC7R+XSOuxSDOvQ1ZYHxUbMZybQjZDBTCdU0q2NpeV7r/Hn6hIUvq4um+m2H696skCvvHHam8WJ8kWcqFwSXMQRyZEdSQAThufKmED3I7bLx27I4NtYb614qDdXsLA+LXjl2SfVGTyqte2cHKowr05xrqlXzOWvZxBHoXBmG6fxh0JeUMCXYm1stuyLXNoP2xhHnfqsY+/fqW9Bn8cYDppRM/pjDJuhQ9BeuKRr0NyZ3B/XYZPV6dw3nfOVCfTOddr1TJ0ChuC+ry5dWoRc0tVXEFh+MGPYcgF3cd8lXaOp4LtH5dI67FIM69DVlgfFRsxnJtCNkMF4J+r35XVUQf0B/nVhGv/P/DT+VRClF1T3l77AgfKX2F/+AufSPfKmKcSarQwT6GbrY7x3r9f/57i18Ag3BLcWHuNZSz7T0JTPNDS3IjXHfeuROQls419KFfzfpTKU7fHdUfdPsGVf5NJ+uPtRoc8DHXt/faP5+1diDJuiRLB+MIaD5dOU3lzS1RTOdfjBdVgHy/qvoXO+MoEegr46BQzBfV9durQIuaSrryCw/GDGsOUCMoEeTQF3GZVL6zDXpmBD25YHxcGOusPemEDvkDjHTmvKF88bArF/nnuEP8499uyylHleliy6sra3cuESdvBRIYuPChlcFqveR92BaWNkAt00RSzzZ2NeXkqfE8zjyepLeftcUBNIWfcnUt796ep8pOa4b3WSh4BtfFU+gK8qY/iqPIa8fOIhJ1l0ZW1ptuyLXNoP2xI7QfjJe7ogWGQf3WSAMdxN9sO7tku6hseieT1zL2GeJkF4pHO+MoEehGJ/1YdOAUNw31eXLi1CLunqKwgsP5gxbLmAu7jvkq7RVPDdo3JpHXYphnXoasuDYiPmMxPoRshgvBMq0bbZTrTdnP0ZN2bveva5vKn6TMo8P49AqedMZhJpeds0kz6Jz+Qt08/LFc+++SKyeSoxgW6eJlZ5tLUm81ogdqmxiOWmfAu9uYDHiw/xaPE3wcNIzXHf2sQGpZq7wgAuDZzA5W0MS4X3Hfjus0sn2LIvcmk/3KVQ6Mpldez9uzKwd1yUMWyKEsH6wRgOlk9TenNJV1M41+EH12EdLOu/hs75ygR6CPrqFDAE93116dIi5JKuvoLA8oMZw5YLyAR6NAXcZVQurcNcm4INbVseFAc76g57YwK9Q+JcO02SbGjj95mfBD8KruEXKfH8s4cI8JGQt03jArFfDcrbpoPytqnAe9NUhmfil4+ZQI9A3BkzhLfn+LXteX4N91pbuCdzXM119cmGzS2XyrrnZMRtnBi8gMmhi56dSPTgiJSlmEgYI957HbFlX+TSfvi9okXoAN7TRUhMR4fCGI6m8C7pGk0F3z0q7iWiqbbO+coEeggxpFPAENz31aVLi5BLuvoKAssPZgxbLuAu7rukazQVfPeoXFqHXYphHbra8qDYiPnMBLoRMpjvRENcbGNm4SamF2+KvYUf1ur4frXuWeubvGWq3jRtv206uY0T3pumI9swbYxMoJumiM3+vDXHlx9heuURZsQ+WZ/H07qUdK/PY7rVwqtmG260lAxTIY1DlQs4VL6Eg5WLOJ2K4XQ67llbmi37Ipf2w7bEThB+6tj7B+FnEH0whoNg0bw+GMPmaRKERy7pGgRftvTBddgWpfz5qXO+MoHuT5sPOlqngB/kUIgHubQIuaRriCFjXNeMYeMkCcQhl3QNhDBLOnFpHXYphnXoasuDYiOmIhPoRshgvhOqRrvCJlard7G6IhD7XytL+K/lJfxPgfWtJwv0ZgCxxyVJdrxyGScql3BE3jI9mgSOCExrTKCbpojN/rw1x9cXsdpY8jC7+jtma7959o78ocwt+YMZZd1oKkEur5ojhqH+SxgWDBUv4nIuhY+yKVzOGrgo7CKMLfsil/bDbsyh9ih17P1N4ZMxbIoSwfrBGA6WT1N6c0lXUzjX4QfXYR0s67+GzvnKBHoI+uoUMAT3fXXp0iLkkq6+gsDygxnDlgu4i/su6RpNBd89KpfWYZdiWIeutjwoNmI+M4FuhAxWOVF/ANR/FTzAf5+fxr8tvBT7SlLrqryzSrHb3/aXPsc+wf7SFziX6RH0elaqub+GCaNkAt0EFaLtQ616Q/5Y5iZqKzfxp5UV/HEbaq5vSDn3KMz3D1Gwr3ARfYVLHr4oZPGlQFnV1LpgerNlX+TSftj0mAnSPx17/yD93UtfjOG9sGfuuYxhc7XZi2cu6boXnmw7l+uwbYp9mL865ysT6B+mia+jdAroy7EQDnZpEXJJ1xBCxdguGcPGSrMn7C3rzAAAIABJREFUx1zSdU9EWXayS+uwSzGsQ1dbHhQbMSWZQDdCBqucaL4EFBqv8N3Cr/h2/lfPzskLrLNS2VlZ21spdxbl3Dkoe6HYJyh6Ni0Dk3fUPWtCYwLdBBWi7cN6/QnW648FT3Bn5YWH24JXzSZeOlTOPZM9jUz2jOA0/tDfjy/7S55V76fvwORIsGVf5NJ+2OR4Cdo3HXv/oH3utD/GcKfMmX0eY9hsfTr1ziVdO+XIxvO4Dtuo2vt91jlfmUB/vx6+j9ApoG/nAj7BpUXIJV0DDhOju2MMGy1Px865pGvHJFl4okvrsEsxrENXWx4UGzEtmUA3QgarnNisyaunArG/LlzH/flrYq/hgXxC+cG6QH1K2fKWThxGOjHu4dLg/tcoyrj6t2HCEJlAN0GFaPuw0VrGxoagtYKplfttVO/jtpRyv7Vd0j3aDLRHF08d85AQ/KEyjK8qQ55Vf0yzA5N5sGVf5NJ+2OR4Cdo3HXv/oH3utD/GcKfMmX0eY9hsfTr1ziVdO+XIxvO4Dtuo2vt91jlfmUB/vx6+j9ApoG/nAj7BpUXIJV0DDhOju2MMGy1Px865pGvHJFl4okvrsEsxrENXWx4UGzEtmUA3QgZbnZhZ/BozCwKxP65u4vu1TfywKrWdpan/3/4nG9ugOD0gGMSl0eO4tO8ELo6ewIjUah6Rgs3KmtCYQDdBBXd88Eq5C5RV5dz/tCwQq0q5S/EJz0a2xQ8BiYOSST+EPwyN4avBNvKyFuRl0AomN1v2RS7th02Ol6B907H3D9rnTvtjDHfKnNnnMYbN1qdT71zStVOObDyP67CNqr3fZ53zlQn09+vh+widAvp2LuATXFqEXNI14DAxujvGsNHydOycS7p2TJKFJ7q0DrsUwzp0teVBsRHTkgl0I2Sw1YkV+T7ycvU6lP12uSpYwXdimzIg9SK6vS+jF8R7hT4cGzwlOI3jgqOJOI4lYp41oTGBboIK7vigyrg31p9KOfenUsp9CncFyr5stPBiu6R7ZNmIjQCxYcEIPhk8ik+GjuJjsQO98qc2kkRX1uRmy77Ipf2wyfEStG869v5B+9xpf4zhTpkz+zzGsNn6dOqdS7p2ypGN53EdtlG19/usc74ygf5+PXwfoVNA384FfIJLi5BLugYcJkZ3xxg2Wp6OnXNJ145JsvBEl9Zhl2JYh662PCg2YloygW6EDLY60aj/ikb9viTVfsXVuVe4Ot+GFHjHqkBZO1tS3G5jtHTew0j/eVzMJnExk/JgQmMC3QQV3PFhY0PeNvdKuq/gxXY595dib66ueeXcb0pZ98i2nhLQKxB7Tv6o5vzQaZwT7I8BBwTKmtxs2Re5tB82OV6C9k3H3j9onzvtjzHcKXNmn8cYNlufTr1zSddOObLxPK7DNqr2fp91zlcm0N+vh+8jdAro27mAT3BpEXJJ14DDxOjuGMNGy9Oxcy7p2jFJFp7o0jrsUgzr0NWWB8VGTEsm0I2QwVonWlNA67ngBb6ZeYir07/jqtgFqeS8IINS1vbWl7+AQuEilP28L48vCjl80ZeTQu6SSxN088VTJtBtjy57/V+t3mqXc6/dxp+Xl/DH5WUp574kZdyllLsMqxWBuf+X6mTlf+Y8HB+8gBODFz17JNEjFSngWZObLfsil/bDJsdL0L7p2PsH7XOn/TGGO2XO7PMYw2br06l3LunaKUc2nsd12EbV3u+zzvnKBPr79fB9hE4BfTsX8AkuLUIu6RpwmBjdHWPYaHk6ds4lXTsmycITXVqHXYphHbra8qDYiGnJBLoRMljrxIakyTcXJWO2gNuzd3B7TiD2iXwQ+Ylk0Z6qDyNb3jLpE0gLMunjuFIexGeCTwUZGdcOujVEJtC7xTyvq8q475Rzv7n8BDeXHuOGYFbm/IzM/ZkIzP2/VFlVnVBI4mD5Ig5WLmFM7Jl0DGdScbFmfNZht8i0ZV/k0n7YpVVEx97fFD4Zw6YoEawfjOFg+TSlN5d0NYVzHX5wHdbBsv5r6JyvTKCHoK9OAUNw31eXLi1CLunqKwgsP5gxbLmAu7jvkq7RVPDdo3JpHXYphnXoasuDYiPmMxPoRshgrRNb64CHOh7N/YDH89/j0fwPuCv/6q58AF1Z21s8NoZ4fAwxsZ8MHxIcxMdDh9AvA5OCzp7tVmMCvVvM87rtcu5VKedexaPFG/h98bpn78ucvydzX9loNVWjvY3B4kUM9l/GkNiPcil8nE151uRmy77Ipf2wyfEStG869v5B+9xpf4zhTpkz+zzGsNn6dOqdS7p2ypGN53EdtlG19/usc74ygf5+PXwfoVNA384FfIJLi5BLugYcJkZ3xxg2Wp6OnXNJ145JsvBEl9Zhl2JYh662PCg2YloygW6EDFFwYnbxG8wsXYWyP65u4Mday7ObMjhV0llZO9uAuN3GhdETuLiNUanYPNrT46FbjQn0bjHP677NQHTn/rt1bn/S4aJ82uGC90mHL+WTDsrufNaheyvC7nFpy77Ipf2wS6uIjr2/KXwyhk1RIlg/GMPB8mlKby7pagrnOvzgOqyDZf3X0DlfmUAPQV+dAobgvq8uXVqEXNLVVxBYfjBj2HIBd3HfJV2jqeC7R+XSOuxSDOvQ1ZYHxUbMZybQjZAhCk6srN7FyuodVMX+tDiPa4sLHqoyuJpAWTtbXtwueDg6eBrHBEcHxCbiOJaM47jYbjUm0LvFPK/7NgPRnfvv1jmdPYVM5jQy2dP4sr+EP5RKnpVPoUOtBsqa1mzZF7m0HzYtRsL0R8feP0z//fTNGPbDlj3HMobt0cqPpy7p6ocX24/lOmy7gu/2X+d8ZQI9hBjSKWAI7vvq0qVFyCVdfQWB5Qczhi0XcBf3XdI1mgp2f4PUbV5dimEdv6+2PCjudtx512cC3QgZouBEU2Kp0XoKZW9MP8b16UeenZHB7cDOcap0mEISI/3nMVy64NlLUrb5UkYgtluNCfRuMc/rvs1AdOf+/8/ee/jHcWTXwgfADIBBjsyZFCUxi8rSam2/tZ/9ft/f+731etfr9VqBkijmnINEgMhpAEzEu9WDIakVsJqa6a6pmnvKe31FoLr61jm3QvdF3d6a51TXMXSIpDrfwhejO/HbsV34rehuqZ4RMdq3Esq+SNN+2DcfSdIeF3v/JO23aZs+bINWOHXpw+FwZWOpJl5tcAm9Lufh0Bnc2n6X45UB9AR8yCWBCZhv1aSmSUgTr1ZOEHhl+nDgBG5jviZeW5PB5m+Qmo2rJh92sb6G8qK42X4X3Z8BdC9oaA0j5qUbCyLzuDlxK5Jbk7fwtLyBpxsVCb30952V1M3n0C/y2UAfPhcxul06VhWXfWQA3SXavNf2CLwe+7cmb+PWxG3cFv2kXMaTDRHRLVVSB+WouUj6AL4Y349/2LEfX4iYXBVV8a2/oeyLNO2HffORJO1xsfdP0n6btunDNmiFU5c+HA5XNpZq4tUGl9Drch4OncHmvx9mAD0BH9I04WqahDTxmsCw8LZJ+rC31DRkmCZeGwIqsIs1zcOafNgFr6G8KPZiSDKA7gUNrWHEqnTDJGtfxdOZG3g6fT3StwoF3MxXJPTS3XUcme7j6Bb5eGQcn47uEL0DPdIxc/LUaJeFAXSXaPNe2yPweuy/mLuDF7Mioq+sr+FKbhVXRbdU6dgrfzGzDxD92c5D+GzX4UgPSieHNsW3/oayL9K0H/bNR5K0x8XeP0n7bdqmD9ugFU5d+nA4XNlYqolXG1xCr8t5OHQGt7bf5XhlAD0BH3JJYALmWzWpaRLSxKuVEwRemT4cOIHbmK+J19ZksPkbpGbjqsmHXayvobwobrbfRfdnAN0LGlrDiKJxKJECZheuiVzF7OJVfLe6jgvZNdHhB9E6OvYhJdLRsR8f7jyIjyRoZvSw9LoqLrlkAN0l2rzX9gi8HvvZlXtYXb6L7Mpd/HVpAX9ZmsN/L5vMFC1U2nYBm/LR7qP4ePcxfCQyKl0cEzHatxLKvkjTftg3H0nSHhd7/yTtt2mbPmyDVjh16cPhcGVjqSZebXAJvS7n4dAZ3Np+l+OVAfQEfMglgQmYb9WkpklIE69WThB4Zfpw4ARuY74mXluTweZvkJqNqyYfdrG+hvKiuNl+F92fAXQvaGg1I1az17G6ch1rov9naRH/s2hkCSXpaFXC7PPrENmZXcdxZtfbIsext70d+0WMdlkYQHeJNu9VEwK5R8C6iOg/zU2IvMCf5l8gL19wMFII/0sOAoMJk49Hcn73cby/5x2c3/M2dspPdrUh0r6VUPZFmvbDvvlIkva42Psnab9N2/RhG7TCqUsfDocrG0s18WqDS+h1OQ+HzuDW9rscrwygJ+BDLglMwHyrJjVNQpp4tXKCwCvThwMncBvzNfHamgw2f4PUbFw1+bCL9TWUF8XN9rvo/gyge0FDqxmRzz1EVb6dncCF2UkYvSIdXRYxOszy+ivH+0bexoHRd2D06e4MTnd1i+522i0G0J3CzZvVgkBhWtYVEdGX5u/i4txd0ffwUg6pV6WWZvyu8zrnxJldJ3FW5MyuE/IHNMA+EaN9K6HsizTth33zkSTtcbH3T9J+m7bpwzZohVOXPhwOVzaWauLVBpfQ63IeDp3Bre13OV4ZQE/Ah1wSmID5Vk1qmoQ08WrlBIFXpg8HTuA25mvitTUZbP4Gqdm4avJhF+trKC+Km+130f0ZQPeChlYzolyaQEmkXJ7E5ZcP8cPkw0hPSUcltBbpMEtazE6JpNHb/w56+94V/S7+oX8Avx0YjLTLwgC6S7R5r5oQKK8DRjbW8Hj+Bzyeuxjp2zngjojR4Zd+6YIZ6wM4seMMTu48gxMihzqAgzI9HBTtWwllX6RpP+ybjyRpj4u9f5L227RNH7ZBK5y69OFwuLKxVBOvNriEXpfzcOgMbm2/y/HKAHoCPuSSwATMt2pS0ySkiVcrJwi8Mn04cAK3MV8Tr63JYPM3SM3GVZMPu1hfQ3lR3Gy/i+7PALoXNLSeEeabxxW5M3kbt0XuvLyNx6USHpXLeFw2idwDL91vAd3HI/mX4R343yM7Ip2WFM4mxJ4SnXSZXvgaM/NfwejvVzfw/Vo50qGUfSOfY+/wF3KK/3OckcP7ZzIibg/xhwJVkHbOLn6LmYVvYPTFbFF8U0S08dDypgTZMfSI2RU5Pv4e3h4/L/o8jsrf1xwTMdq3Esq+SNN+2DcfSdIeF3v/JO23aZs+bINWOHXpw+FwZWOpJl5tcAm9Lufh0Bnc2n6X45UB9AR8yCWBCZhv1aSmSUgTr1ZOEHhl+nDgBG5jviZeW5PB5m+Qmo2rJh92sb6G8qK42X4X3Z8BdC9oaD0jVqVLFZmQFM4Tc3cwKXJ5ffWVBN/n9F45iL5PIuX78NnYQXw2eljkEIYkfbORQQdpnOcXv8O8BCeNvpDN4+tsQXQhGGgZQA+GqroMXcleR1W+W1zEBZFvF5eQl9bMQfRwD6N3ivUVOTL2EY6KHBn9EG93Ae/Ij982v/KshLIv0rQf9sxFEjXHxd4/0Q5YNE4ftgAroKr04YDIsjBVE68WsARflfNw8BRu2QGX45UB9AR8yCWBCZhv1aSmSUgTr1ZOEHhl+nDgBG5jviZeW5PBrXulaR7W5MMueA3lRbEX45kBdC9oaD0j5IPHMKfMi1hbuSdyF6sif1max38tzUU6+NIu30FuHwHahnFm/ATOjct3kEXvlfTNe+UIutFJl+WlS1he/gFLSz/gy5U1/M/yWqRDKQygh8JUfXYWc49QyD2E0d/MTuDr2RciE8hKcyubUl/Lzb7K/HWMkQ4cGPkUB0Y/i/QpyZ5wSoLoJz3MohDKvkjTfrjZXuzy/i72/i778/fuRR/2hYl47aAPx4unL61p4tUXzF3YwXnYBcru7+FyvDKAngC/LglMwHyrJjVNQpp4tXKCwCvThwMncBvzNfHamgxu3StN87AmH3bBaygvir0Yzwyge0FDSxshwTOsi4j+09wL/HFuItIFyeNszkrnw8k4/jc0VdM4Z+QU6lk5hXpO5KycPu0QaY900iW7fAXZlcsw+q/LWfnDhJVIh1IYQA+FqTrtLE7I39C8kL+lmcC3Uw9xYeoRLkw/wpyM+Tlp0ujQy57hz7Bn+HORz3A204ZzmXYRB99vsAQulH2Rpv2wJYVBV3ex9/cFIPqwL0zEawd9OF48fWlNE6++YO7CDs7DLlB2fw+X45UB9AT4dUlgAuZbNalpEtLEq5UTBF6ZPhw4gduYr4nX1mRw615pmoc1+bALXkN5UezFeGYA3QsaWtqI4qREyk0gbRLfzUoQbeZBpGflgPqsfAjZSJjldRrn8cHTGB+qyIc9GXzQ2x3ppAsD6EkjzPYbQqA8K8FzEdFXp2/j6pTI9B38JGP/hYz7n4Id+69RGR/8GDuGPpGx/zE+6Enhw96UaP8+gh7KvkjTfrihsRXYxS72/r5AQh/2hYl47aAPx4unL61p4tUXzF3YwXnYBcru7+FyvDKAngC/LglMwHyrJjVNQpp4tXKCwCvThwMnkAH01iRwm15pmoc5N8Xr2qG8KI6313W2xgB6ncDxspoRKC8CGyLlJdyeuY7b09dxS+SJBNEeS6b3Jybbe5Clmsa5HV29J9Hdd1L0CfyvwUH8bmAw0kkXBtCTRpjtN4TAxrKMfREs497UNdydvir6Kh7K2H8g4/5hsGP/NSrDAx+gKp/2dePTvi58Itq3Esq+SNN+2DcfSdIePtMliS7bdoEAfdgFyu7voYlX9+g2747cSzQP+yTv7HK8MoCeAJMuCUzAfKsmNU1Cmni1coLAK9OHAydwG/M18dqaDG7dK03zsCYfdsFrKC+KvRjPDKB7QUNrG7Eu3avIj7NX8HzmMp6Lvp4r4Xq+GOngS/dbQJdI9zH888hO/MuwiOi0ZHI2Z1GNTqIwgJ4EqmwzPgRej/1nM5fwVMTom/kybsi3G4wOvQz2n8fAwPsw+vP+DD7v64m0byWUfZGm/bBvPpKkPS72/knab9M2fdgGrXDq0ofD4crGUk282uASel3Ow6Ez2Pz3wwygJ+BDmiZcTZOQJl4TGBbeNkkf9paahgzTxGtDQAV2saZ5WJMPu+A1lBfFXgxJBtC9oKG1jTBfOjdSxPziDcwtXo/0hWwW32RXIx18Se2RKPk+kT34dPQwPhP5dOwwhuSQupFhc1g9gcIAegKgsskYEXg99qfmL+Hl/OVIfljLixQiHXphAD1eBjXth+NFzu/WXOz9fUGAPuwLE/HaQR+OF09fWtPEqy+Yu7CD87ALlN3fw+V4ZQA9AX5dEpiA+VZNapqENPFq5QSBV6YPB07gNuZr4rU1Gdy6V5rmYU0+7IJXBtAtZgoG0C3AYtX6EDCnTDdEyshn76CweifSf1qcwx8X5vCfooMv7cNA2xDQPoQzYydxZvwUTo+fxL4UsK9DRHQShQH0JFBlm/Eh8HrsLy5dweLSZSwuXsbX2TV8ubKKr1fW4rtVk1piAD1e4DXth+NFzu/WXOz9fUGAPuwLE/HaQR+OF09fWtPEqy+Yu7CD87ALlN3fw+V4ZQA9AX5dEpiA+VZNapqENPFq5QSBV6YPB07gNuZr4rU1Gdy6V5rmYU0+7IJXBtAtZgoG0C3AYtWGEcg9ASJ5iv+a/xF/nvsR/yWyLvH1NYm1GR1mMSmbe0QyODx6FkfGzuHw2Fm809mBd7s6Ip1EYQA9CVTZZhIIrK1chZHVlWv4y9Iy/kvE6NBLX/976O97D0Z/0d+D3w70iu71rluh7Is07Ye9c5IEDXKx90/QfKum6cNWcAVTmT4cDFVWhmri1QqYwCtzHg6cwG3MdzleGUBPwIdcEpiA+VZNapqENPFq5QSBV6YPB07gNuZr4rU1Gdy6V5rmYU0+7ILXUF4UezGeGUD3ggY1RhRnJZN7Ra7O3cHl+du4KvJCMj1HUgwViU4x3HztvBNjg6cwNnQm0h/29uCjngw+6k3mm8gMoIfqL/rsLqzelMwTN1EQ+dPivGSfmBe9EDwQXb1n0C3S1Xsa/2twAL8TMdq3Esq+SNN+2DcfSdIeF3v/JO23aZs+bINWOHXpw+FwZWOpJl5tcAm9Lufh0Bls/vthBtAT8CFNE66mSUgTrwkMC2+bpA97S01DhmnitSGgArtY0zysyYdd8BrKi2IvhiQD6F7QoMaIDfnmcVlE9LP570W+i+TGOnAzh0iHWcxHzo20obP3pATTTkT6d4OD+GeR3w1KevcECgPoCYDKJhNBoLx2Fxtrd1AW+ff5mVeSyM0cNtrecxIdmZNo7zmBfx0axr8ND0fatxLKvkjTftg3H0nSHhd7/yTtt2mbPmyDVjh16cPhcGVjqSZebXAJvS7n4dAZ3Np+l+OVAfQEfMglgQmYb9WkpklIE69WThB4Zfpw4ARuY74mXluTweZvkJqNqyYfdrG+hvKiuNl+F92fAXQvaNBoxNzid4hk6Tt8n83j+5VCpEsChvlystFBlq5jQLeI6N+N7MQ/j+yKxJxR72yrSFyFAfS4kGQ7iSOw/kA+3XBfvtPwAH+Ye4k/zE5GOvjxnnlXvtxwQuRd/J/hEfx/w6OR9q2Esi/StB/2zUeStMfF3j9J+23apg/boBVOXfpwOFzZWKqJVxtcQq/LeTh0Bre23+V4ZQA9AR9ySWAC5ls1qWkS0sSrlRMEXpk+HDiB25ividfWZLD5G6Rm46rJh12sr6G8KG6230X3ZwDdCxo0GpGVlM6r2Rsw+tuFBVyQlM7fSkpncwhdDqNHOsiS2iPZ3HcDoj8ZPYJPxo7gU9HDckB9RD6FbnRchQH0uJBkO4kjkH8sA1sk/wR/nv0Jf56pSPDjnQH0WF1H0344VuA8b8zF3t8XCOjDvjARrx304Xjx9KU1Tbz6grkLOzgPu0DZ/T1cjlcG0BPg1yWBCZhv1aSmSUgTr1ZOEHhl+nDgBG5jviZeW5PBrXulaR7W5MMueGUA3WKmYADdAixWjROBkgTSShJUK0pQ7RsJqH0lwbRvRJblJisiRgdZ2gYlm7ukbG8bwunxU69kXwrYLwH0/aLjKgygx4Uk20kcgcJzoPBM5Dn+Z/oZ/jr9FF+KDn68M4Aeq+to2g/HCpznjbnY+/sCAX3YFybitYM+HC+evrSmiVdfMHdhB+dhFyi7v4fL8coAegL8uiQwAfOtmtQ0CWni1coJAq9MHw6cwG3M18RrazK4da80zcOafNgFrwygW8wUDKBbgMWqsSJQmpIMCC8j+WHmPr6fvo8fRKYkf/vUhojJ4x5kyYjVFTk0ehaHRQ6NncW7nSm829WBE13xRdAZQA/SQXQaXXohY70iF6Ye4ZuXj0Q/xpygMb8pQQLDAHqstGnaD8cKnOeNudj7+wIBfdgXJuK1gz4cL56+tKaJV18wd2EH52EXKLu/h8vxygB6Avy6JDAB862a1DQJaeLVygkCr0wfDpzAbczXxGtrMrh1rzTNw5p82AWvDKBbzBQMoFuAxaqxIlCWs6ebcnf2Ku7MXMXd2Wt4VAQeFoBHImGWtJhtvniexujgKYwMnhZ9Gh/3ZkR6IomrMIAeF5JsJ3EEyvLHMptycfIBLk7ej0T+jCaS6cQNSOgGDKDHCqym/XCswHnemIu9vy8Q0Id9YSJeO+jD8eLpS2uaePUFcxd2cB52gbL7e7gcrwygJ8CvSwITMN+qSU2TkCZerZwg8Mr04cAJ3MZ8Tby2JoNb90rTPKzJh13wygC6xUzBALoFWKwaKwIbEilHCRD90/wF/DR3AS9ErsoH0K/Kh5GNhFnaxGzzofM2pHtPIN1zMtL/MjiEfxkawj+LjqswgB4XkmwncQQ2ZuQWszLeZ3Bl4g6uvLiDq6LlTPorSdyGJG7AAHqsqGraD8cKnOeNudj7+wIBfdgXJuK1gz4cL56+tKaJV18wd2EH52EXKLu/h8vxygB6Avy6JDAB862a1DQJaeLVygkCr0wfDpzAbczXxGtrMrh1rzTNw5p82AWvDKBbzBQMoFuAxapJITC//APmli5ifvkSflheww8r67gkOi83NAfRjQ6ydB0Cuo6IHMI/Du/FP43sxT+I7pH4ekbi7EY3UhhAbwQ9XusWAZOsXQLokrT92ovbIrci/aP85CcRo4MsDKDHSpum/XCswHnemIu9vy8Q0Id9YSJeO+jD8eLpS2uaePUFcxd2cB52gbL7e7gcrwygJ8CvSwITMN+qSU2TkCZerZwg8Mr04cAJ3MZ8Tby2JoNb90rTPKzJh13wygC6xUzBALoFWKyaFAKr6/exmhMRfWVuCpdnJ3FZ9KLcsCpJ3TvRdlOjQGpEZBTvjbyLc8MV2S1Z3vfIp9CNbqQwgN4IerzWLQIMoLvF++d3C2VfpGk/3Ex/cH1vF3t/133a7n70YV+YiNcO+nC8ePrSmiZefcHchR2ch12g7P4eLscrA+gJ8OuSwATMt2pS0ySkiVcrJwi8Mn04cAK3MV8Tr63J4Na90jQPa/JhF7yG8qLYi/HMALoXNGg3oiTfRi6LGH1Nvo98dfJepCcEGCOToQLUJhHyNomUiz488jEOD4uIfqcLONGNSDdSGEBvBD1e6xYBBtDd4v3zu4WyL9K0H26mP7i+t4u9v+s+bXc/+rAvTMRrB304Xjx9aU0Tr75g7sIOzsMuUHZ/D5fjlQH0BPh1SWAC5ls1qWkS0sSrlRMEXpk+HDiB25ividfWZHDrXmmahzX5sAteQ3lR7MV4ZgDdCxpoxJJAYM6aL+Hey5u4K3Lv5S08LJXwoFSOdOhlfPBD7Bj8COMDH+J8byfO93VF2mRx7xCpJ5s7A+ihe4Um+xeks/MiC7g5cRM3Jm5E+tkG8FTE6CALU7jHSpum/XCswHnemIu9vy8Q0Id9YSJeO+jD8eLpS2uaePUFcxd2cB52gbL7e7gcrwygJ8CvSwITMN+qSU2TkCZerZwg8Mq/yTpqAAAgAElEQVT04cAJ3MZ8Tby2JoNb90rTPKzJh13wygC6xUzBALoFWKyaHALr0nRFXsxdx0+z1/Bi9jqu5vK4sp6LdOilr+cU+npFRH8yNIiPB4fw8dAQzCH0zk2x7SMD6LaIsX7zEFiWW5s/lFmWP5C5hruTVyP9UP425mEZeBTq38gwgB6rS2naD8cKnOeNudj7+wIBfdgXJuK1gz4cL56+tKaJV18wd2EH52EXKLu/h8vxygB6Avy6JDAB862a1DQJaeLVygkCr0wfDpzAbczXxGtrMrh1rzTNw5p82AWvDKBbzBQMoFuAxarJISARNFRkcekqlpauRPrrlSy+XFnFVyKhl47OI2jvPAqjvxjbjd+O7cFvRPdIx6pi20cG0G0RY/3mIWDGcFZkFQ+nLotcwsPpy7hXAO4WKxJkYQA9Vto07YdjBc7zxlzs/X2BgD7sCxPx2kEfjhdPX1rTxKsvmLuwg/OwC5Td38PleGUAPQF+XRKYgPlWTWqahDTxauUEgVemDwdO4Dbma+K1NRnculea5mFNPuyCVwbQLWYKBtAtwGJVFwisr97G2tptrK/ewlcLc/hqfhZfi87JzY0EexY9tUtytYuI/mjsGD4ePyb6KEYld/uYiNG2hQF0W8RYv3kImOD5ikgWD6au4P7Ly7hvtATO78vpc6ODLAygx0qbpv1wrMB53piLvb8vENCHfWEiXjvow/Hi6Utrmnj1BXMXdnAedoGy+3u4HK8MoCfAr0sCEzDfqklNk5AmXq2cIPDK9OHACdzGfE28tiaDW/dK0zysyYdd8MoAusVMwQC6BVis6gKBQuEpivmnMPr76ef4buY5Lk7/KF9ONl9PrkiQpb1fPnQ+INKPE6NncHL0LE6OncHBFHAwXRHbwgC6LWKs3zwEFuXWJoX7Im5PXo/kjshjSTxRlebZ1sCdGUBvALxfXqppPxwrcJ435mLv7wsE9GFfmIjXDvpwvHj60pomXn3B3IUdnIddoOz+Hi7HKwPoCfDrksAEzLdqUtMkpIlXKycIvDJ9OHACtzFfE6+tyeDWvdI0D2vyYRe8MoBuMVMwgG4BFqu6QGBjYxpVuTpxD1cm7uKqyITc/IWI0WGWDqBNBO04MPIpDokYfbIbOCkfQjfatjCAbosY6zcPgTm59bzIHK6/uIXrEyKif5SfPN8QaZ5hjd2ZAfTG8PubqzXth2MFzvPGXOz9fYGAPuwLE/HaQR+OF09fWtPEqy+Yu7CD87ALlN3fw+V4ZQA9AX5dEpiA+VZNapqENPFq5QSBV6YPB07gNuZr4rU1Gdy6V5rmYU0+7IJXBtAtZgoG0C3AYlU3CJhTqkaW5TvJt/Fo+k6k7xULuFPIy7eS5aPJgZfxgQ8wNvghxgc+xPm+Lrzf2xVpk8XdhNiN1FIYQK8FJdbxAwETQJ8VmcO1F7dFbkXaBNB/EjE6xJLqOYmOnlNIifzvoaFX4ltfQtkXadoP++YjSdrjYu+fpP02bdOHbdAKpy59OByubCzVxKsNLqHX5TwcOoNb2+9yvDKA3po+5KxXLp3VWad4I1UIcCFVRTc7SwSCQYDra7xUhfKiON5e19kaA+h1AsfLkkNgXZo2Xztfx+zCXcwuiizcwXerK7iQXRa9nNytHbXcK0G3PhGjPxka3pQhdMr95TB6pGspDKDXghLr+IFAawbQM71n0N13FhmRfxroxz8Nioj2rYSyL9L0rK5p709efZsRaI8tApp82BYb1icCviHA9dU3RuKxxyWvDKDHw5naVlw6q1qQ2fFEEeDGN1F42TgRIAJ1IsD1tU7gtrkslBfF8fa6ztYYQK8TOF6WHAKSzxnyYWRsoLR6D8W1u5H+j4UZ/GF+JtKhl/bOI2hPi3Qexhdje/Db8T2R7pWO9WxKLX1kAL0WlFjHDwRaM4A+0P8e+vvPY0DkN/09r8QPzF9bEcq+SNOzuqa9P3n1bUagPbYIaPJhW2xYnwj4hgDXV98Yiccel7wygB4PZ2pbcemsakFmxxNFgBvfROFl40SACNSJANfXOoHb5rJQXhTH2+s6W2MAvU7geJkTBPLPgPxTkWf479nn+MvsM/x17jmyEl9flTh71sTaQywdO4HULsnVvhMfjh3DR+NvRXpMcrePSx73MZPLvYbCAHoNILGKJwi0ZgB90ATPB96H0Z/3Z/B5X0+kfSuh7Is0Patr2vuTV99mBNpji4AmH7bFhvWJgG8IcH31jZF47HHJKwPo8XCmthWXzqoWZHY8UQS48U0UXjZOBIhAnQhwfa0TuG0uC+VFcby9rrM1BtDrBI6XOUGgNA0U5cS56Mszd3FJxOhJCaBPlIBJkSBLu6R4bu8D2vrw7thZnBg9h3dHz+JQGjgsYnQthQH0WlBiHT8QYAC9mTyEsi/S9Kyuae9PXps5+nnvOBDQ5MNx4MU2iEAzEeD62kz0k7u3S14ZQE+ORxUtu3RWFYCyk84R4MbXOeS8IREgAjUgwPW1BpAsqoTyotiiS8lVZQA9OWzZcgwIZCWTuwiyeDB1GQ+mjVzBvSJwrwDcFx1mMUfMRdracWDkU5HPsH/4M5zqxiuppV8MoNeCEuv4gQAD6M3kIZR9kaZndU17f/LazNHPe8eBgCYfjgMvtkEEmokA19dmop/cvV3yygB6cjyqaNmls6oAlJ10jgA3vs4h5w2JABGoAQGurzWAZFEllBfFFl1KrioD6Mlhy5ZjQCAnbRjJY3LuKibmr0b68noel9bykQ69jEn657GBD0Xex/m+bry/KZLNHVXZro8MoIfOviL7NySbhJGyZJOYvIsfJiSbxMQ9TAoEVQkRjREZu6ODH2JE5OPeTnzS1yW6y7uuhLIv0vSsrmnvT169mxJokCUCmnzYEhpWJwLeIcD11TtKYjHIJa8MoMdCmd5GXDqrXpTZ8yQR4MY3SXTZNhEgAvUiwPW1XuS2vi6UF8Xx9rrO1hhArxM4XuYGAXPE3ORpL2J5+RaWl26Kvokvl5fx15WlSIdeentOoCdzEkZ/MjSMT4dHIt0pHTNhuL8XimMAPXT2FdlfkjB5eUKG8yS+e/kQ300+iLR8oAGzIkaHWHYOfQIjO0Te70mJdETatxLKvkjTs7qmvT959W1GoD22CGjyYVtsWJ8I+IYA11ffGInHHpe8MoAeD2dqW3HprGpBZscTRYAb30ThZeNEgAjUiQDX1zqB2+ayUF4Ux9vrOltjAL1O4HiZOwQ2oluV1+5iY+2eyF38+/wMfj8/LVpOtAZe2tKHYaS98zC+GNuDfxjfiy9EeqVfRnr+Tv8YQA+cfE3mF3+Sv4P5MZKvp57gKxGjFwSDxU0JEY69w59j78hvYPTZDHC2uw1nRPtWQtkXaXpW17T3J6++zQi0xxYBTT5siw3rEwHfEOD66hsj8djjklcG0OPhTG0rLp1VLcjseKIIcOObKLxsnAgQgToR4PpaJ3DbXBbKi+J4e11nawyg1wkcL3OOQF4CcJvy9bwE4OYe46v5x1iUA+qLZRFzUD3E0rEDSO2UfO078MHYW/hw7Dg+GH8L4/KJ9B2Sw93o7QoD6CESrtTm/FOgICL6v2d+xF+mn4t+jlWBIytidDjFfFzBnDLvwMHRT3Bo9FMcHPkEJ7qBk5Iy4oR/GdwRyr5I07O6pr0/eQ1ndqOlWyOgyYfpA0QgdAS4vobO4Nb2u+SVAfTW9CFnvXLprM46xRupQoAbX1V0s7NEIBgEuL7GS1UoL4rj7XWdrTGAXidwvMw5AqUlSf9ckdvz13B77nqkH8tn0J8UEOkgS7ucM2/rA9r78M7oOby7KYfTwGHJ4270doUB9CAZ12l07hGQeyjyCH+ancAfZ19EWoYuzNA1OpxS/bhCF46OfYhjIkfHP8BxGatvy5g9br6/4FkJZV+k6Vld096fvHo2IdAcawQ0+bA1OLyACHiGANdXzwiJyRyXvDKAHhNpWptx6axaMWa/k0WAG99k8WXrRIAI1IcA19f6cNvuqlBeFMfb6zpbYwC9TuB4mXsETCp3kY0yJue/xsv5ryJ9aQ24tC4iOszSJmZXZP/IZ9gn6aCNPi2nWauyXb8YQA+TcZVWr98DjKzdl88vTOH/zk3h9yKmVD7SEFKpfmChF2+Pn8M7O96L5IgcSj8iQXSjfSuh7Is0Patr2vuTV99mBNpji4AmH7bFhvWJgG8IcH31jZF47HHJKwPo8XCmthWXzqoWZHY8UQS48U0UXjZOBIhAnQhwfa0TuG0uC+VFcby9rrM1BtDrBI6XNROBxeVLMLIg8v3yGr5dXhW9Gp1iNVJspnEN3Hu07xwi6T+Hc/29ODfQF4k50Fo98/pm8wygNwA2L3WKQC57HUby2Rv4z8XFV+LUiNhuNiAtDUZycudpnNqUA5LZvSqx3SqmhkLZF2l6Vte09yevMQ1kNtM0BDT5cNNA5o2JQEwIcH2NCUjPmnHJKwPonpEfmjkunTU0bGhvGAhw4xsGT7SSCGhDgOtrvIyH8qI43l7X2RoD6HUCx8uaicD62l0Yya3fxYW5aXwzP40L8zPRd5SNhHoYvafzKDIiPV1HcX50N86P7cJ7Y7tRDdcZ/WZhAL2ZXsh72yCwtHQRiyJGf7Wyji9XcpEOs4yI2RU5u+sEzu1+F+dE72kH9kgyCaN9K6HsizQ9q2va+5NX32YE2mOLgCYftsWG9YmAbwhwffWNkXjscckrA+jxcKa2FZfOqhZkdjxRBLjxTRReNk4EiECdCHB9rRO4bS4L5UVxvL2uszUG0OsEjpc1FQHx243Cczlu/hxfTT/FV1MiouUL6VgUMTrMsgNtbTvF9B34YM9b+GD3cbwveof8ZDz66c8LA+hhsqzR6in55ML0/Jcw+qL8hcvFtY1Ih1mqo3FHND4/2PO26OPR+KyMXv9KKPsiTc/qmvb+5NW/OYEW2SGgyYftkGFtIuAfAlxf/eMkDotc8soAehyMKW7DpbMqhpldTxABbnwTBJdNEwEiUDcCXF/rhm7LC0N5URxvr+tsjQH0OoHjZU1FoDQLbMrVmdu4OnNH5DZ+KgEvRIwOs7xODf32jhN4V8ToI6mOV/JmvxhAD5NlPVbnpasVeTbzvci3eC76hvyoKkFi0bYbaK/Ix7uO4JPdR0Ufjc6kj4oY7VsJZV+k6Vld096fvPo2I9AeWwQ0+bAtNqxPBHxDgOurb4zEY49LXhlAj4czta24dFa1ILPjiSLAjW+i8LJxIkAE6kSA62udwG1zWSgviuPtdZ2tMYBeJ3C8rKkIbEii9rIcXxX9aPYSHhqZu4S7EpirSlPtq/vm5kvn3SJd2DtyBvuGz0b6THcnzmY6I/1mYQC9bqB5oRMEVuQuFbn38sqmXMVD+QOXB5vixIy4b9KxD+jYL7IPn+88KHIo0q///CXuGzbeXij7Ik3P6pr2/uS18THMFpqLgCYfbi7SvDsRaBwBrq+NY+hjCy55ZQDdRw8IyCaXzhoQLDQ1IAS48Q2ILJpKBBQhwPU1XrJDeVEcb6/rbI0B9DqB42W+IGBSQk/N/0+UGvoHial/L2J06GWw/zwGBt6H0Z/3Z/B5X0+k3ywMoIfOcqvbPycdlGwRmMO1F7dFbkX6R/nJTyJGB1nSh4DUQUD0b8f34R937It0r3SmKr71K5R9kaZndU17f/Lq24xAe2wR0OTDttiwPhHwDQGur74xEo89LnllAD0eztS24tJZ1YLMjieKADe+icLLxokAEagTAa6vdQK3zWWhvCiOt9d1tsYAep3A8TJfEFjKXsfiylUsir68uIQflpYiLWfUYeLoocbSezLvoCdzAhnRnwyP4tNNMWfUq+fUGUD3xQtpx5YIlCbkUwsi5Ql8O/kIF14+wLcvH0k4vRpWDxO3dPdxpLtERH8xMo7fju4QvePVuDTj07cSyr5I07O6pr0/efVtRqA9tgho8mFbbFifCPiGANdX3xiJxx6XvDKAHg9naltx6axqQWbHE0WAG99E4WXjRIAI1IkA19c6gdvmslBeFMfb6zpbYwC9TuB4mS8I5PJPkCs8hdFXZn7ElWkR0SZINyNidIglLSdcU+mDMPojOd368Y4D+FBOug5KZ6rCAHqIzCqyOf8UKDyWT6A/xV9kTP5ZxqbR1T9sCfaPW3pOoaf3tMgp/GZwUGQIvxkaREqo7RAx2rcSyr5I07O6pr0/efVtRqA9tgho8mFbbFifCPiGANdX3xiJxx6XvDKAHg9naltx6axqQWbHE0WAG99E4WXjRIAI1IkA19c6gdvmslBeFMfb6zpbYwC9TuB4mT8ImBB5Ra5vpog2qaJNeuiq+GOrjSXjUnmHyDje33McH+x5O9LmJzs3f8MAug2erOscgfV72Fi7C4j+/dw0/u/cFH4/P+3cjLhvaD6rMCifVxiIPq8gn1bok08s/M3nFeK+Z6PthbIv0vSsrmnvT14bHcG8vtkIaPLhZmPN+xOBRhHg+toogn5e75JXBtD99IFgrHLprMGAQkODQoAb36DoorFEQA0CXF/jpTqUF8Xx9rrO1hhArxM4XuYPAitiSkUeTd/Eo6kbeDx9A3cKRdwpiogOswyI2RU5Pn4C7+w4ieM7TuBoqgNH06lI5yRtfUVu4D8XFyP5s0goZd/I59g7/AWMPtMNnJFPvBvN0hoIrGevYX3F+Oc18culisgnFkIvo4MfYmzwI4yKfNTbiY9FjPa5hLIv0vSsrmnvT159nh1oWy0IaPLhWvBgHSLgMwJcX31mp37bXPLKAHr9PPFKQcClsxJwIpAEAtz4JoEq2yQCRKBRBLi+Norgz68P5UVxvL2uszUG0OsEjpf5g0BeTCmI5DE1f03kaqR/WMvh+7V10ev+mGplifmSsgnKdWHP8FnsGTkrweYzONvdiXOZLpzNdKK0ehvFtVuR/o+FOfxhfjbSoRQG0ENhqj47F5e+x+KiiOivVnL4KpvH16JDLzuHPsGu4c+wS/T5ng6cz4iI9rmEsi/S9Kyuae9PXn2eHWhbLQho8uFa8GAdIuAzAlxffWanfttc8soAev088UpBwKWzEnAikAQC3PgmgSrbJAJEoFEEuL42iuDPrw/lRXG8va6zNQbQ6wSOl/mIQHblClaXr8Lovy6t4L+XVyJtysam+Gj3r9k00P8eTNpokzL6M0kZ/RsRo9skNTbW7kX695Ie+/+X9NhGh1IYQA+FKRs7X4+0l/Nf4eWciOgf5IPnl+RvWYwOt7SJ6W1RxoT9IkafNpkTRIz2uYSyL9L0rK5p709efZ4daFstCGjy4VrwYB0i4DMCXF99Zqd+21zyygB6/TzxSvPSacM8ELMQgXAR4MY3XO5oORFoZQS4vsbLbigviuPtdZ2tMYBeJ3C8zEcEcuv3kZNgstEXJJD8zdxLkSmsirFV8dHuX7Mp0/0OejLvINP9Nj4ZGcOnIp8Mj6Fb+totAXSjGUD/NRT5eycIlGWkbWQB0Q/nLuPB7CWRy7gniSLuSaIIo8MsJkJekWPj7+Ot8Q9wbOwDvJUGjkuiCKN9LqHsizQ9q2va+5NXn2cH2lYLApp8uBY8WIcI+IwA11ef2anfNpe8MoBeP0+8UhBw6awEnAgkgQA3vkmgyjaJABFoFAGur40i+PPrQ3lRHG+v62yNAfQ6geNlPiJQKv6Eovh0qfQTfph6gh9ePo70rBg7I2J0iCWVOoB06iBSqf34aMcBkYoelMD5oATQhxhAD5HW1rS5JCOtJCNN9JWZO7gyLSL6RQl4UQYmRIdZBsVsI0M4tfMUTu86LXIK+9uB/ZK93WifSyj7Ik3P6pr2/uTV59mBttWCgCYfrgUP1iECPiPA9dVnduq3zSWvDKDXzxOvFARcOisBJwJJIMCNbxKosk0iQAQaRYDra6MI/vz6UF4Ux9vrOltjAL1O4HiZnwjMi1nmG+BzuDFxGzdeiIh+Jlm0nksSd6PDLONitpExnN/9lshxnN/zFsbX7mNcgufjcuL+P+Zn8O+Swv0PIqEUpnAPhala7KyMrXJBRtqmfD39DF9NP4XRS/K7qtTSmn91dkj29p1i1g58IGPvQxmDH5oxuDkyjfa5hLIv0vSsrmnvT159nh1oWy0IaPLhWvBgHSLgMwJcX31mp37bXPLKAHr9PPFKQcClsxJwIpAEAtz4JoEq2yQCRKBRBLi+Norgz68P5UVxvL2uszUG0OsEjpf5iYCkjob55nkWz2fv4Ec5+Wr09dwarufXRctHmIMs/WL1gEg/3ho9KHIAx0YOYjD3FAPrz+Qk+lP8kF3GxexSpEMpDKCHwtSv2VmUCuZoeRHL2Qci97Gy+gAXF2ZwcXFWZAbm0+dV+bXWvPx9x35AMkBA9G92HsRvJAOE0ZVRWRmdPpdQ9kWantU17f3Jq8+zA22rBQFNPlwLHqxDBHxGgOurz+zUb5tLXhlAr58nXikIuHRWAk4EkkCAG98kUGWbRIAINIoA19dGEfz59aG8KI6313W2xgB6ncDxMj8RkI8sw0gey8v3sLx0J9JfLi/grysLohf9NPtXrZKPLKMiO/t2YVf/LtE70Z17Kd8/nxQ9iaeFPJ6IGB1KYQA9FKZ+zc6cVDCSx+TCDUzM38CkyPU1+cOV1TVcE21C7FX5tda8/H3nMaBLpPMofje2C/8s8rvRXeh6NTK9tPqVUaHsizQ9q2va+5NXv+cHWvfrCGjy4V9HgzWIgN8IcH31m596rXPJKwPo9bLE6yIEXDorIScCSSDAjW8SqLJNIkAEGkWA62ujCP78+lBeFMfb6zpbYwC9TuB4mfcIrD8AJLU5RP9hfhL/PvcSfxApSaZp+RRzJCGWvq5h9HYOw+j23Dza8/PoEB1iimwG0EP0wF/avLFRyfqwsZHFw+krIpfxQPR9iZjflb9nMTr00p45gbaekzD6X4eH8X+GR/BvQ8PBdCuUfZGmZ3VNe3/yGsxUQUO3QUCTD9MJiEDoCHB9DZ3Bre13ySsD6K3pQ8565dJZnXWKN1KFADe+quhmZ4lAMAhwfY2XqlBeFMfb6zpbYwC9TuB4mfcIFF7IYfQfRV7gm9nH+Erk65nHWJAA+qJEzxcCjaB3pXrRne6F0e3FLNoK2UiHmCKbAXTvR1FNBhYLEygUJmH09bmHFZl9iEkZYxOS2X3SZHcPvPT2nUNv/3vo7XsPvx3oxT/290Y6lBLKvkjTs7qmvT95DWWmoJ3bIaDJh+kFRCB0BLi+hs4gA+ityaCiXmmahBTRqqqr3PiqopudJQLBIMD1NV6qQnlRHG+v62yNAfQ6geNl3iNQnpfPMouIvjFzE9enb4q+hecSzHsmJ2KNDrF0tKeREjG6rSzHe0WMDjFFNgPoIXrgL21eX7uH9VWRtfv4dnEK3y6IiF6VAHpW/mDFSOhlbPAjjA99AqM/7E3jo550pEMpoeyLND2ra9r7k9dQZgrayQA6fYAIhI8A19fwOdyqBy555Qn01vQhZ71y6azOOsUbqUJA08ObKmLZWSIQOAJcX+MlMJQXxfH2us7WGECvEzhe5j8C5kz2usgans5cxpPpS5G+lS/jZmEj0izNRYAB9Obi39jdZfxsVD6GsLR8FYtLVyP91UoWXy5nRa821rwXV7cDbSLowIGRT0U+i/Qp+fD5qW7gpEgoJZR9kaZndU17f/IaykxBO7dDQJMP0wuIQOgIcH0NncGt7XfJKwPorelDznrl0lmddYo3UoUAN76q6GZniUAwCHB9jZeqUF4Ux9vrOltjAL1O4HiZ/wjI6WzkI5lZuP5Kvl9dw3eb4n8fWttCBtAD5rcs3z0vZyWInsXT+Vt4tnALTxdu4+Z6TiQf6eBLez+wKSdGz+DE6NlIDsrB80ObEkofQ9kXaXpW17T3J6+hzBS0kwF0+gARCB8Brq/hc7hVD1zyygB6a/qQs165dFZnneKNVCGg6eFNFbHsLBEIHAGur/ESGMqL4nh7XWdrDKDXCRwv8x8BczrW5GkvY23lNtaztyL9l6UF/HlxAf8lmqW5CDCA3lz8G7p7aRooioi+NvsAV2YeiH6In0ol/FQUER186dgJpHbJAfRd+HD8GD4eOxbpMTmUXpVQ+hjKvkjTs7qmvT95DWWmoJ3bIaDJh+kFRCB0BLi+hs7g1va75JUB9Nb0IWe9cumszjrFG6lCgBtfVXSzs0QgGAS4vsZLVSgviuPtdZ2tMYBeJ3C8LCgE1h8CuUeS0f0h/jg/gf+Ym8AfRcx3wyWbO4ot8I3moPjYNJYB9NBYM2nbzWApo5h//kouzD7HNzPPcUFkWX67JGJ06KW98wg6RNrTR/DF+B78dmw3vhjbgx7pWFVC6WMo+yJNz+qa9v7kNZSZgnZuh4AmH6YXEIHQEeD6GjqDW9vvklcG0FvTh5z1yqWzOusUb6QKAW58VdHNzhKBYBDg+hovVaG8KI6313W2xgB6ncDxsqAQKExJpLwiF+fvidzHxbl7mJZDslMSRTfC4h4BBtDdY97QHcvrEjs3ksNs9hFmVh6Jfoxry3Mis7i2Mgf5LdZEjA699PWcRG/PKRj98dAwPhkaiqRTOiafQY90KCWUfZGmZ3VNe3/yGspMQTu3Q0CTD9MLiEDoCHB9DZ3Bre13ySsD6K3pQ8565dJZnXWKN1KFADe+quhmZ4lAMAhwfY2XqlBeFMfb6zpbYwC9TuB4WVAIlCWktymP5n/Aw/lLMPqufKb5jojRLO4RYADdPeYN3bEkZ8uLIqIfyh+iPJQ/QomksI4HIg8LueijCebvUVoggTvGBz7E+GBFzvd24nxfl+gudEj/JIt7pEMpoeyLND2ra9r7k9dQZgrauR0CmnyYXkAEQkeA62voDG5tv0teGUBvTR9y1iuXzuqsU7yRKgS48VVFNztLBIJBgOtrvFSF8qI43l7X2RoD6HUCx8tCRWBm4QJmFr7BzOI3uLhawvfZUqQriaklQ3WoHQvQbgbQQyBNQuEbJhxeRj4/E0khP+Z6d/sAACAASURBVIubM/dxc/ZepCfkt1UJoUd/30YTGq/IgZHPcGBUZORTnOoGTsqxc6NDLKHsizQ9q2va+5PXEGcN2vwmApp8mMwTgdAR4PoaOoNb2++SVwbQW9OHnPXKpbM66xRvpAoBbnxV0c3OEoFgEOD6Gi9VobwojrfXdbbGAHqdwPGyUBFYyV7D8so1rGSv49vFpYosLSEvHTIH0Y1mcYMAA+hucG7oLuUViZ3LF81Fv1iZjGQiO4nHy5N4svIykgW5waKI0eGXjHTBfOE8g+Pj5/H2jvfxluhjaeBYCjgqOsQSyr5I07O6pr0/eQ1x1qDNbyKgyYfJPBEIHQGur6EzuLX9LnllAL01fchZr1w6q7NO8UaqEODGVxXd7CwRCAYBrq/xUhXKi+J4e11nawyg1wkcLwsVgULuIQrrD2D0N3OT+Hp2At/MTiIrHZJQYaRZ3CDAALobnBu6S2lKcrJPS072KVybe47rcz/i2vxzTBXWRFYxLbq1/vhkWOAyMoQzu07irIjRe+VQ+j4Ro0MsoeyLND2ra9r7k9cQZw3a/CYCmnyYzBOB0BHg+ho6g1vb75JXBtBb04ec9cqlszrrFG+kCgFufFXRzc4SgWAQ4PoaL1WhvCiOt9d1tsYAep3A8bJgEShKsulN+W76ES5MP8R3IrOSu70qwfYtMMMZQPeTsI2NIoyUNwqSrv0nkR+RL/yE72Z/xHczIqLlTPor8bMX9VnV0b4HVXl/12F8sOsozosek+aMjNbXbNOvCmVfpOlZXdPen7w2fQqgAQ0ioMmHG4SKlxOBpiPA9bXpFCRigEteGUBPhEI9jbp0Vj2osqcuEeDG1yXavBcRIAK1IsD1tVakaqsXyovi2nqTcC0G0BMGmM17h0BZkk2XJNm06FszN+Q7ztcj/bQIPBExmsUNAgygu8HZ9i6F4jwiKc1jOjuBqdUXIhO4uzIvMhfpdWm0Krbt+1y/r/s4+rvfgdHvjYzjvIjRfWJ0VXy2fzvbQtkXaXpW17T3J68hzhq0+U0ENPkwmScCoSPA9TV0Bre23yWvDKC3pg8565VLZ3XWKd5IFQLc+Kqim50lAsEgwPU1XqpCeVEcb6/rbI0B9DqB42XBIrAhCac35dnc93g29y2ei74hH0CvSrB9C8xwBtD9JGwt9wzr+Wcw+t7iy4osvcRkIYfJYj7SJTG9Kn72oj6rdgy8jx0DH2Bc5GxfN86JGG0+fS6fQI90iCWUfZGmZ3VNe3/yGuKsQZvfRECTD5N5IhA6AlxfQ2dwa/td8soAemv6kLNeuXRWZ53ijVQhwI2vKrrZWSIQDAJcX+OlKpQXxfH2us7WGECvEzhe1goIzC5+i9mFC5hZvICL2SK+Xy1Guiydq0or9NPXPjCA3mRmNoyXSxhcdFFSthfKRRRFFtcfiTzE0toj3Fqcxa0FEdErUruaur3Jlsd7+zYTGhcRfWjkk035GCe6gBPdwLuiQy+h7Is0Patr2vuT19BnENqvyYfJNhEIHQGur6EzuLX9LnllAL01fchZr1w6q7NO8UaqEODGVxXd7CwRCAYBrq/xUhXKi+J4e11nawyg1wkcL2sFBFay12EkK/Lt4iIuLC5FWs6oQw6kR8KSHAIMoCeHbU0tl9fkL0UkEbvohfwSFvPLkZ5Yf4HJNSMTeLG2gherK5hYy7Zs2na0DwLtAyKDODV2GqdGRUTvl5j6QTlybnToJZR9kaZndU17f/Ia+gxC+zX5MNkmAqEjwPU1dAa3tt8lrwygt6YPOeuVS2d11ineSBUC3PiqopudJQLBIMD1NV6qQnlRHG+v62yNAfQ6geNlrYBAMfcIBZFi/iG+mZnA17MvRCaQlc6Z07ZGWJJDgAH05LCtqeXSIlA0soSfVidFJiL9aG0BD9fmI71aKmCtWMRaqdiyaduR2i0H0PcAHbvx8fhRfDp+BB+PHcFIOzDSJiI69BLKvkjTs7qmvT95DX0Gof2afJhsE4HQEeD6GjqDW9vvklcG0FvTh5z1yqWzOusUb6QKAW58VdHNzhKBYBDg+hovVaG8KI6313W2xgB6ncDxspZAoDgpGaxFRF+cfoTvZx7hosh0uYyp8kakWZJDYPfQp9gz/CmMPpPpwLlMe6TbJWgp/4s0SxwIbEgjxpc3UJIU7ZFIyvZ8fhYFI4U5PM2+eCWP1tfwMLeKR+urcdzc0zZMVDzyMnR2HUFaxOjPRnfh803JyG97RIwOvYSyL9L0rK5p709eQ59BaL8mHybbRCB0BLi+hs7g1va75JUB9Nb0IWe9cumszjrFG6lCgBtfVXSzs0QgGAS4vsZLVSgviuPtdZ2tMYBeJ3C8rCUQKC9JAF1O4JYX8WD+Lh7M3RF9B/fzBdzL5XFPNEtyCIz2v4+xgfdh9Hu93XivJyM6g7TENjtFjGaJAwHjx0WRArKSpn1V0rRnRebXZjBnZH0GE7lFTOYXIj1TyGO6KCK6dYvkZkenSFr8751IxvrexrmBQbzXb2RAflOpYST0Esq+SNOzuqa9P3kNfQah/Zp8mGwTgdAR4PoaOoNb2++SVwbQW9OHnPXKpbM66xRvpAoBbnxV0c3OEoFgEOD6Gi9VobwojrfXdbbGAHqdwPGylkBgQwKLRiSwOLN4HTNL1zC7dB3fZdfwbXYV34tmSQ6Bgd7T6O85BaPP9w3iA5H3eweRkW9Oy0H0SLPEgYB85xw5kXXMrb7EXHYy0s9WpuXU+XSk58p5zEm6dqPXJfNCbkOkpTMwvD5ffmjkNI6MnsEh+fb5213pinSn5Wy6OZ9ekdBLKPsiTc/qmvb+5DX0GYT2a/Jhsk0EQkeA62voDG5tv0teGUBvTR9y1iuXzuqsU7yRKgS48VVFNztLBIJBgOtrvFSF8qI43l7X2RoD6HUCx8taDYG17A2srt6E0V8uLuDLBRHRlXO7lfO7LPEikOk+iu6uozD6VM8gTvUO4XQUQG9HRo6fZ1JtSLelkWoXaUuhs61DTqV3RJpp3rfgYqMkPxQRXZA07flyQXQBxY01FMurolcxI8HzaSPyrfOnK3N4kp2VIPocVuTKZRGjNZT29mF0tI/A6JNjJ3By/GSk98kfbeyXP94wupVKKPsiTc/qmvb+5LWVZhOdfdHkwzoZZq9bCQGur63E5uu+uOSVAfTW9CFnvXLprM46xRupQoAbX1V0s7NEIBgEuL7GS1UoL4rj7XWdrTGAXidwvKzVEMjnH6OQeyTfhX6E72Ze4FuR72ZfQJK8R4FFo1niRSCdGkdnehxpkT2dGezt6ol0ZyotP+9EOtWJgfQA+lODGBAZTmUwIjKcZpr3LZkoS8aETZmXVOwL+UXMS6r2lUIWy8VVrIjMyc9n5edzuSXRWczmKlI5n145p66hdHUdQFfnQfkDjoN4b3ifyAGcH96PYQmeD8uRcyOtVELZF2l6Vte09yevrTSb6OyLJh/WyTB73UoIcH1tJTZf98Ulrwygt6YPOeuVS2d11ineSBUC3PiqopudJQLBIMD1NV6qQnlRHG+v62yNAfQ6geNlrYZAufwS5fKkyEtcmXyAy5P3RR7gpXS0Kq3W52b3p72tC23tXXKavEtStncgI6fLjbRJkLw93SOSwc6u3a9kf9cg9ncNiQyih2nef0lfcVEOoC9IuoRF/Lg6gR+zIqKn17OYliC50QtyMn1BTqUbyZeKkqa9JCfViyhLa+b8utEaSl/vKRjp7z2JjweG8MmgiOjONvNVdPnuuehWKqHsizQ9q2va+5PXVppNdPZFkw/rZJi9biUEuL62Epuv++KSVwbQW9OHnPXKpbM66xRvpAoBbnxV0c3OEoFgEOD6Gi9VobwojrfXdbbGAHqdwPGy1kNAgo+Q4CMWcWfylshN3Hl5C49KZTyWb0E/aunvQXvGpgTQkeoR+XkAfZ8Ezg9EQXRJ895hUrxXpEPSu7dL4N3olOjUZqp3+an8rE3+3R6lfI++Zx1UYNSEszdEyihvbJj/H+miBLxLpVKkC5Ku3ejihvxMAudlkVJJAuibwXOjZ3JrmFpflSD6WpSivSqesZ68OW2dgHwSwITIdw6ercjAGZzv7cIHvd0439OdvA1NukMo+yJNz+qa9v7ktUkDn7eNDQFNPhwbaGyICDQJAa6vTQI+4du65JUB9ITJbPXmXTprq2PJ/jUHAW58m4M770oEiMDfR4Dra7weEsqL4nh7XWdrDKDXCRwvaz0EJP01KvLj7HU8n7ke6ev5Aq7l8rguwuIIgXYJdHZIoFP0QGozhXu6ksK9msY9Lb8z0infR+9K96JbTqx3SdC934icXDe6tz2FPvl9r0inpOaWz6pLfUd9iOU2BWnFSPV75qJLBWTzko49txrp5aKkZzcp2kVykr59XcToeUnTviDp2qMU7sW8/L4Q6Wqadi2p2n9GQ/uQ+JWI6LeH38bbIyKij3amcaQrFelWLaHsizQ9q2va+5PXVp1Z9PRLkw/rYZU9bVUEuL62JrMueWUAvTV9yFmvXDqrs07xRqoQ4MZXFd3sLBEIBgGur/FSFcqL4nh7XWdrDKDXCRwvaz0ETALrShLrhcWrmF+6Eulvsqv4emUt0iyOEJAT43JUWP7XLqfH03KqPIW06HR0srxd0mtLmvc2SfEOkbYM+rqG0d89gr7uYYxLivcdckJ9vHsIYx3dGE2JiM5IyvceCaIbHU4x4e6KrBVzWC0ZvY7Z7ILIPGZW5yUt+5ycLp+T0+WzWJHT6Mviv0YXTIp2c0JddHGjjFJZTq4bHXm4nlTtP+M6tVeyGlTk47GD+ETk47FDGJG0BKPiV0a3agllX6TpWV3T3p+8turMoqdfmnxYD6vsaasiwPW1NZl1ySsD6K3pQ8565dJZnXWKN1KFADe+quhmZ4lAMAhwfY2XqlBeFMfb6zpbYwC9TuB4WSsjsLZ6G2vZWzD6m8U5fC3yzdIs1iWbdm5TWrn/YfRN0rxLAF1C4hJAH4qC5yaQPmaC55syshlAH+mQb6xvBtC7TQA9CtCLiJaY+itpj1K9m7TvPz+m3r6ZIt5oU3/zamuYypJmvSzfHC8ZLVdXpSSB7fKmQHT0myjYnRNZj2T9VQA9h7lVE0BfiPR0rhJEn8nN6U7Pvi0bhvCK9GQOI9MtkjmEj4d34pORnZE2nlQVa1IDuSCUfZGmZ3VNe3/yGshEQTO3RUCTD9MNiEDoCHB9DZ3Bre13ySsD6K3pQ8565dJZnXWKN1KFADe+quhmZ4lAMAhwfY2XqlBeFMfb6zpbYwC9TuB4WSsjUMj/CCN5katzT3Fl/nGkpyWuOS1HeI1maTYCJt22pHqX71mb1O1dUQp3Caa/ISaFu0nfbrRJ314VdMh1Jk28iPnqtZEuI5I2vkt+1iXXvFk6o7Z7YbS5Y1VsEcgXVpGXlOuRlotNGvVIyynxXDmPnKRnh+hISvJvSd2+Linc10UXNk+TG53Nr0Xp241eKUo6d0nfbrRpryq2trVu/V7pWp9IL/YOHa3I4FGc6O3Huz1GBja9yHhS65ZQ9kWantU17f3Ja+vOLVp6psmHtXDKfrYuAlxfW5Nbl7wygN6aPuSsVy6d1VmneCNVCHDjq4pudpYIBIMA19d4qQrlRXG8va6zNQbQ6wSOl7UyAuXyohwAXpRTwYu4P30D9+R76EYeFYGHIkazNBuBzTTvch68XVK6R6fH2zsk5XuHnCA32pwkb4tOk0vCd/l95eS4/EgOI8vJ9UjkW+mb4VWje+XfvR0iot8svXK6vVdOt/cYkV9UxRaBVTktHsm6iFycrUpRAuIlEdGIRH4rsowNOVVejrTZJ5RFm5PqpbKIpGkvyWn2YnSiXbTIm6fabW1r3fqj0rURkVGc2vkWTosYva8jFclekdee1LoohLIv0vSsrmnvT15bd27R0jNNPqyFU/azdRHg+tqa3LrklQH01vQhZ71y6azOOsUbqUKAG19VdLOzRCAYBLi+xktVKC+K4+11na0xgF4ncLystREw53jNt6dz+Gn2SkXmruDaehFXcgVcyzGCHjT/JkAugXITQDdnkyvnk00AvVu+k55Bj+g3S4+kiO/pFJHU8K8Tx9sjsJZbxGp+AWu5hSiA/krku+arUQBdfM4E0OW/jTYB9pVNsb+b5iuqSfY70C3fO+9Oi4g+N34A53YcFDkQhdSHRYzWUELZF2l6Vte09yevGmaZ1u6jJh9ubSbZOw0IcH1tTZZd8soAegI+5JLABMy3apKbBiu4gqlMHw6GKitDNfFqBUzglTkPB07gNuZzvMbLaygviuPtdZ2tMYBeJ3C8rLURMAFySactqbMXlm5gcfGG6Jv4emWlIlkT2mQJFgGToj0SSdcunTBi0rKbFO5pSff+tync0xJo74ykJ0rzXUkcb18Kcqo8L4HxgohJ3W7EeJlJ4W5Ss79O4W5SuRdepXk3f87BYoPA60T7473HsKPvGMZFTgyMiAzjxOBI9AcT9WYSsLHEl7rcF/nCxGs7ND3TaXrO0cSrf6MqOYs0+XByKPrXMserf5zQIjsEODfZ4VVrbQbQa0XKop4mZ+XiYuEYAVWlDwdEloWpmni1gCX4qpyHg6dwyw5wvMbLK18UW+DJALoFWKyqB4EN6aqRsmTSvityBwXRf1yYxX+IGM0SMAJRHnc5pSy6ela58hOTDr5NEr6bf70uJkV8W5Qivj36TTXlty0CG5J63aRg39hMt17xMONpJjW7SdEu/xId/VR09femDosNAq8T7R8dPYWjo2dETuNYV1okFemOTR6N1lC4L/KPZU3PdJqeczTx6t+oSs4iTT6cHIr+tczx6h8ntMgOAc5NdnjVWpsB9FqRsqinyVm5uFg4RkBV6cMBkWVhqiZeLWAJvirn4eAp3LIDHK/x8soXxRZ4MoBuARarqkQg90SOCouI/q+5H/Hn2Z8ivS7RzTURo1mIABFoNgLmzxoqYfHO1Cg6O0aRTo3hxOhbeHf0bZHj8r1zYG8K2KMlav4GJdwXNds/f3l/Tc90mp5zNPHq36hKziJNPpwciv61zPHqHye0yA4Bzk12eNVamwH0WpGyqKfJWbm4WDhGQFXpwwGRZWGqJl4tYAm+Kufh4CncsgMcr/HyyhfFFngygG4BFquqRKA4JZncX8p3qafww8x9fD9zDz/M3sdUCZiSo8FGsxABItBsBKpp27sw2HMQg5lDGOo5hJMD4zg5uAOnBnZgUGLsVWm2ta7vz32Ra8R//X6anuk0Pedo4vXXvbx1amjy4dZh7dd7wvH66xixht8IcG5Khh8G0BPAVZOzcnFJwIE8aJI+7AEJCZigidcE4PO2Sc7D3lLTkGEcrw3B94uL+aLYAk8G0C3AYlWVCGysSDrtZZEV3Ju+InI1kgfymfSHIkazEAEi0GwEXqdt3z10CrsGT8Po0z1pnOnpjLQ5eJ6SHPxyCF1d4b7IP8o1PdNpes7RxKt/oyo5izT5cHIo+tcyx6t/nNAiOwQ4N9nhVWttBtBrRcqiniZn5eJi4RgBVaUPB0SWhamaeLWAJfiqnIeDp3DLDnC8xssrXxRb4MkAugVYrKoTgZx028g6Xsxfx4s5kflruLGWw3WRG+s5mEPoJo7Ow+g6PYS9bhYCr79kbtK2d0nK9k6Rg0Nv4fDg8Ugfk4PpR7sQac2F+yL/2Nf0TKfpOUcTr/6NquQs0uTDyaHoX8scr/5xQovsEODcZIdXrbUZQK8VKYt6mpyVi4uFYwRUlT4cEFkWpmri1QKW4KtyHg6ewi07wPEaL698UWyBJwPoFmCxqk4ETGi8Iosr97CUvSf6Pi4tzeHi4lyk1+W3ayJGsxABIuAKARMVl+g4OqN07YM9hyN9vG8cx/tFRI/JcfMxibMbrblwX+Qf+5qe6TQ952ji1b9RlZxFmnw4ORT9a5nj1T9OaJEdApyb7PCqtTYD6LUiZVFPk7NycbFwjICq0ocDIsvCVE28WsASfFXOw8FTuGUHOF7j5ZUvii3wZADdAixW1YnAhnS7IqX8MxRFjP5m5rnIj5Fekt9KkvdIWIgAEXCFQDVte2+Urn33kEnbfhqnMimRNE5J2va0mJI2adtFNBfui/xjX9MznabnHE28+jeqkrNIkw8nh6J/LXO8+scJLbJDgHOTHV611mYAvVakLOppclYuLhaOEVBV+nBAZFmYqolXC1iCr8p5OHgKt+wAx2u8vPJFsQWeDKBbgMWq6hEoTctB9CnJ1T6NSzP3cGn6bqQnJXf7yzIwKcJCBIhAkgi8Ttvekx5HJj2Gns4x7B84hv2Stt3oo5tp241mqSDAfZF/nqDpmU7Tc44mXv0bVclZpMmHk0PRv5Y5Xv3jhBbZIcC5yQ6vWmszgF4rUhb1NDkrFxcLxwioKn04ILIsTNXEqwUswVflPBw8hVt2gOM1Xl75otgCTwbQLcBiVfUIlFeASLK4N3cF92euRPpBHnhQqAgLESACSSJQTdvehZ19h7Cz/3AkBzNjONQzjoM9YxjdTNtuNEsFAe6L/PMETc90mp5zNPHq36hKziJNPpwciv61zPHqHye0yA4Bzk12eNVamwH0WpGyqKfJWbm4WDhGQFXpwwGRZWGqJl4tYAm+Kufh4CncsgMcr/HyyhfFFngygG4BFqsSATliviHHzVHGxPw3mJj7OtKX5ePnl+Uj6Ff4EXS6CBFIGAGTtr1XpAdvjZ0WOYNjog+nUzjSmYp0h0nZLjW0p21/kwjuixJ2yzqa1/RMp+k5RxOvdbh9sJdo8uFgSarDcI7XOkDjJV4hwLkpGToYQE8AV03OysUlAQfyoEn6sAckJGCCJl4TgM/bJjkPe0tNQ4ZxvDYE3y8u5otiCzwZQLcAi1WJwGsEFpYvY375EhZWLuPS8ip+WFoVnUVOqlSFeBEBIhADAm1y6rxNvmbenkZ/alRkJJJjI0dxdPgtHBs+hl2S2X2PRM13mwzvLNwXBeADmp7pND3naOI1gGEWm4mafDg20AJoiOM1AJJo4t9FgHNTMg7CAHoCuGpyVi4uCTiQB03Shz0gIQETNPGaAHzeNsl52FtqGjKM47Uh+PiiuBH4GEBvBD1eqxiBtdxDVOXK7AQui1yZncSCYDIvYjQLESACMSDQ0Q8Yae/HgZ69ONS7N9L7e8dwoHcU+/vGMCCnzvvbgQERll8iwD8s9M8rND3TaXrO0cSrf6MqOYs0+XByKPrXMserf5zQIjsEODfZ4VVrbQbQa0XKop4mZ+XiYuEYAVWlDwdEloWpmni1gCX4qpyHg6dwyw5wvMbLK18UW+DJALoFWKxKBF4jUN6YxsamXJ24i2siVyfuYUKqvNgU4kUEiEAMCKTGgPS45GQfw7mhY3hPxOidkq59Z2eH6A6Yg+ftEkRn/HxrvLkvisEPY25C0zOdpuccTbzGPCS8bk6TD3tNRMzGcbzGDCibc44A56ZkIGcAPQFcNTkrF5cEHMiDJunDHpCQgAmaeE0APm+b5DzsLTUNGcbx2hB8v7iYL4ot8GQA3QIsViUCbyKwLP9YElnGg6mbuP/yBu4bXSzhfklENAsRIAL1IZBq70aqI4NUewb93Ts3ZRfe6d+Ld/v2RTIkKduHJHJuhOXvI8B9kX8eoumZTtNzjiZe/RtVyVmkyYeTQ9G/ljle/eOEFtkhwLnJDq9aazOAXitSFvU0OSsXFwvHCKgqfTggsixM1cSrBSzBV+U8HDyFW3aA4zVeXvmi2AJPBtAtwGJVIvAmAtUvna9jYu66yDVMir68nnslxIsIEIH6EMikR5HpHIPR+/t3S5r2PTjQtxt7ugaxr3Mw0hk5bt4tp86NZvn7CHBf5J+HaHqm0/Sco4lX/0ZVchZp8uHkUPSvZY5X/zihRXYIcG6yw6vW2gyg14qURT1NzsrFxcIxAqpKHw6ILAtTNfFqAUvwVTkPB0/hlh3geI2XV74otsCTAXQLsFiVCLyJwIb8oyLLy1ewvCQi+svlLP66vIovV7KEiwgQgToRGOg+gIFMRU4P7cWZoX2i96G/rf2VmJTt8r9IWP4+AtwX+echmp7pND3naOLVv1GVnEWafDg5FP1rmePVP05okR0CnJvs8Kq1NgPotSJlUU+Ts3JxsXCMgKrShwMiy8JUTbxawBJ8Vc7DwVO4ZQc4XuPllS+KLfBkAN0CLFYlAlsjsL52H+tr90Tu47uFKXy78BLfLU4hK/H1lTIizUIEiMBWCJj860ZS6E73vpKdmd3YldkDo4/2jeHIpnRLzaoQz9oR4L6odqxc1dT0TKfpOUcTr67Gig/30eTDPuDtygaOV1dI8z5JIcC5KRlkGUBPAFdNzsrFJQEH8qBJ+rAHJCRggiZeE4DP2yY5D3tLTUOGcbw2BN8vLuaLYgs8GUC3AItVicDWCBQLkzBSKE7ixuwDXJ97iBtzDzAhn0GvCrEjAkRgKwS65IcVGe7dJbIbI6KPdA/jSGYkkpHOXox09UQ6LTXl0+eRsNSOAPdFtWPlqqamZzpNzzmaeHU1Vny4jyYf9gFvVzZwvLpCmvdJCgHOTckgywB6ArhqclYuLgk4kAdN0oc9ICEBEzTxmgB83jbJedhbahoyjOO1Ifh+cTFfFFvgyQC6BVisSgS2QyCLjQ2Tsj2Lh9NX8HDqsujLuFcE7hYQaRYiQAS2QqBXfliRvcNvYc/w8Uif6u7B6UwvTotub2tDuyRqN9oUpmy39yTui+wxS/oKTc90mp5zNPGa9BjxqX1NPuwT7knbwvGaNMJsP2kEODclgzAD6AngqslZubgk4EAeNEkf9oCEBEzQxGsC8HnbJOdhb6lpyDCO14bg+8XFfFFsgScD6BZgsSoR2A6BnPwiL5LD5MJNvJy/IfoGrq+u4eraaqRNDF1i6ZFmIQKaEUh1ZJBu74HRvakhkWH0dgxhz8BekX3Y078Xhzq7cLizM9IsjSPAfVHjGMbdgqZnOk3POZp4jXtM+NyeJh/2bbG83AAAIABJREFUmYe4beN4jRtRtucaAc5NySDOAHoCuGpyVi4uCTiQB03Shz0gIQETNPGaAHzeNsl52FtqGjKM47Uh+H5xMV8UW+DJALoFWKxKBLZDQHK1R6HxElayD7Cyeh/Loi8uzuDigojoNfntqojRLERAMwKZzjH0pMdg9M7uHdhVlZ4B+e75oMgAhjs6MNSRijRL4whwX9Q4hnG3oOmZTtNzjiZe4x4TPrenyYd95iFu2zhe40aU7blGgHNTMogzgJ4ArpqclYtLAg7kQZP0YQ9ISMAETbwmAJ+3TXIe9paahgzjeG0Ivl9czBfFFngygG4BFqsSgb+HwEb0y43CjyLPsVF8jq+nnuGr6af4WmRJfrcoYjQLEdCMwEDmIAa7D2IgcwDH+vfhWN9ekX3YkW6rSKoNJlu7SdvOdO3xeAr3RfHgGGcrmp7pND3naOI1zvHge1uafNh3LuK0j+M1TjTZVjMQ4NyUDOoMoCeAqyZn5eKSgAN50CR92AMSEjBBE68JwOdtk5yHvaWmIcM4XhuC7xcX80WxBZ4MoFuAxapEoAYESrNyEH1GZBZ35h/j1twj0Y/wOJ/D40I+0ixEQAUCbZJ+vb1TPlrehaHOPgylKzLcPY7hrp2R3p0ZxZ7uMewRPSiHzauiAh+HneS+yCHYNd5K0zOdpuccTbzW6OotUU2TD7cEYTV2guO1RqBYzVsEODclQw0D6AngqslZubgk4EAeNEkf9oCEBEzQxGsC8HnbJOdhb6lpyDCO14bgYwC9EfgYQG8EPV5LBH6JQFkStW9IonbR08sPMLPyINIXV5bwncj3WZ5Bp9soQaBjANiUw727cVTE6NHOXoyJGN2f7kF/KiPSg+52oEuOnBvNEi8CDKDHi2ccrWl6ptP0nKOJ1zjGQShtaPLhUDiJw06O1zhQZBvNRIBzUzLoM4CeAK6anJWLSwIO5EGT9GEPSEjABE28JgCft01yHvaWmoYM43htCD4G0BuBjwH0RtDjtURgGwQ207mv3QPW70k8/R5+Pz+N389NRZqFCKhAID0OpHYAot8fPo73h96K9I40ojTtO1KCggTM30zUzpTtyXgGA+jJ4NpIq5qe6TQ952jitRH/D+1aTT4cGjeN2Mvx2gh6vNYHBDg3JcMCA+gJ4KrJWbm4JOBAHjRJH/aAhARM0MRrAvB52yTnYW+pacgwjteG4GMAvRH4GEBvBD1eSwT+PgL5CaDwAsi/wPcLz/DdwlNcFD1dLGKmUIo0CxEIHoEoVXtFhuVE+XBnJtJd6WF0pUYifbR3D472icgJ9AGmandOOQPoziH/1RtqeqbT9JyjiddfdfIWqqDJh1uItl/tCsfrr0LECp4jwLkpGYIYQE8AV03OysUlAQfyoEn6sAckJGCCJl4TgM/bJjkPe0tNQ4ZxvDYEHwPojcDHAHoj6PFaIvD3ESgty7fQVySd+zKeLN7Fk6U7Indxe20dN0Vur/F76HShFkAgStM+GKVrP9I7KoHy0UgPpAcwmOoXGZCger9IH0ZEmzTtXZKmvZvHzZ2RzwC6M6hrvpGmZzpNzzmaeK3Z2VugoiYfbgG6au4Cx2vNULGipwhwbkqGGAbQE8BVk7NycUnAgTxokj7sAQkJmKCJ1wTg87ZJzsPeUtOQYRyvDcHHAHoj8DGA3gh6vJYI1IxAdvkKsisiov+6vIL/XloRnY2uryR8ZyECYSHwKvW6SdWellTtKZOqfT8+EHl/eJ+kaM9IuvaeSLM0FwEG0JuL/1Z31/RMp+k5RxOv/o2q5CzS5MPJoehfyxyv/nFCi+wQ4Nxkh1ettRlArxUpi3qanJWLi4VjBFSVPhwQWRamauLVApbgq3IeDp7CLTvA8Rovr3xRbIEnA+gWYLEqEagfgdz6E6yvPYHRVxYncWlpUvRLzJWKmBcxmoUI+IeA+VB5RdIdPa9kKNUpadq7YHRKTpp3yCnzVHowOnlelcGOThgZEGFpLgLcFzUX/63urumZTtNzjiZe/RtVyVmkyYeTQ9G/ljle/eOEFtkhwLnJDq9aazOAXitSFvU0OSsXFwvHCKgqfTggsixM1cSrBSzBV+U8HDyFW3aA4zVeXvmi2AJPBtAtwGJVIlA/AqXiIorFhUgeLTzAA5GHC/fxML8ukos0CxHwD4FuMUm+b45u9HSOiYxH+lCmH4czfTjcLSnZJZDeneqS751LUL2zB0Np+Qa6fAe9q61DUrWLiGZpLgLcFzUX/63urumZTtNzjiZe/RtVyVmkyYeTQ9G/ljle/eOEFtkhwLnJDq9aazOAXitSFvU0OSsXFwvHCKgqfTggsixM1cSrBSzBV+U8HDyFW3aA4zVeXvmi2AJPBtAtwGJVIhAPAlPzVzC9cBVG/7CWFVmOtFkLTDr31kzp/vqD1+a/jFR6Wymt2ed4/CX5Vn7ODdpeJWcXnvrk9r2RDGYOYCCzP9Jn+0Zwtn8E50T3yAH13rSIOajO4iUC3Bf5R4umZzpNzzmaePVvVCVnkSYfTg5F/1rmePWPE1pkhwDnJju8aq3NAHqtSFnU0+SsXFwsHCOgqvThgMiyMFUTrxawBF+V83DwFG7ZAY7XeHnli2ILPBlAtwCLVYlAPAgsZZ/CyGL2Ce6vTuJ+diLSU8UiXhaKmBJpqdImKbw3pa+9jEg6yshJf3OSuj5vRDpc2JSW6rvXnXkzPXuXpGfvRqecJO+Xk+T9cqq8X/67u70H3W29kc6kx5DpHI1OoB/s7hXpw0E5hd7VLmfU5ZC5ERY/EeC+yD9eND3TaXrO0cSrf6MqOYs0+XByKPrXMserf5zQIjsEODfZ4VVrbQbQa0XKop4mZ+XiYuEYAVWlDwdEloWpmni1gCX4qpyHg6dwyw5wvMbLK18UW+DJALoFWKxKBOJBIFdYRF4kl1/CZPY+Xq7cw8vsA9xYW8eN1XXcFN1SpV1OMLfLSWaRnakidqVFUiUsS9r6pdx6pLPS4dVNaam+e90Zk569Ij2dA+jpGkCv6N2Snn2PpGbfI3pQvntuZEgk1ZGRIHsGqfYMBiXIPpBKR7pDDrCnJIhuNIufCHBf5B8vmp7pND3naOLVv1GVnEWafDg5FP1rmePVP05okR0CnJvs8Kq1NgPotSJlUU+Ts3JxsXCMgKrShwMiy8JUTbxawBJ8Vc7DwVO4ZQc4XuPllS+KLfBkAN0CLFYlAvEjkF25itXlqzD6y+Us/rq8EunyRjlKcf5mWvew0pxXE7W3oT01jPYOEdGHOws4InK4M4/ZtVWRlUgvSV+XBF4j1dTu1f5XUK+mtzeYVH8SPx/ht/hmOnb57+h/lZTsZg9Z+W31Jz3y333yrx5JzT72So5JWvaqjMv3zHekMhgXYQkXAe6L/ONO0zOdpuccTbz6N6qSs0iTDyeHon8tc7z6xwktskOAc5MdXrXWZgC9VqQs6mlyVi4uFo4RUFX6cEBkWZiqiVcLWIKvynk4eAq37ADHa7y88kWxBZ4MoFuAxapEIH4EcuvPkFt/KvIMd1eXcEfE6Pn8gsgi5nOLyJbldLYEjVdFB1PMiXNJ/R2dOu8Zj2SXyO6OEvbIKfTdcgJ9JZ8TWcdKIYc1lOQEekl0Eeul3CspFHMoltZFctL/AtY2iqKLKAgWecHEaJYqAtWU7Gk5Kd4h6dhTolPo6ehCRtKz95iU7G0mLbv8W1Lqp0Sn2rojnUn3RafQM53Cl6Rm3yWyQ9K0D7TLSfOOirCEiwD3Rf5xp+mZTtNzjiZe/RtVyVmkyYeTQ9G/ljle/eOEFtkhwLnJDq9aazOAXitSFvU0OSsXFwvHCKgqfTggsixM1cSrBSzBV+U8HDyFW3aA4zVeXvmi2AJPBtAtwGJVIhA/AqXiEkqlJRSLi5jLLUQyK/Jk5TkerzyL9EwJmJHPos+KDqZ07JC83jslr/cOnBrajdMip4Z2YaR9A8NtZdFl+fZ5SQLgpUjL19AjKcjX0Bfzy1iQ9PZGr4lelz8kWBc9J4H0qqwKFlnBxGiWKgJvpmTvQm+XSc3ehREJjFdlqKNf0rFXpFuC7F0iRqclQJ6SYHlKdK+kZe/tSEe6s03qtLdHmiVcBLgv8o87Tc90mp5zNPHq36hKziJNPpwciv61zPHqHye0yA4Bzk12eNVamwH0WpGyqKfJWbm4WDhGQFXpwwGRZWGqJl4tYAm+Kufh4CncsgMcr/HyyhfFFngWfwIieYFvpp7gm+nHuDD9BPOSI3lemjHav1JNUSypoXveRXvmhOgT+NehYfzb8Aj+TTQLEQgSgaKMuuKcyDxuzN/BjYW7InfworCBFxIs/km0+b+yjMuKriQ2j0bpq7FaTYBufpdUeT0Go6Tgm6nB20W3m/Tg5t/pg2hLHYj0b8b24Dfje/H52F7ImfRITPLwn5c1+WdFptfnReYiya7PiswguzaLyWIWEyJGLwkeSwUR0aajr9O+R2BswmEQqEj0/6N61VL5r+q///ZfyaSJfxO3ih0C1c/K6xTr0W+j/1X+azMNe4Rv9Sevf1epV0VXTo53m7TsIt0Z7MqMYnf3qJwqH5VU7MOSkn0k0r1yYN1Ijzm4ztLSCHBf5B+9mp7pND3naOLVv1GVnEWafDg5FP1rmePVP05okR0CnJvs8Kq1NgPotSJlUU+Ts3JxsXCMgKrShwMiy8JUTbxawBJ8Vc7DwVO4ZQc4XuPllS+KLfAsScCuLAE70Xfm7uHW7L1IPy4URQqR9q+YaE9aJIXBgVORDIl81teLz/v6Is1CBIJEoJSV8bgi4zGLH1cn8Dz7Aj+KzEsa87lCHgvFdSxLKvPlTb1aKmJNZLUo41RSm0NSnEPSm+el8/JfkU6mvB6DnZIaPC2pwY0eSBvpiiQjp8+70zsjfbx/GG8PjOBt0SYReNem/Nw2Y23F8uXCigTHjWSRy68gV1gWLafSy4KBnEJfFAzWTFp7OX2+LmJOsRel/0Wjpf/FDXOy3WCSEzzWRaS+RMjNNUYqWFXE4FQV+cuFzX8Jhpvp4fOxpoh/A7d2mcVEOv8mgJ5ul7TrRtqkrmj5eLxEz1PIyH9HIifBze9TolNGy+9T8vu0qRcha06hdwr2XXL6vFNSs3dhUNKyD0mK9iHR/e29GJS0+gMdvcKZXCE2dPFweTLDxKNWuS/yiIxNUzQ902l6ztHEq3+jKjmLNPlwcij61zLHq3+c0CI7BDg32eFVa20G0GtFyqKeJmfl4mLhGAFVpQ8HRJaFqZp4tYAl+Kqch4OncMsOcLzGyytfFFvguSHBpc0g0+TiDRiZWLyJy6truLS2Llp+712ppinOYP/IGZGzkT7VncbpTfHOZBpEBGpBYENCuUYkEL5cXJFvg2ejYPJ6cRnrJogselJSmU9ISnOj5+Qb4rM5SWsuGiU5vS2BdUiAWcLwkazWcs+66rweg+a72b1dg+jtHMSenn7sywxgT0ZShKeGJGg7GOnhzm4Rk0q8GyZWW5Wf39rkYjfRaknpLv3Pl0REFyVoXiqJyH/nJDCek6C30UUJcEcil6zL719/N7363xKMl9T4KC1Gel6anxOZNzFyCcAbnIw2Z94NTkZX/r+Z8wTDRFLEv4GbgBCdAP+b4HVGvlfeI3+MYDTkDxNgtPx7WPSIiNHdkma9+2e68rMKsiZIL0F1Scue+n/s3QnXbMlR3vuSelRPmgcEXE0MBgwewBiDsbn42l5e/rxeXtcDFxuDMXhkMAajAQNC89DzoJburvd0S0ctdZ+okxWZkW/8SqtcMuSOjPo/T0Rm7eTd53j0+vnzkePR7I8cj2Q/fz78todu3o8c7weOw/MHjgP889vrdhOwL6qnb6ffdJ1+53TStV5V5WXUycN5FOtFVq/1NJHRZQT0pst4RUc7QI+SumBcJ7NaXC4wxkZDeXgjsS5ItZOuF2DZfqg+vL2E3/cLqNfr6upG8f3xfP7Z3z899+zvnZ4/3r/5zHOn33z2eB+f3/rWN49jrW8en298bPR3Hpr8+qOR7++R0d/9WOPz/+87jyg+P6745qHQp/PjoW/+87bHj8dEP37z+aPv+5nTj53f7//p00eOc6OPvva+PwKuQqAogbse7f6Z47Hmnzkea/5nx+fnXnz+2+/TK8cx8PFo8/P7meNrHEfHN++c13cexP7Uo+87HhX+3tOTx+PBP/HEu4/3e27e73vw0eMx4e+4eWe/nv/GC8e/h/7C8Zf4Lx7v83+/83nncfhfvvn8/HFw/oXjff48fePM6s77+Hv/m/eZ2Z2j9Dv/5wfPvPZ4+JtHxF/tdRe3o1c9dbyfPD9M467Xkw8+dnritffpzO747+fPDx7vD7z2+djx+fjB9/z52PH5+M1nPuerYRBoOgH7ounI7zlhp990nX7ndNL1nia/RQM6efgWyXbPr6Je74nIgOIE9KYcgRygJ3DtZFaLS4KBCoTk4QIiJKTQSdcEfGVD6sNlpRlKTL0O4fuei90ovj+eL73456eXX/rz0/nzfz//3OmPX3j+5vOF43HSLxx/Dfvi8Xl+VPTNI6OP9yuv/efl47HHrxx/BXp+1PH9Pe749ccaH38ZeX6k8bcfbXw8Gvrtd96PHX9t+Y7zgdHNX10+fvz3x46/0Hz89KEnf/jb7/cdf3z5/uPa86cXAreKwM2j3Y/38fml4y/Sv3i8z59fPx7rfn5/7eXjr62Px5Tf+cvql27+hvr1f1E8h8PrD2E/6vJ4NPg7jkeDP3p8fvDRJ04fePTx0wceefz05PEX0U+9/aGbz+zXS8dfoJ//Wv3uz5fOj7N/9Tgav3kk/vE4+KM/ff34q/Knb/7Q/fzX6Xfed/7e/M77dDr4vfZ+8fy492Ps+X29113cjj71juP96NGz7n7d+evy4338tfjpzO78Pv77U8fnO1/7fOTg+sjx/3/4DZ/Xy1Ok20bAvqieop1+03X6ndNJ13pVlZdRJw/nUawXWb3W00RGlxHQmy7jFR3tAD1K6oJxncxqcbnAGBsN5eGNxLog1U66XoBl+6H68PYSft8voF6vq6sbxffH89VXnzm9ejwi+vz51ZdeOH3tpedPX335+eNw7ovHfz/ex+dXXj4/LvrF43//0vG3mi8eh3THX30en+d/i/i54y81z489vvx1fqzx+a8nj7+kfO2xxo8dn4898M7joPydN5/vfvjJ03seeep4BPRTx7/j+9hr7+OvMI//+WPH+/z5juNP119/X56DKxAoTOD1R7sfny8cjzZ/4TgcPr9fOv7N75dfPT/W/Ci847HmN+/zvwN+fJXX3znf6jsPYn/wOMh98DjIffA43H3swYeOQ+EHj8/zo8Lf/to7//+i5dXje796PCnj5n18/zv//czjtUfiH5/nf9P8/H7p5t9A/w6vc8u6ear7Dajz/3vnffcj4q/H8C5ux8H5g0fPOr/vfj1w/rfNj/f583Q8gv10/jzej9zwfOCG6fl/98D58/h3z28+X/ufXS9PkW4bAfuieop2+k3X6XdOJ13rVVVeRp08nEexXmT1Wk8TGV1GQG+6jFd0tAP0KKkLxnUyq8XlAmNsNJSHNxLrglQ76XoBlu2H6sPbS/h9v4B6va6ubhRfgefN44+Pv8k8Pr/04mdPX3zxL09feukvT1948YXT54/HRp8/nz0ec/zscXx+/hx73PH5scbHY4qPx7KfH2n8+mONn3jwvcejjN9zvN97/FXru4+/bn3Pzef7Hj0eC/3IozefXggggAACCCDw1gTsi+o5pNNvuk6/czrpWq+q8jLq5OE8ivUiq9d6msjoMgJ602W8oqMdoEdJXTCuk1ktLhcYY6OhPLyRWBek2knXC7BsP1Qf3l7C7/sF1Ot1dXWj+Ao8j79yvfOY41eOw/Gvnp45/g3m8+fTx+Oib97HI6NfPB51/NLpzufrjzt+8b7+Av38WOPzY57Pj2f/zmONH33gieMxxcejod/+xOmph47D9dfeTz50PBb6oYeP9xv+8eArfG0hEEAAAQQQuG0E7IvqKdrpN12n3zmddK1XVXkZdfJwHsV6kdVrPU1kdBkBvekyXtHRDtCjpC4Y18msFpcLjLHRUB7eSKwLUu2k6wVYth+qD28voQP0CRK6UXwFyMcjkO885vibx79vfhyTn9+vvnj892/eeWz08Xk8KPnb/3n9ccevnh+PfPHrO481fuCuxxo/8LaHjkcT33nf+bd+Hzz+PfTzfz8eZXw8uvih8+ONvRBAAAEEEEDgLQnYF9UzSKffdJ3uS3TStV5V5WXUycN5FOtFVq/1NJHRZQT0pst4RUc7QI+SumBcJ7NaXC4wxkZDeXgjsS5ItZOuF2DZfqg+vL2E3/cLqNfr6jpyo/hXP/jzp3/8ob97+tUP/fzpkfNh7QPHwe3xb/t6IYAAAggggAACuxB46XiKzMvHU2Re+uYrp1/73O+c/vXn/tPp1z7/Oxen/88+/Eunf/7hXz6dP72uR6DTb7pOv3M66Xq9aqgfqZOH66txvQzV6/VYirSGgN6Uw90BegLXTma1uCQYqEBIHi4gQkIKnXRNwFc2pD5cVpqhxNTrEL7vuXjkAP0n3/nx008d75985ydOH3n8B04fffzDN59eCCCAAAIIIIDALgT+7Lm/On3muc+ezp//8+ufPP3h1z91fH7q4vQdoF+MLHRBp990nX7ndNI1ZPRbMqiTh2+JZKGvoV5DmAwqTEBvyhHHAXoC105mtbgkGKhASB4uIEJCCp10TcBXNqQ+XFaaocTU6xC+qx6gv/vhp07n93uO9y+876dPf+99P3N8/sx1ExQNAQQQQAABBBBIJPDbX/q903883r/9pd8/feXlp09ffe196ZQO0C8lFhvf6Tddp985nXSNOf12jOrk4duhWOxbqNcYJ6PqEtCbcrRxgJ7AtZNZLS4JBioQkocLiJCQQiddE/CVDakPl5VmKDH1OoTvey7+tc//7unf3jyq9HdPL7368vH40pdPLx6fl77cNL6UmPEIIIAAAgggUIHAyNN4Hn3g4Zt/vuaR4/NXP/h3Tv/o/E/bHJ9e1yPQ6Tddp985nXS9XjXUj9TJw/XVuF6G6vV6LEVaQ0BvyuHuAD2BayezWlwSDFQgJA8XECEhhU66JuArG1IfLivNUGLqdQjf91z8R09/+uYxpf/r658+ffq5vzweYfpXp08/+5cXT+IA/WJkLkAAAQQQQACBAgRGDtA/9sQPHv+EzQ+cPvb4D57+2js/dvyzNh8//cRTHyvwrW5PCp1+03X6ndNJ19tTjff+Jp08fG8at2eEer09Wnb9JnpTjvIO0BO4djKrxSXBQAVC8nABERJS6KRrAr6yIfXhstIMJaZeh/B9z8Vfe/mZm0eVfu2VZ24eX/pbX/wfN5+XvhygX0rMeAQQQAABBBCoQGDkAP38z9f84vv/xs0/Y/Ouh568+adt3vXwkxW+1q3JodNvuk6/czrpemuKMfBFOnk4gOPWDFGvt0bKtl9Eb8qR3gF6AtdOZrW4JBioQEgeLiBCQgqddE3AVzakPlxWmqHE1OsQvre8eOQGsgP0PF1ERgABBBBAAIE8AvY/eWyvEbnTb7pOv3M66XqNOtglRicP76LJNfJUr9egKMZKAnpTDn0H6AlcO5nV4pJgoAIhebiACAkpdNI1AV/ZkPpwWWmGElOvQ/gcoOfhExkBBBBAAAEENiTgAL22aJ1+03X6ndNJ19oVdt3sOnn4uuRqR1OvtfWR3b0J6E33ZnQ/Ixyg3w+1e1zTyawWlwQDFQjJwwVESEihk64J+MqG1IfLSjOUmHodwucAPQ+fyAgggAACCCCwIQEH6LVF6/SbrtPvnE661q6w62bXycPXJVc7mnqtrY/s7k1Ab7o3o/sZ4QD9fqg5QP82AYtLgoEKhOzUcDt5uJOuBcpoWgqdPDwNaoGJ1GueCCM3kH/lgz93+pUP/Ozp/PmOBx49Pfbg8T4+vRBAAAEEEEAAgWoEnn/1xdPz33jx9MLx+euf/8+nX//Cf7n5vPTln7C5lNjl4zv9puv0O6eTrpe7ft8rOnl4X5Uuz1y9Xs7MFbUI6E05ejhAT+DayawWlwQDFQjJwwVESEihk64J+MqG1IfLSjOUmHodwveWF48coP/4Ux85/bWnPnb6sSc/cvrEkz90+vgTP3T6xPH2QgABBBBAAAEEqhH45LN/cfrU8f7kM39x+pNn/uz0v57+9OmPn/6zi9N0gH4xsosv6PSbrtPvnE66Xmz6jS/o5OGNZbo4dfV6MTIXFCOgN+UI4gA9gWsns1pcEgxUICQPFxAhIYVOuibgKxtSHy4rzVBi6nUIX9oB+lMPPX566qEnjvfjp7///r91+qX3/83j82/mJSsyAggggAACCCBwnwT+wxf/++k3j/d/+OJ/Oz39ynPH+9mbz0tfDtAvJXb5+E6/6Tr9zumk6+Wu3/eKTh7eV6XLM1evlzNzRS0CelOOHg7QE7h2MqvFJcFABULycAERElLopGsCvrIh9eGy0gwlpl6H8L3lxf/ueHzpv/v88T4+n3/1hdOz33jh5vGml77+4fEo95v3B3/2eIz7O05PPPiOm0e6eyGAAAIIIIAAAqsInPc0N3ubY4/z+n7nvOe59HXe09zsbY49zuv7nfOnVw6BTr/pOv3O6aRrTmXUjNrJwzUVyMlKveZwFXUeAb0ph7UD9ByubaJ2KkwLaRtb+6IIbEVAH95KLsl+HwKzPXx+hOmfHI8v/ZNn/s/xSNM/P/3v4/3JZ//8Ym3Oj3H/seOR7j/25P91PM79h08/+sQP33x6IYAAAggggAACqwjc7G2Ofc3587zXubPnufyx7Z849jU/euxrznub817nzp7nI6u+lnlvEYFO99Zm/865RTbxVYoQ6FSvRZBPSUNvmoJ5+iSd6nWmhx2gT7fy7ZpwpllXk+vUhFazNj8CCMQJ6MNxVkbWJDDbw8+cH2H6jedOz7zy/M0jTX/jC//t5vPS15NB80BtAAAgAElEQVQPPXZ66sEnTufP8+Pcf/kDf+vm0wsBBBBAAAEEEFhF4O69zXmv8/Q3nr3Z81z6untvc2fP8/ix53n80jDGI/A9BDrdW5v9O4fdELg2gU71em12lePpTZXVuf/cOtXrTA87QL9/T7ryIDDTrKuBd2pCq1mbHwEE4gT04TgrI2sSWOnhf/nZ3zz9i8/+xun8OfL65Q/87ZvHm/6D4wD9ieMm8+PHI0+fePCxkZCuRQABBBBAAAEEQgSe/cbzp+eOx7Y/exyU//vj/yjw/Mj23/jCfw1d+2aD/LvnQ/hc/BYEOt1bW/k7hwkRuAaBTvV6DV67xNCbdlHqsjw71etMDztAv8yHRr+BwEyzrobfqQmtZm1+BBCIE9CH46yMrElgpYevdYD+o8ejTd/4/hGPc69pOFkhgAACCCBwywj86c0/SfN/vuc98jUdoI/Qc+1bEeh0b23l7xwuROAaBDrV6zV47RJDb9pFqcvy7FSvMz3sAP0yHxrtAJ0HEEAAgVIEZm4aVn/xTpvB1axnzr/Sw9c6QD//tfn5L8+fOP7y/B+8/2+f/sHxF+nnv0r3QgABBBBAAAEEsgmc/9r835/fX/yvp2df+0v081+lj7wcoI/Qc+1bEej0m27l7xwuROAaBDrV6zV47RJDb9pFqcvy7FSvMz3sAP0yHxr9BgIzzboafqcmtJq1+RFAIE5AH46zMrImgZUePv87oecbzufP878P+sxr/zb6CKnzvxl6PkD/++//mzf/VuiTx+G6fzN0hKhrEUAAAQQQQOCNBJ555blj33LsXY7P//DF//7t/cwIqfO/df7kzb91/tixj3l9P/O3RkK6FoHvIdDp3trK3zmsh8A1CHSq12vw2iWG3rSLUpfl2aleZ3rYAfplPjT6DQRmmnU1/E5NaDVr8yOAQJyAPhxnZWRNAis9fH7k6Z8+e7xfe/TpHz/9mZvHn468zo9u/5EnjvfxeX6s+48/9dGbTy8EEEAAAQQQQOBaBM77ldf3LXfvZ0bi371vuXs/MxLTtQi8kUCne2srf+dwHgLXINCpXq/Ba5cYetMuSl2WZ6d6nelhB+iX+dDoNxCYadbV8Ds1odWszY8AAnEC+nCclZE1Caz08HPHY06f+8aLx/v5m7/c+vUv/Oebz5HX48dj3B9/8NHj/djN49x/5YM/d/MX6V4IIIAAAggggMC1CNzsWz5/7FuOx7af9zF39jMvDIU/71d+5QN39i3nfcyd/cw7hmK6GIE3Euh0b23l7xzOQ+AaBDrV6zV47RJDb9pFqcvy7FSvMz3sAP0yHxr9BgIzzboafqcmtJq1+RFAIE5AH46zMrImgSoePj/+9Pwo9/PnM688e3r6eCTq+T3yOj/G/fwI1DuPc3/i9NTxSPfz2wsBBBBAAAEEELiUwOt7k/M+5e59y6Vx7h7/+t7kvE+5e98yEtO1CLwVgU731qr8zuFIBO6XQKd6vV9GO16nN+2o2r1z7lSvMz3sAP3e3jPiLQjMNOtqITo1odWszY8AAnEC+nCclZE1CVTx8Cef/YvTJ49HuX/q+Pzjp//s9MfPfObmc+T18Sd+6OZR7ufPH3/qI6cff/J4H49090IAAQQQQAABBC4lcH5k+x8/c+xRjv3Jeb9yfnT7+XPkdWd/8tGbfcp5v/KJY9/yiePTC4EsAp3urVX5nZOlpbi3n0Cner39an7nG+pNt1PtTvU608MO0G9nvUz7VjPNOu1LvclEnZrQatbmRwCBOAF9OM7KyJoEqnj4+ePRp8+/eryPx5/+uy/8l9P/dzwW9fw58nrsePTpYw8c7+PzH37gZ0//9wf/zs2nFwIIIIAAAgggcCmBO/uT373Zn3xn3/LipWG+a/yd/cnP3exPHjse1/76vmUoqIsReAsCne6tVfmdw5AI3C+BTvV6v4x2vE5v2lG1e+fcqV5netgB+r29Z8RbEJhp1tVCdGpCq1mbHwEE4gT04TgrI2sSqOjhf/nZ3zz9i8/+xun8ea3XLx2Pcf/F9/2N0/nz7tc7j0e6v/PhJ0/vPB6d6oUAAggggAACCHz9eET7119+5vT1N/xTMr95/DMzv/Wl/3E6f468znuOdz58vI/PN9ufjMR3LQJvRaDTvbWKv3O4E4FLCHSq10u47D5Wb9pdwe+ff6d6nelhB+i3s16mfauZZp32pd5kok5NaDVr8yOAQJyAPhxnZWRNAhU9nHGA/vEnfvDm0ajn992vv3Y80v38WPfzpxcCCCCAAAIIIPC/zo9qP97nz7tf58e133n/5RCku/cer+9NzvsULwRmEOh0b63i75wZGpvj9hDoVK+3R7V7fxO96d6MdhzRqV5netgB+o7VUCjnmWZd/bU7NaHVrM2PAAJxAvpwnJWRNQlU9HDGAfo7Hnjk9I7jce7nz7tf58em/srxaPfzpxcCCCCAAAIIIHD+Z2R+/XhU+/nz7tcLr750euH452bOnyOvu/ceb7Y/GYnvWgTeikCne2sVf+dwJwKXEOhUr5dw2X2s3rS7gt8//071OtPDDtBvZ71M+1YzzTrtS73JRJ2a0GrW5kcAgTgBfTjOysiaBCp6+D9+6fduHo96/vza8QjVr71yvI/PjNffe9/P3Dw+9fx59+tdx2Pd3/XQ8T4+vRBAAAEEEEDg9hF4sz3G3fuQjG/9zz78S6d//uFfPp0/vRCYTaDTvbWKv3Nm622+vQl0qte9lbose73pMl67jO5UrzM97AB9lwoomudMs65G0KkJrWZtfgQQiBPQh+OsjKxJoKKHP308GvXTz3329Jnj84+e/vTpj75+vI/PjNfHjkemfuzxD58++oZHp/7EUx87/cQ7j/fx6YUAAggggAACt4/Am+0xzvuP8z7kvB/JeDlAz6AqZpRAp3trFX/nRHUyDoEzgU712klxvel2qt2pXmd62AH67ayXad9qplmnfak3mahTE1rN2vwIIBAnoA/HWRlZk0BFD7/46sunF4/Ho770zZdPv3Y8QvXXPvc7N58Zr0cfePj0yNsfOZ0/73796vFY91/90M+fzp9eCCCAAAIIIHD7CLzZHuO8D3npmy8de5GXU760A/QUrIIGCXS6t1bxd05QJsMQuCHQqV47Sa433U61O9XrTA87QL+d9TLtW80067Qv9SYTdWpCq1mbHwEE4gT04TgrI2sSqO7h3z4e4/5bx/v8effrqy8/ffrq8Vj382fG6xfe99OnX3zf3zj9whse7Z4xl5gIIIAAAgggMJ/AnT3G/zj2GL+fMvm7H37q9O7jn4I5f979Ou8tfvF422OkYBf0HgQ63Vur/juHWRG4F4FO9XovFrfpf6833SY1v/NdOtXrTA87QL+d9TLtW80067Qv9SYTdWpCq1mbHwEE4gT04TgrI2sSqO7hzxyPUP2z5/7qeJz7Z78L4B89/anTH3z9U8fj3T+VAvajx2PdP/L4D5zOn14IIIAAAgggcPsIfHuPcew1Ml4/8c6Pn/768f6Jpz7+XeE/+oQ9RgZvMWMEOt1bq/47J6aYUZ0JdKrXTjrrTbdT7U71OtPDDtBvZ71M+1YzzTrtS73JRJ2a0GrW5kcAgTgBfTjOysiaBKp7+PwY95defeXmce53v86Pdf83N492/50UsI+8/Xi0+wMPHY93/+5Hu6dMJigCCCCAAAIITCfwZnuMayXyqx/8+dP/c/7nYI733S97jGsRFud+CHS6t1b9d8796OeaXgQ61WsnZfWm26l2p3qd6WEH6LezXqZ9q5lmnfal3mSiTk1oNWvzI4BAnIA+HGdlZE0Cu3r4Px2PW/3tLx/v4/MrL3/99JWXnr759EIAAQQQQAABBFYReM/D7zy955GnTufP8z8H8wvv/enT3z0+vRCoQqDTvbVdf+dU8Yo81hPoVK/rac/LQG+ax3rmTJ3qdaaHHaDPdPEtnGumWVfj69SEVrM2PwIIxAnow3FWRtYksKuHz491/z/H+/z5h8dj3P/g6396+p9Jj3OvqZysEEAAAQQQQKAagZ+8eWz7j5x+6vg8/1Mw/9fxPn96IVCFQKd7a7v+zqniFXmsJ9CpXtfTnpeB3jSP9cyZOtXrTA87QJ/p4ls410yzrsbXqQmtZm1+BBCIE9CH46yMrElgVw+//M1XTq988xun8+e/+dx/Ov3rz/326d8ej3T3QgABBBBAAAEEVhH4R8fj2v/xh37heHT73z09/PaHTg+9/cGbTy8EqhDodG9t1985Vbwij/UEOtXretrzMtCb5rGeOVOnep3pYQfoM118C+eaadbV+Do1odWszY8AAnEC+nCclZE1CdwGD//Ol//g5lHu588vv/T105df/trNpxcCCCCAAAIIIJBB4L2PvPP03offdTp/3v36+ff+9ZtHt58/vRCoSKDTvbXb8DunoofkNI9Ap3qdR3X9THrTeg0yMuhUrzM97AA9w62NYs4062qsnZrQatbmRwCBOAF9OM7KyJoEboOH//z5zx2Pcv/c6fz5B1/70+P9yZtHunshgAACCCCAAAIZBM6Paf/r7/rE8f6R7wr/w4996Hhk+4dO508vBCoS6HRv7Tb8zqnoITnNI9CpXudRXT+T3rReg4wMOtXrTA87QM9wa6OYM826GmunJrSatfkRQCBOQB+OszKyJoHb4OFvnB/l/q1vnL7xzVdvHuX+r//qeB+fXggggAACCCCAQAaB82Pa//EPHO/j8+7Xg29/4PTw2x48PXg8ut0LgYoEOt1buw2/cyp6SE7zCHSq13lU18+kN63XICODTvU608MO0DPc2ijmTLOuxtqpCa1mbX4EEIgT0IfjrIysSeC2efh3vvyHp989HuV+/rz79eWXvnb64ktfPX3p+PRCAAEEEEAAAQQuJfC+R951ev8j7z4e2/6u4xHtP3X6O8dj2s+fXgjsRKDTvbXb9jtnJ5/J9ToEOtXrdYjtEUVv2kOnS7PsVK8zPewA/VInGv9dBGaadTX6Tk1oNWvzI4BAnIA+HGdlZE0Ct83Df/78509/8dr7buK//7X/ffq94/37xyPevRBAAAEEEEAAgUsJ/PTxuPafedePnn76eP/QYx+8ef/w8fZCYCcCne6t3bbfOTv5TK7XIdCpXq9DbI8oetMeOl2aZad6nelhB+iXOtH47yIw06yr0XdqQqtZmx8BBOIE9OE4KyNrErhtHn71W6+eXjke5X7+vPv1r/7qP57+1fFY9/OnFwIIIIAAAgggcCmBf/IDf+/0T45Htp8/H3jbA6eHjse1nz+9ENiJQKd7a7ftd85OPpPrdQh0qtfrENsjit60h06XZtmpXmd62AH6pU40/rsIzDTravSdmtBq1uZHAIE4AX04zsrImgS6ePg/f+V/Ho92/8PT+fPNXl948SvHI96/evrCi1+tKZasEEAAAQQQQOBqBD7w6LtP7zseyf6BR98Tivlz7/nJ47HtP3U6f3ohsCuBTvfWuvzO2dWL8r43gU71em8at2eE3nR7tLz7m3Sq15kedoB+O+tl2reaadZpX+pNJurUhFazNj8CCMQJ6MNxVkbWJNDFw3/x/BdOf3l+tPsLX3hTIc6PeP+9r/7JzaPevRBAAAEEEEDgdhM4P479Z979YzePZY+8fugdHzj94M2j2z8QGW4MAiUJdLq31uV3TkmjSeoqBDrV61WAbRJEb9pEqAvT7FSvMz3sAP1CIxr+3QRmmnU1+05NaDVr8yOAQJyAPhxnZWRNAl08/Oq3vnn65vE+f77Z6//9q9863Xl7zHtNt8oKAQQQQACB6xH4p8ej2P/pD/zizTvyeuBtbz+9/XifP70Q2JVAp3trXX7n7OpFed+bQKd6vTeN2zNCb7o9Wt79TTrV60wPO0C/nfUy7VvNNOu0L/UmE3VqQqtZmx8BBOIE9OE4KyNrEujk4Xsp8F++8kc3j3k/f3ohgAACCCCAwO0m8LPv+YmbR7KfP70Q6EKg0701v3O6uPr2fs9O9Xp7Vfzeb6Y33U61O9XrTA87QL+d9TLtW80067Qv5QB9NWrzI4DABQT04QtgGVqSQCcP30uAvzwe7/7Z5794+uwLX7zXUP97BBBAAAEEENicwIff8f7Thx97/+kHj0ezeyHQhYAb/F2U9j1vA4FO9Xob9Ip+B/dgoqT2GtepXmd62AH6XnVQLtuZZl395Ts1odWszY8AAnEC+nCclZE1CXTy8L0U+Oa3vnW6+c9bPOb9XjH87xFAAAEEEEBgDwJvOx7F/rbjP29/29v2SFiWCFyBQKd7a37nXMEwQiwl0Klel4KePLneNBn4pOk61etMDztAn2Tg2zrNTLOuZtipCa1mbX4EEIgT0IfjrIysSaCTh2sqICsEEEAAAQQQQAABBOYQ6HRvze+cOZ4ySx6BTvWaR7FeZL2pnibXyKhTvc70sAP0a7izcYyZZl2NuVMTWs3a/AggECegD8dZGVmTQCcP11RAVggggAACCCCAAAIIzCHQ6d6a3zlzPGWWPAKd6jWPYr3IelM9Ta6RUad6nelhB+jXcGfjGDPNuhpzpya0mrX5EUAgTkAfjrMysiaBTh6uqYCsEEAAAQQQQAABBBCYQ6DTvTW/c+Z4yix5BDrVax7FepH1pnqaXCOjTvU608MO0K/hzsYxZpp1NeZOTWg1a/MjgECcgD4cZ2VkTQKdPFxTAVkhgAACCCCAAAIIIDCHQKd7a37nzPGUWfIIdKrXPIr1IutN9TS5Rkad6nWmhx2gX8OdjWPMNOtqzJ2a0GrW5kcAgTgBfTjOysiaBDp5uKYCskIAAQQQQAABBBBAYA6BTvfW/M6Z4ymz5BHoVK95FOtF1pvqaXKNjDrV60wPO0C/hjsbx5hp1tWYOzWh1azNjwACcQL6cJyVkTUJdPJwTQVkhQACCCCAAAIIIIDAHAKd7q35nTPHU2bJI9CpXvMo1ousN9XT5BoZdarXmR52gH4NdzaOMdOsqzF3akKrWZsfAQTiBPThOCsjaxLo5OGaCsgKAQQQQAABBBBAAIE5BDrdW/M7Z46nzJJHoFO95lGsF1lvqqfJNTLqVK8zPewA/RrubBxjpllXY+7UhFazNj8CCMQJ6MNxVkbWJNDJwzUVkBUCCCCAAAIIIIAAAnMIdLq35nfOHE+ZJY9Ap3rNo1gvst5UT5NrZNSpXmd62AH6NdzZOMZMs67G3KkJrWZtfgQQiBPQh+OsjKxJoJOHayogKwQQQAABBBBAAAEE5hDodG/N75w5njJLHoFO9ZpHsV5kvameJtfIqFO9zvSwA/RruLNxjJlmXY25UxNazdr8CCAQJ6APx1kZWZNAJw/XVEBWCCCAAAIIIIAAAgjMIdDp3prfOXM8ZZY8Ap3qNY9ivch6Uz1NrpFRp3qd6WEH6NdwZ+MYM826GnOnJrSatfkRQCBOQB+OszKyJoFOHq6pgKwQQAABBBBAAAEEEJhDoNO9Nb9z5njKLHkEOtVrHsV6kfWmeppcI6NO9TrTww7Qr+HOxjFmmnU15k5NaDVr8yOAQJyAPhxnZWRNAp08XFMBWSGAAAIIIIAAAgggMIdAp3trfufM8ZRZ8gh0qtc8ivUi6031NLlGRp3qdaaHHaBfw52NY8w062rMnZrQatbmRwCBOAF9OM7KyJoEOnm4pgKyQgABBBBAAAEEEEBgDoFO99b8zpnjKbPkEehUr3kU60XWm+ppco2MOtXrTA87QL+GOxvHmGnW1Zg7NaHVrM2PAAJxAvpwnJWRNQl08nBNBWSFAAIIIIAAAggggMAcAp3urfmdM8dTZskj0Kle8yjWi6w31dPkGhl1qteZHnaAfg13No4x06yrMXdqQqtZmx8BBOIE9OE4KyNrEujk4ZoKyAoBBBBAAAEEEEAAgTkEOt1b8ztnjqfMkkegU73mUawXWW+qp8k1MupUrzM97AD9Gu5sHGOmWVdj7tSEVrM2PwIIxAnow3FWRtYk0MnDNRWQFQIIIIAAAggggAACcwh0urfmd84cT5klj0Cnes2jWC+y3lRPk2tk1KleZ3rYAfo13Nk4xkyzrsbcqQmtZm1+BBCIE9CH46yMrEmgk4drKiArBBBAAAEEEEAAAQTmEOh0b83vnDmeMksegU71mkexXmS9qZ4m18ioU73O9LAD9Gu4s3GMmWZdjblTE1rN2vwIIBAnoA/HWRlZk0AnD9dUQFYIIIAAAggggAACCMwh0Onemt85czxlljwCneo1j2K9yHpTPU2ukVGnep3pYQfo13Bn4xgzzboac6cmtJq1+RFAIE5AH46zMrImgU4erqmArBBAAAEEEEAAAQQQmEOg0701v3PmeMoseQQ61WsexXqR9aZ6mlwjo071OtPDDtCv4c7GMWaadTXmTk1oNWvzI4BAnIA+HGdlZE0CnTxcUwFZIYAAAggggAACCCAwh0Cne2t+58zxlFnyCHSq1zyK9SLrTfU0uUZGnep1pocdoF/DnY1jzDTrasydmtBq1uZHAIE4AX04zsrImgQ6ebimArJCAAEEEEAAAQQQQGAOgU731vzOmeMps+QR6FSveRTrRdab6mlyjYw61etMDztAv4Y7G8eYadbVmDs1odWszY8AAnEC+nCclZE1CXTycE0FZIUAAggggAACCCCAwBwCne6t+Z0zx1NmySPQqV7zKNaLrDfV0+QaGXWq15kedoB+DXc2jjHTrKsxd2pCq1mbHwEE4gT04TgrI2sS6OThmgrICgEEEEAAAQQQQACBOQQ63VvzO2eOp8ySR6BTveZRrBdZb6qnyTUy6lSvMz3sAP0a7mwcY6ZZV2Pu1IRWszY/AgjECejDcVZG1iTQycM1FZAVAggggAACCCCAAAJzCHS6t+Z3zhxPmSWPQKd6zaNYL7LeVE+Ta2TUqV5nenjaAfo1TLBLjE5m3UUTeV5GYGYTuiwzoxFA4I0ErDm30xP68O3UVb3eTl19KwQQ2IdAp/W105rTSdd9qk2mCCCAwO0kYH2l6+4E7Jt2V/D756835ejqAD2BayezJuATsgABC2kBEaSAQJCANScIarNh+vBmggXTVa9BUIYhgAACSQQ6ra+d1pxOuiaVhrAIIIAAAkEC1tcgqM2G0XUzwaT7PQR4OMcUDtATuHYyaw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+u7d0cAACAASURBVF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Cg0w0I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RgBVoAAAIABJREFU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dhpB+idCrORf06dmhAP305nd/Lw7VTQt9KbeACBfQhYc/bRSqYIdCLQaS+hD3dy9u38rp3q9XYq6Ft1ItBpzdGbOjnbd92dgN60u4Lyn+lhB+j8NkRgplmHEr3CxTaDV4BYMEQnDxfEL6UrENCbrgBRCAQmEbDmTAJtGgQQuIhAp72EPnyRNQwuSKBTvRbELyUELiLQac3Rmy6yhsEILCWgNy3Fb/IrEJjpYQfoVxCsc4iZZl3N2W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px2gr4Y6c/5Om4aZZp2p4febi66rFciZv5OuOQRFRWAegU5rzjyq62fSh9drkJFBp3rt5GG6ZlSLmDMJdPLwTK7mQiCDQKf1NYOfmAgggAACcQKd9ojW17gvdhrZycMzdXG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PlUmYAAAgAElEQVR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DPpG0uBBBAAAEEEEAgQKDTDxqb/IAhDEGgCIFOvakIcmkgcN8ErK/3jc6FRQhYc4oIIY37JqAP3zc6FxYh0KkPq9cippMGAsUIOEAvJoh0EEAAAQQQQAABP1R5AAEEKhLo1Jsq8pcTApcQcCP4ElrGViRgzamoipwuIaAPX0LL2IoEOvVh9VrRgXJCYD0BB+jrNZABAggggAACCCDwXQT8UGUIBBCoSKBTb6rIX04IXELAjeBLaBlbkYA1p6IqcrqEgD58CS1jKxLo1IfVa0UHygmB9QQcoK/XQAYIIIAAAggggIADdB5AAIHyBDrdRCsvhgQRuAcBN4JZZHcC1pzdFZS/PswDuxPo1IfV6+5ulT8COQQcoOdwFRUBBBBAAAEEELhvAn6o3jc6FyKAQCKBTr0pEaPQCEwh4EbwFMwmSSRgzUmEK/QUAvrwFMwmSSTQqQ+r10QjCY3AxgQcoG8sntQRQAABBBBA4HYS8EP1durqWyGwO4FOvWl3reSPgBvBPLA7AWvO7grKXx/mgd0JdOrD6nV3t8ofgRwCDtBzuIqKAAIIIIAAAgjcNwE/VO8bnQsRQCCRQKfelIhRaASmEHAjeApmkyQSsOYkwhV6CgF9eApmkyQS6NSH1WuikYRGYGMCDtA3Fk/qCCCAAAIIIHA7Cfihejt19a0Q2J1Ap960u1byR8CNYB7YnYA1Z3cF5a8P88DuBDr1YfW6u1vlj0AOAQfoOVxFRQABBBBAAAEE7puAH6r3jc6FCCCQSKBTb0rEKDQCUwi4ETwFs0kSCVhzEuEKPYWAPjwFs0kSCXTqw+o10UhCI7AxAQfoG4sndQQQQAABBBC4nQT8UL2duvpWCOxOoFNv2l0r+SPgRjAP7E7AmrO7gvLXh3lgdwKd+rB63d2t8kcgh4AD9ByuoiKAAAIIIIAAAvdNwA/V+0bnQgQQSCTQqTclYhQagSkE3AiegtkkiQSsOYlwhZ5CQB+egtkkiQQ69WH1mmgkoRHYmIAD9I3FkzoCCCCAAAII3E4CfqjeTl19KwR2J9CpN+2ulfwRcCOYB3YnYM3ZXUH568M8sDuBTn1Yve7uVvkjkEPAAXoOV1ERQAABBBBAAIH7JuCH6n2jcyECCCQS6NSbEjEKjcAUAm4ET8FskkQC1pxEuEJPIaAPT8FskkQCnfqwek00ktAIbEzAAfrG4kkdAQQQQAABBG4nAT9Ub6euvhUCuxPo1Jt210r+CLgRzAO7E7Dm7K6g/PVhHtidQKc+rF53d6v8Ecgh4AA9h6uoCCCAAAIIIIDAfRPwQ/W+0bkQAQQSCXTqTYkYhUZgCgE3gqdgNkkiAWtOIlyhpxDQh6dgNkkigU59WL0mGkloBDYm4AB9Y/GkjgACCCCAAAK3k4AfqrdTV98Kgd0JdOpNu2slfwTcCOaB3QlYc3ZXUP76MA/sTqBTH1avu7tV/gjkEHCAnsNVVAQQQAABBBBA4L4J+KF63+hciAACiQQ69aZEjEIjMIWAG8FTMJskkYA1JxGu0FMI6MNTMJskkUCnPqxeE40kNAIbE3CAvrF4UkcAAQQQQACB20nAD9XbqatvhcDuBDr1pt21kj8CbgTzwO4ErDm7Kyh/fZgHdifQqQ+r193dKn8Ecgg4QM/hKioCCCCAAAIIIHDfBPxQvW90LkQAgUQCnXpTIkahEZhCwI3gKZhNkkjAmpMIV+gpBPThKZhNkkigUx9Wr4lGEhqBjQk4QN9YPKkjgAACCCCAwO0k4Ifq7dTVt0JgdwKdetPuWskfATeCeWB3Atac3RWUvz7MA7sT6NSH1evubpU/AjkEHKDncBUVAQQQQAABBBC4bwJ+qN43OhcigEAigU69KRGj0AhMIeBG8BTMJkkkYM1JhCv0FAL68BTMJkkk0KkPq9dEIwmNwMYEHKBvLJ7UEUAAAQQQQOB2EvBD9Xbq6lshsDuBTr1pd63kj4AbwTywOwFrzu4Kyl8f5oHdCXTqw/8/e3aQJckOIlG0e/+b7j+uqj7HFXJwIbtzBcKfYUCm+HV6tcofgRoCHtBruIqKAAIIIIAAAgj8TMAfqj+j80MEECgkkNSbCjEKjUALAf8IbsHskkICZk4hXKFbCOjDLZhdUkggqQ/za2EhCY3AYAIe0AeLJ3UEEEAAAQQQuJOAP1Tv1NVXITCdQFJvmq6V/BHwj2A1MJ2AmTNdQfnrw2pgOoGkPsyv06tV/gjUEPCAXsNVVAQQQAABBBBA4GcC/lD9GZ0fIoBAIYGk3lSIUWgEWgj4R3ALZpcUEjBzCuEK3UJAH27B7JJCAkl9mF8LC0loBAYT8IA+WDypI4AAAggggMCdBPyheqeuvgqB6QSSetN0reSPgH8Eq4HpBMyc6QrKXx9WA9MJJPVhfp1erfJHoIaAB/QarqIigAACCCCAAAI/E/CH6s/o/BABBAoJJPWmQoxCI9BCwD+CWzC7pJCAmVMIV+gWAvpwC2aXFBJI6sP8WlhIQiMwmIAH9MHiSR0BBBBAAAEE7iTgD9U7dfVVCEwnkNSbpmslfwT8I1gNTCdg5kxXUP76sBqYTiCpD/Pr9GqVPwI1BDyg13AVFQEEEEAAAQQQ+JmAP1R/RueHCCBQSCCpNxViFBqBFgL+EdyC2SWFBMycQrhCtxDQh1swu6SQQFIf5tfCQhIagcEEPKAPFk/qCCCAAAIIIHAnAX+o3qmrr0JgOoGk3jRdK/kj4B/BamA6ATNnuoLy14fVwHQCSX2YX6dXq/wRqCHgAb2Gq6gIIIAAAggggMDPBPyh+jM6P0QAgUICSb2pEKPQCLQQ8I/gFswuKSRg5hTCFbqFgD7cgtklhQSS+jC/FhaS0AgMJuABfbB4UkcAAQQQQACBOwn4Q/VOXX0VAtMJJPWm6VrJHwH/CFYD0wmYOdMVlL8+rAamE0jqw/w6vVrlj0ANAQ/oNVxFRQABBBBAAAEEfibgD9Wf0fkhAggUEkjqTYUYhUaghYB/BLdgdkkhATOnEK7QLQT04RbMLikkkNSH+bWwkIRGYDABD+iDxZM6AggggAACCNxJwB+qd+rqqxCYTiCpN03XSv4I+EewGphOwMyZrqD89WE1MJ1AUh/m1+nVKn8Eagh4QK/hKioCCCCAAAIIIPAzAX+o/ozODxFAoJBAUm8qxCg0Ai0E/CO4BbNLCgmYOYVwhW4hoA+3YHZJIYGkPsyvhYUkNAKDCXhAHyye1BFAAAEEEEDgTgL+UL1TV1+FwHQCSb1pulbyR8A/gtXAdAJmznQF5a8Pq4HpBJL6ML9Or1b5I1BDwAN6DVdREUAAAQQQQACBnwn4Q/VndH6IAAKFBJJ6UyFGoRFoIeAfwS2YXVJIwMwphCt0CwF9uAWzSwoJJPVhfi0sJKERGEzAA/pg8aSOAAIIIIAAAncS8Ifqnbr6KgSmE0jqTdO1kj8C/hGsBqYTMHOmKyh/fVgNTCeQ1If5dXq1yh+BGgIe0Gu4iooAAggggAACCPxMwB+qP6PzQwQQKCSQ1JsKMQqNQAsB/whuweySQgJmTiFcoVsI6MMtmF1SSCCpD/NrYSEJjcBgAh7QB4sndQQQQAABBBC4k4A/VO/U1VchMJ1AUm+arpX8EfCPYDUwnYCZM11B+evDamA6gaQ+zK/Tq1X+CNQQ8IBew1VUBBBAAAEEEEDgZwL+UP0ZnR8igEAhgaTeVIhRaARaCPhHcAtmlxQSMHMK4QrdQkAfbsHskkICSX2YXwsLSWgEBhPwgD5YPKkjgAACCCCAwJ0E/KF6p66+CoHpBJJ603St5I+AfwSrgekEzJzpCspfH1YD0wkk9WF+nV6t8keghoAH9BquoiKAAAIIIIAAAj8T8Ifqz+j8EAEECgkk9aZCjEIj0ELAP4JbMLukkICZUwhX6BYC+nALZpcUEkjqw/xaWEhCIzCYgAf0weJJHQEEEEAAAQTuJOAP1Tt19VUITCeQ1JumayV/BPwjWA1MJ2DmTFdQ/vqwGphOIKkP8+v0apU/AjUEPKDXcBUVAQQQQAABBBD4mYA/VH9G54cIIFBIIKk3FWIUGoEWAv4R3ILZJYUEzJxCuEK3ENCHWzC7pJBAUh/m18JCEhqBwQQ8oA8WT+oIIIAAAgggcCcBf6jeqauvQmA6gaTeNF0r+SPgH8FqYDoBM2e6gvLXh9XAdAJJfZhfp1er/BGoIeABvYarqAgggAACCCCAwM8E/KH6Mzo/RACBQgJJvakQo9AItBDwj+AWzC4pJGDmFMIVuoWAPtyC2SWFBJL6ML8WFpLQCAwm4AF9sHhSRwABBBBAAIE7CfhD9U5dfRUC0wkk9abpWskfAf8IVgPTCZg50xWUvz6sBqYTSOrD/Dq9WuWPQA0BD+g1XEVFAAEEEEAAAQR+JuAP1Z/R+SECCBQSSOpNhRiFRqCFgH8Et2B2SSEBM6cQrtAtBPThFswuKSSQ1If5tbCQhEZgMAEP6IPFkzoCCCCAAAII3EnAH6p36uqrEJhOIKk3TddK/gj4R7AamE7AzJmuoPz1YTUwnUBSH+bX6dUqfwRqCHhAr+EqKgIIIIAAAggg8DMBf6j+jM4PEUCgkEBSbyrEKDQCLQT8I7gFs0sKCZg5hXCFbiGgD7dgdkkhgaQ+zK+FhSQ0AoMJeEAfLJ7UEUAAAQQQQOBOAv5QvVNXX4XAdAJJvWm6VvJHwD+C1cB0AmbOdAXlrw+rgekEkvowv06vVvkjUEPAA3oNV1ERQAABBBBAAIGfCfhD9Wd0fogAAoUEknpTIUahEWgh4B/BLZhdUkjAzCmEK3QLAX24BbNLCgkk9WF+LSwkoREYTMAD+mDxpI4AAggggAACdxLwh+qduvoqBKYTSOpN07WSPwL+EawGphMwc6YrKH99WA1MJ5DUh/l1erXKH4EaAh7Qa7iKigACCCCAAAII/EzAH6o/o/NDBBAoJJDUmwoxCo1ACwH/CG7B7JJCAmZOIVyhWwjowy2YXVJIIKkP82thIQmNwGACHtAHiyd1BBBAAAEEELiTgD9U79TVVyEwnUBSb5qulfwR8I9gNTCdgJkzXUH568NqYDqBpD7Mr9OrVf4I1BDwgF7DVVQEEEAAAQQQQOBnAv5Q/RmdHyKAQCGBpN5UiFFoBFoI+EdwC2aXFBIwcwrhCt1CQB9uweySQgJJfZhfCwtJaAQGE/CAPlg8qSOAAAIIIIDAnQT8oXqnrr4KgekEknrTdK3kj4B/BKuB6QTMnOkKyl8fVgPTCST1YX6dXq3yR6CGgAf0Gq6iIoAAAggggAACPxPwh+rP6PwQAQQKCST1pkKMQiPQQsA/glswu6SQgJlTCFfoFgL6cAtmlxQSSOrD/FpYSEIjMJhA2wN6UsMdXA9SRwABBK4gYPG9Qsa/PsIucaeu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ZBNDL8AACAASURBVH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AX1FCngAXpC4kAApcS8AfNpcIGfVZSDQfJ6lMRGE8gafdP6sNJuo434cIHqOEFWIOO0nWQWAupJum6gMXRQQTsEoPEkuo/CejDCgOBOQTMnBqtPKAXcFWsBVCFRACBbQJJi68+vF0uRwZIquEjBZAUAgj8k0DSzEnqw0m6JllbDd+pNl3peicBXzWdgF1iuoLyT5qv1EZgOgEzp0ZBD+gFXBVrAVQhEUBgm0DS4qsPb5fLkQGSavhIASSFAAIe0P/3f2OqwC5xp9RJu0RSDdOVX+8k4KumE0jqw9O1kv+/CSTNVzWAwHQCZk6Ngh7QC7gq1gKoQiKAwDaBpMVXH94ulyMDJNXwkQJICgEEPKB7QOeC4QSSdomkfZiuw435/6SfpOudCvqqpD5M7TsJ6MN36uqr7iRg5tTo6gG9gKtiLYAqJAIIbBNIWnz14e1yOTJAUg0fKYCkEEDAA7oHdC4YTiBpl0jah+k63Jge0O8U0Ff9T1IfJvedBJLm650K+qokAmZOjdoe0Au4Kt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JxWrQVpQ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jfJZBwAAIABJREFU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Lf3mbmfMvf7QgggEASgaRdImm+Juma5NekGk7SNcmvSTVM1ztdTFe63knAVyGAQDoBD+gFFWBpKIAqJAJFBPi1COzHYZN0/Rh16/VJ/1hqBesyBBBAAIG/CCTtEknzNUnXJFsn1XCSrkl+Taphut7pYrrS9U4CvgoBBNIJeEAvqABLQwFUIREoIsCvRWA/Dpuk68eoW69P+sdSK1iXIYAAAgh4QA+pATvinULbEe/UNcmvSTVMV36dToBfpysofwQQQOA5AQ/oz1k9PmkZfIzKQQQ+J8Cvn0tQkkCSriUADw2a9IfqoRJICwEEEIghkLRLJM3XJF1jzPrfhybVcJKuSX5NqmG63uliutL1TgK+CgEE0gl4QC+oAEtDAVQhESgiwK9FYD8Om6Trx6hbr0/6x1IrWJchgAACCPxFIGmXSJqvSbom2TqphpN0TfJrUg3T9U4X05WudxLwVQggkE7AA3pBBVgaCqAKiUARAX4tAvtx2CRdP0bden3SP5ZawboMAQQQQMADekgN2BHvFNqOeKeuSX5NqmG68ut0Avw6XUH5I4AAAs8JeEB/zurxScvgY1QOIvA5AX79XIKSBJJ0LQF4aNCkP1QPlUBaCCCAQAyBpF0iab4m6Rpj1v8+NKmGk3RN8mtSDdP1ThfTla53EvBVCCCQTsADekEFWBoKoAqJQBEBfi0C+3HYJF0/Rt16fdI/llrBugwBBBBA4C8CSbtE0nxN0jXJ1kk1nKRrkl+Tapiud7qYrnS9k4CvQgCBdAIe0AsqwNJQAFVIBIoI8GsR2I/DJun6MerW65P+sdQK1mUIIIAAAh7QQ2rAjnin0HbEO3VN8mtSDdOVX6cT4NfpCsofAQQQeE7AA/pzVo9PWgYfo3IQgc8J8OvnEpQkkKRrCcBDgyb9oXqoBNJCAAEEYggk7RJJ8zVJ1xiz/vehSTWcpGuSX5NqmK53upiudL2TgK9CAIF0Ah7QCyrA0lAAVUgEigjwaxHYj8Mm6fox6tbrk/6x1ArWZQgggAACfxFI2iWS5muSrkm2TqrhJF2T/JpUw3S908V0peudBHwVAgikE/CAXlABloYCqEIiUESAX4vAfhw2SdePUbden/SPpVawLkMAAQQQ8IAeUgN2xDuFtiPeqWuSX5NqmK78Op0Av05XUP4IIIDAcwIe0J+zenzSMvgYlYMIfE6AXz+XoCSBJF1LAB4aNOkP1UMlkBYCCCAQQyBpl0iar0m6xpj1vw9NquEkXZP8mlTDdL3TxXSl650EfBUCCKQT8IBeUAGWhgKoQiJQRIBfi8B+HDZJ149Rt16f9I+lVrAuQwABBBD4i0DSLpE0X5N0TbJ1Ug0n6Zrk16QapuudLqYrXe8k4KsQQCCdgAf0ggqwNBRAFRKBIgL8WgT247BJun6MuvX6pH8stYJ1GQIIIICAB/SQGrAj3im0HfFOXZP8mlTDdOXX6QT4dbqC8kcAAQSeE/CA/pzV45OWwceoHETgcwL8+rkEJQkk6VoC8NCgSX+oHiqBtBBAAIEYAkm7RNJ8TdI1xqz/fWhSDSfpmuTXpBqm650upitd7yTgqxBAIJ2AB/SCCrA0FEAVEoEiAvxaBPbjsEm6foy69fqkfyy1gnUZAggggMBfBJJ2iaT5mqRrkq2TajhJ1yS/JtUwXe90MV3peicBX4UAAukEPKAXVICloQCqkAgUEeDXIrAfh03S9WPUrdcn/WOpFazLEEAAAQQ8oIfUgB3xTqHtiHfqmuTXpBqmK79OJ8Cv0xWUPwIIIPCcgAf056wen7QMPkblIAKfE+DXzyUoSSBJ1xKAhwZN+kP1UAmkhQACCMQQSNolkuZrkq4xZv3vQ5NqOEnXJL8m1TBd73QxXel6JwFfhQAC6QQ8oBdUgKWhAKqQCBQR4NcisB+HTdL1Y9St1yf9Y6kVrMsQQAABBP4ikLRLJM3XJF2TbJ1Uw0m6Jvk1qYbpeqeL6UrXOwn4KgQQSCfgAb2gAiwNBVCFRKCIAL8Wgf04bJKuH6NuvT7pH0utYF2GAAIIIOABPaQG7Ih3Cm1HvFPXJL8m1TBd+XU6AX6drqD8EUAAgecEPKA/Z/X4pGXwMSoHEficAL9+LkFJAkm6lgA8NGjSH6qHSiAtBBBAIIZA0i6RNF+TdI0x638fmlTDSbom+TWphul6p4vpStc7CfgqBBBIJ+ABvaACLA0FUIVEoIgAvxaB/Thskq4fo269PukfS61gXYYAAggg8BeBpF0iab4m6Zpk66QaTtI1ya9JNUzXO11MV7reScBXIYBAOgEP6AUVYGkogCokAkUE+LUI7Mdhk3T9GHXr9Un/WGoF6zIEEEAAAQ/oITVgR7xTaDvinbom+TWphunKr9MJ8Ot0BeWPAAIIPCfgAf05q8cnLYOPUTmIwOcE+PVzCUoSSNK1BOChQZP+UD1UAmkhgAACMQSSdomk+Zqka4xZ//vQpBpO0jXJr0k1TNc7XUxXut5JwFchgEA6AQ/oBRVgaSiAKiQCRQT4tQjsx2GTdP0Ydev1Sf9YagXrMgQQQACBvwgk7RJJ8zVJ1yRbJ9Vwkq5Jfk2qYbre6WK60vVOAr4KAQTSCXhAL6gAS0MBVCERKCLAr0VgPw6bpOvHqFuvT/rHUitYlyGAAAIIeEAPqQE74p1C2xHv1DXJr0k1TFd+nU6AX6crKH8EEEDgOQEP6M9ZPT5pGXyMykEEPifAr59LUJJAkq4lAA8NmvSH6qESSAsBBBCIIZC0SyTN1yRdY8z634cm1XCSrkl+Taphut7pYrrS9U4CvgoBBNIJeEAvqABLQwFUIREoIsCvRWA/Dpuk68eoW69P+sdSK1iXIYAAAgj8RSBpl0iar0m6Jtk6qYaTdE3ya1IN0/VOF9OVrncS8FUIIJBOwAN6QQVYGgqgColAEQF+LQL7cdgkXT9G3Xp90j+WWsG6DAEEEEDAA3pIDdgR7xTajninrkl+TaphuvLrdAL8Ol1B+SOAAALPCXhAf87q8UnL4GNUDiLwOQF+/VyCkgSSdC0BeGjQpD9UD5VAWggggEAMgaRdImm+JukaY9b/PjSphpN0TfJrUg3T9U4X05WudxLwVQggkE7AA3pBBVgaCqAKiUARAX4tAvtx2CRdP0bden3SP5ZawboMAQQQQOAvAkm7RNJ8TdI1ydZJNZyka5Jfk2qYrne6mK50vZOAr0IAgXQCHtALKsDSUABVSASKCPBrEdiPwybp+jHq1uuT/rHUCtZlCCCAAAIe0ENqwI54p9B2xDt1TfJrUg3TlV+nE+DX6QrKHwEEEHhOwAP6c1aPT1oGH6NyEIHPCfDr5xKUJJCkawnAQ4Mm/aF6qATSQgABBGIIJO0SSfM1SdcYs/73oUk1nKRrkl+Tapiud7qYrnS9k4CvQgCBdAIe0AsqwNJQAFVIBIoI8GsR2I/DJun6MerW65P+sdQK1mUIIIAAAn8RSNolkuZrkq5Jtk6q4SRdk/yaVMN0vdPFdKXrnQR8FQIIpBPwgF5QAZaGAqhCIlBEgF+LwH4cNknXj1G3Xp/0j6VWsC5DAAEEEPCAHlIDdsQ7hbYj3qlrkl+Tapiu/DqdAL9OV1D+CCCAwHMCHtCfs3p80jL4GJWDCHxOgF8/l6AkgSRdSwAeGjTpD9VDJZAWAgggEEMgaZdImq9JusaY9b8PTarhJF2T/JpUw3S908V0peudBHwVAgikE/CAXlABloYCqEIiUESAX4vAfhw2SdePUbden/SPpVawLkMAAQQQ+ItA0i6RNF+TdE2ydVINJ+ma5NekGqbrnS6mK13vJOCrEEAgnYAH9IIKsDQUQBUSgSIC/FoE9uOwSbp+jLr1+qR/LLWCdRkCCCCAgAf0kBqwI94ptB3xTl2T/JpUw3Tl1+kE+HW6gvJHAAEEnhPwgP6c1eOTlsHHqBxE4HMC/Pq5BCUJJOlaAvDQoEl/qB4qgbQQQACBGAJJu0TSfE3SNcas/31oUg0n6Zrk16QapuudLqYrXe8k4KsQQCCdgAf0ggqwNBRAFRKBIgL8WgT247BJun6MuvX6pH8stYJ1GQIIIIDAXwSSdomk+Zqka5Ktk2o4SdckvybVMF3vdDFd6XonAV+FAALpBDygF1SApaEAqpAIFBHg1yKwH4dN0vVj1K3XJ/1jqRWsyxBAAAEEPKCH1IAd8U6h7Yh36prk16Qapiu/TifAr9MVlD8CCCDwnIAH9OesHp+0DD5G5SACnxPg188lKEkgSdcSgIcGTfpD9VAJpIUAAgjEEEjaJZLma5KuMWb970OTajhJ1yS/JtUwXe90MV3peicBX4UAAukEPKAXVICloQCqkAgUEeDXIrAfh03S9WPUrdcn/WOpFazLEEAAAQT+IpC0SyTN1yRdk2ydVMNJuib5NamG6Xqni+lK1zsJ+CoEEEgn4AG9oAIsDQVQhUSgiAC/FoH9OGySrh+jbr0+6R9LrWBdhgACCCDgAT2kBuyIdwptR7xT1yS/JtUwXfl1OgF+na6g/BFAAIHnBDygP2f1+KRl8DEqBxH4nAC/fi5BSQJJupYAPDRo0h+qh0ogLQQQQCCGQNIukTRfk3SNMet/H5pUw0m6Jvk1qYbpeqfaBoWcAAAgAElEQVSL6UrXOwn4KgQQSCfgAb2gAiwNBVCFRKCIAL8Wgf04bJKuH6NuvT7pH0utYF2GAAIIIPAXgaRdImm+JumaZOukGk7SNcmvSTVM1ztdTFe63knAVyGAQDoBD+gFFWBpKIAqJAJFBPi1COzHYZN0/Rh16/VJ/1hqBesyBBBAAAEP6CE1YEe8U2g74p26Jvk1qYbpyq/TCfDrdAXljwACCDwn4AH9OavHJy2Dj1E5iMDnBPj1cwlKEkjStQTgoUGT/lA9VAJpIYAAAjEEknaJpPmapGuMWf/70KQaTtI1ya9JNUzXO11MV7reScBXIYBAOgEP6AUVYGkogCokAkUE+LUI7Mdhk3T9GHXr9Un/WGoF6zIEEEAAgb8IJO0SSfM1SdckWyfVcJKuSX5NqmG63uliutL1TgK+CgEE0gl4QC+oAEtDAVQhESgiwK9FYD8Om6Trx6hbr0/6x1IrWJchgAACCHhAD6kBO+KdQtsR79Q1ya9JNUxXfp1OgF+nKyh/BBBA4DkBD+jPWT0+aRl8jMpBBD4nwK+fS1CSQJKuJQAPDZr0h+qhEkgLAQQQiCGQtEskzdckXWPM+t+HJtVwkq5Jfk2qYbre6WK60vVOAr4KAQTSCXhAL6gAS0MBVCERKCLAr0VgPw6bpOvHqFuvT/rHUitYlyGAAAII/EUgaZdImq9JuibZOqmGk3RN8mtSDdP1ThfTla53EvBVCCCQTsADekEFWBoKoAqJQBEBfi0C+3HYJF0/Rt16fdI/llrBugwBBBBAwAN6SA3YEe8U2o54p65Jfk2qYbry63QC/DpdQfkjgAACzwl4QH/O6vFJy+BjVA4i8DkBfv1cgpIEknQtAXho0KQ/VA+VQFoIIIBADIGkXSJpvibpGmPW/z40qYaTdE3ya1IN0/VOF9OVrncS8FUIIJBOwAN6QQVYGgqgColAEQF+LQL7cdgkXT9G3Xp90j+WWsG6DAEEEEDgLwJJu0TSfE3SNcnWSTWcpGuSX5NqmK53upiudL2TgK9CAIF0Ah7QCyrA0lAAVUgEigjwaxHYj8Mm6fox6tbrk/6x1ArWZQgggAACHtBDasCOeKfQdsQ7dU3ya1IN05VfpxPg1+kKyh8BBBB4TsAD+nNWj09aBh+jchCBzwnw6+cSlCSQpGsJwEODJv2heqgE0kIAAQRiCCTtEknzNUnXGLP+96FJNZyka5Jfk2qYrne6mK50vZOAr0IAgXQCHtALKsDSUABVSASKCPBrEdiPwybp+jHq1uuT/rHUCtZlCCCAAAJ/EUjaJZLma5KuSbZOquEkXZP8mlTDdL3TxXSl650EfBUCCKQT8IBeUAGWhgKoQiJQRIBfi8B+HJauHwvg+m0CSTW8DUuAIwn4R/CRsmwnlaTrNqxBAZJmTlIN03WQCaUaTyDJr/FiAzCeQNIuMV4sHxBPIGm+JvWmTl09oBe0kU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FxIBBC4lYJDeKWySrncq6KsQQGA6Abv/dAXlb5dQAwjMIZA0c/SmOXUp038TSPKrGriTgD58p6560526+qoaAh7QC7hq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jumclMAACAASURBVJ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p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/qBokgJAQQQQGCPgGVwj9+pv/bH26nKyAuBvwnow6oCgTkEkuZrUm+i6xwPrmSapOsKl+lnk3rTdK3kj0BSH07qTXS909t0vVPXzq/ygN5J210IIIAAAi0Ekpb8FqCHXJK0+B6CXBoI/ExAH/4ZnR8i0E4gab4m9Sa6tlup5cIkXVuAHnJJUm86BLk0EPiZQFIfTupNdP3ZEkf/kK5HyzMiOQ/oI2SSJAIIIIDACoGkJX+Fy/SzSYvvdK3kj4A+rAYQmEMgab4m9Sa6zvHgSqZJuq5wmX42qTdN10r+CCT14aTeRNc7vU3XO3Xt/CoP6J203YUAAggg0EIgaclvAXrIJUmL7yHIpYHAzwT04Z/R+SEC7QSS5mtSb6Jru5VaLkzStQXoIZck9aZDkEsDgZ8JJPXhpN5E158tcfQP6Xq0PCOS84A+QiZJIoAAAgisEEha8le4TD+btPhO10r+COjDagCBOQSS5mtSb6LrHA+uZJqk6wqX6WeTetN0reSPQFIfTupNdL3T23S9U9fOr/KA3knbXQgggAACLQSSlvwWoIdckrT4HoJcGgj8TEAf/hmdHyLQTiBpvib1Jrq2W6nlwiRdW4AecklSbzoEuTQQ+JlAUh9O6k10/dkSR/+QrkfLMyK5/2vPjm0ghmEYAO6/dWaQC0EMr09g/fHNGLA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qq1C/TNH2UtAg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CWzTMgAAAtZJREFUECBAgAABAlMBF+hTMc8TIECAAAECBAgQIECAAAECBAgQIECAAAECBAgQIECAwC8FXKD/MlY/igABAgQIECBAgAABAgQIECBAgAABAgQIECBAgAABAgSmAi7Qp2KeJ0CAAAECBAgQIECAAAECBAgQIECAAAECBAgQIECAAIFfCrhA/2WsfhQBAgQIECBAgAABAgQIECBAgAABAgQIECBAgAABAgQITAVcoE/FPE+AAAECBAgQIECAAAECBAgQIECAAAECBAgQIECAAAECvxRwgf7LWP0oAgQIECBAgAABAgQIECBAgAABAgQIECBAgAABAgQIEJgKuECfinmeAAECBAgQIECAAAECBAgQIECAAAECBAgQIECAAAECBH4p4AL9l7H6UQ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ECBAgAABAlMBF+hTMc8TIECAAAECBAgQIECAAAECBAgQIECAAAECBAgQIECAwC8FXKD/MlY/igABAgQIECBAgAABAgQIECBAgAABAgQIECBAgAABAgSmAh/vMf3XFBrX6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8" name="AutoShape 8" descr="data:image/png;base64,iVBORw0KGgoAAAANSUhEUgAAB9AAAAfQCAYAAACaOMR5AAAgAElEQVR4Xuzc0Y7luK5t27P//6PXvch6C0QCaZikaI1Wzy6S7p2UNC1k/N///v///p//EEAAAQQQQAABBBBAAAEEEEAAAQQQQAABBBBAAAEEEEAAAQQQCCfwfy7QwzvA6yOAAAIIIIAAAggggAACCCCAAAIIIIAAAggggAACCCCAAAII/CHgAl0j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4Gxf4H+f//3f5gjgAACCCAwQuB///vfSB5JEOgi4NzURfZs3KS1SQ+f7TXZEUAAAQQQ+DqBpHPT1109qT/pjJjUw0len/S7ZxFAAAEE6glM7q8u0Ov9iYgAAgggcJjA5EZ6+FWlv5SADxB3ik1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GztATQgggAACrwhMbqSvCvU/I/AXAj5A3NkaSWuTHr6zh70VAggggAACUwSSzk1TTDfkSTojJvVwktcNc6QGBBBAIJnA5P7qAj2507w7AgggcCmByY30UoRe6zABHyAOC2hKn7Q26eGmJhIWAQQQQACBEAJJ56YQpX9eM+mMmNTDSV6T5tW7IoAAAhsJTO6vLtA3doCaEEAAAQReEZjcSF8V6n9G4C8EfIC4szWS1iY9fGcPeysEEEAAAQSmCCSdm6aYbsiTdEZM6uEkrxvmSA0IIIBAMoHJ/dUFenKneXcEEEDgUgKTG+mlCL3WYQI+QBwW0JQ+aW3Sw01NJCwCCCCAAAIhBJLOTSFK/7xm0hkxqYeTvCbNq3dFAAEENhKY3F9doG/sADUhgAACCLwiMLmRvirU/4zAXwj4AHFnayStTXr4zh72VggggAACCEwRSDo3TTHdkCfpjJjUw0leN8yRGhBAAIFkApP7qwv05E7z7ggggMClBCY30ksReq3DBHyAOCygKX3S2qSHm5pIWAQQQAABBEIIJJ2bQpT+ec2kM2JSDyd5TZpX74oAAghsJDC5v7pA39gBakIAAQQQeEVgciN9Vaj/GYG/EPAB4s7WSFqb9PCdPeytEEAAAQQQmCKQdG6aYrohT9IZMamHk7xumCM1IIAAAskEJvdXF+jJnebdEUAAgUsJTG6klyL0WocJ+ABxWEBT+qS1SQ83NZGwCCCAAAIIhBBIOjeFKP3zmklnxKQeTvKaNK/eFQEEENhIYHJ/dYG+sQPUhAACCCDwisDkRvqqUP8zAn8h4APEna2RtDbp4Tt72FshgAACCCAwRSDp3DTFdEOepDNiUg8ned0wR2pAAAEEkglM7q8u0JM7zbsjgAAClxKY3EgvRei1DhPwAeKwgKb0SWuTHm5qImERQAABBBAIIZB0bgpR+uc1k86IST2c5DVpXr0rAgggsJHA5P7qAn1jB6gJAQQQQOAVgcmN9FWh/mcE/kLAB4g7WyNpbdLDd/awt0IAAQQQQGCKQNK5aYrphjxJZ8SkHk7yumGO1IAAAggkE5jcX12gJ3ead0cAAQQuJTC5kV6K0GsdJuADxGEBTemT1iY93NREwiKAAAIIIBBCIOncFKL0z2smnRGTejjJa9K8elcEEEBgI4HJ/dUF+sYOUBMCCCCAwCsCkxvpq0L9zwj8hYAPEHe2RtLapIfv7GFvhQACCCCAwBSBpHPTFNMNeZLOiEk9nOR1wxypAQEEEEgmMLm/ukBP7jTvjgACCFxKYHIjvRSh1zpMwAeIwwKa0ietTXq4qYmERQABBBBAIIRA0rkpROmf10w6Iyb1cJLXpHn1rggggMBGApP7qwv0jR2gJgQQQACBVwQmN9JXhfqfEfgLAR8g7myNpLVJD9/Zw94KAQQQQACBKQJJ56YpphvyJJ0Rk3o4yeuGOVIDAgggkExgcn91gZ7cad4dAQQQuJTA5EZ6KUKvdZiADxCHBTSlT1qb9HBTEwmLAAIIIIBACIGkc1OI0j+vmXRGTOrhJK9J8+pdEUAAgY0EJvdXF+gbO0BNCCCAAAKvCExupK8K9T8j8BcCPkDc2RpJa5MevrOHvRUCCCCAAAJTBJLOTVNMN+RJOiMm9XCS1w1zpAYEEEAgmcDk/uoCPbnTvDsCCCBwKYHJjfRShF7rMAEfIA4LaEqftDbp4aYmEhYBBBBAAIEQAknnphClf14z6YyY1MNJXpPm1bsigAACGwlM7q8u0Dd2gJoQQAABBF4RmNxIXxXqf0bgLwR8gLizNZLWJj18Zw97KwQQQAABBKYIJJ2bpphuyJN0Rkzq4SSvG+ZIDQgggEAygcn91QV6cqd5dwQQQOBSApMb6aUIvdZhAj5AHBbQlD5pbdLDTU0kLAIIIIAAAiEEks5NIUr/vGbSGTGph5O8Js2rd0UAAQQ2EpjcX12gb+wANSGAAAIIvCIwuZG+KtT/jMBfCPgAcWdrJK1NevjOHvZWCCCAAAIITBFIOjdNMd2QJ+mMmNTDSV43zJEaEEAAgWQCk/urC/TkTvPuCCCAwKUEJjfSSxF6rcMEfIA4LKApfdLapIebmkhYBBBAAAEEQggknZtClP55zaQzYlIPJ3lNmlfvigACCGwkMLm/ukDf2AFqQgABBBB4RWByI31VqP8Zgb8Q8AHiztZIWpv08J097K0QQAABBBCYIpB0bppiuiFP0hkxqYeTvG6YIzUggAACyQQm91cX6Mmd5t0RQACBSwlMbqSXIvRahwn4AHFYQFP6pLVJDzc1kbAIIIAAAgiEEEg6N4Uo/fOaSWfEpB5O8po0r94VAQQQ2Ehgcn91gb6xA9SEAAIIIPCKwORG+qpQ/zMCfyHgA8SdrZG0NunhO3vYWyGAAAIIIDBFIOncNMV0Q56kM2JSDyd53TBHakAAAQSSCUzury7QkzvNuyOAAAKXEpjcSC9F6LUOE/AB4rCApvRJa5MebmoiYRFAAAEEEAghkHRuClH65zWTzohJPZzkNWlevSsCCCCwkcDk/uoCfWMHqAkBBBBA4BWByY30VaH+ZwT+QsAHiDtbI2lt0sN39rC3QgABBBBAYIpA0rlpiumGPElnxKQeTvK6YY7UgAACCCQTmNxfXaAnd5p3RwABBC4lMLmRXorQax0m4APEYQFN6ZPWJj3c1ETCIoAAAgggEEIg6dwUovTPayadEZN6OMlr0rx6VwQQQGAjgcn91QX6xg5QEwIIIIDAKwKTG+mrQv3PCPyFgA8Qd7ZG0tqkh+/sYW+FAAIIIIDAFIGkc9MU0w15ks6IST2c5HXDHKkBAQQQSCYwub+6QE/uNO+OAAIIXEpgciO9FKHXOkzAB4jDAprSJ61NeripiYRFAAEEEEAghEDSuSlE6Z/XTDojJvVwktekefWuCCCAwEYCk/urC/SNHaAmBBBAAIFXBCY30leF+p8R+AsBHyDubI2ktUkP39nD3goBBBBAAIEpAknnpimmG/IknRGTejjJ64Y5UgMCCCCQTGByf3WBntxp3h0BBBC4lMDkRnopQq91mIAPEIcFNKVPWpv0cFMTCYsAAggggEAIgaRzU4jSP6+ZdEZM6uEkr0nz6l0RQACBjQQm91cX6Bs7QE0IIIAAAq8ITG6krwr1PyPwFwI+QNzZGklrkx6+s4e9FQIIIIAAAlMEks5NU0w35Ek6Iyb1cJLXDXOkBgQQQCCZwOT+6gI9udO8OwIIIHApgcmN9FKEXuswAR8gDgtoSp+0NunhpiYSFgEEEEAAgRACSeemEKV/XjPpjJjUw0lek+bVuyKAAAIbCUzury7QN3aAmhBAAAEEXhGY3EhfFep/RuAvBHyAuLM1ktYmPXxnD3srBBBAAAEEpggknZummG7Ik3RGTOrhJK8b5kgNCCCAQDKByf3VBXpyp3l3BBBA4FICkxvppQi91mECPkAcFtCUPmlt0sNNTSQsAggggAACIQSSzk0hSv+8ZtIZMamHk7wmzat3RQABBDYSmNxfXaBv7AA1IYAAAgi8IjC5kb4q1P+MwF8I+ABxZ2skrU16+M4e9lYIIIAAAghMEUg6N00x3ZAn6YyY1MNJXjfMkRoQQACBZAKT+6sL9ORO8+4IIIDApQQmN9JLEXqtwwR8gDgsoCl90tqkh5uaSFgEEEAAAQRCCCSdm0KU/nnNpDNiUg8neU2aV++KAAIIbCQwub+6QN/YAWpCAAEEEHhFYHIjfVWo/xmBvxDwAeLO1kh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DR0wKbChfCERQOBSAkk/aJLW4SSvl47mr6+lh++0zeudXpPeKqmHk7wmvatzU5LtO9/VOnyn16S1SQ/r4a8T0MNfN6h+BO4k4CzR49UFegNXG2kDVCERQOA1ARvpa4QrAyR5XSmgqaiks0RSD/PaNDDCjhFI6uExqBKNEkjac0bBSjZGwDo8hno0UdLapIdHW2ssmR4eQy0RAggg8CsB63BPY7hAb+DqMNgAVUgEEHhNwEb6GuHKAEleVwpoKirpLJHUw7w2DYywYwSSengMqkSjBJL2nFGwko0RsA6PoR5NlLQ26eHR1hpLpofHUEuEAAIIuED/3//GusAFegNqh8EGqEIigMBrAn7QvEa4MkCS15UCmopKOksk9TCvTQMj7BiBpB4egyrRKIGkPWcUrGRjBKzDY6hHEyWtTXp4tLXGkunhMdQSIYAAAi7QXaB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v8V1cAACAASURBVE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dpIkwazoVWEXEDAvC6Q0FACrw1QhUSgiYB5bQJ7OGyS18OoR9Mnnf2TepjX0TEaS8brGOrRRLyO4h5LluR1DOqCRM4SCyQ0lMBrA1QhEWgiYF6bwB4OO+nVBXqD7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ECgnYG0qRyogAm0Ekua1DeLCwH6/LpRSUFLSvOrhgoZZGEIPL5RSUBKvBRAXhuB1oRQlIfAXAub1ztaY9OoCvaGHJgU2lP8opB9vj3B5eCEB87pQSkFJvBZAFAIBBMoJWJvKkQqIQBuBpHltg7gwsN+vC6UUlJQ0r3q4oGEWhtDDC6UUlMRrAcSFIXhdKEVJCLhA/39JZ8TJddgFesPyMimwofxHIZMG8xEYD3+GgHn9jKpHhfL6CJeHEUBgiIC1aQi0NAgUEEia1wJcnwnh9+tnVD0qNGle9fCj1vjMw3r4M6oeFcrrI1yfeZjXz6hSKAL/z7ze2QSTXl2gN/TQpMCG8h+F9OPtES4PLyRgXhdKKSiJ1wKIQiCAQDkBa1M5UgERaCOQNK9tEBcG9vt1oZSCkpLmVQ8XNMzCEHp4oZSCkngtgLgwBK8LpSgJgb8QMK93qvxzkwAAIABJREFU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DYJK+HUUuPwGsCSR+Ck9YmXl+PhgCHCejhwwKa0vPaBPZwWF4PC2hKz2sT2MNheT0soCk9r01gD4dN8noYtfRNBHyDaQJ7OOykVxfoDbIn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zCDGTOAAAgAElEQVS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C8kAghcSiDp4Ju0Did5vXQ041/LvMa3wOcBJPXw52V5gV8JOEtoDA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Bq420gaoQiKAwGsCNtLXCFcGSPK6UoCiXhNIOjeZ19ftsjJAUg+vFKCo1wSsTa8RCoDAGIGkPcfaNNZWEjURMK9NYA+HTfJ6GLX0CCDwgEDSuWlyHXaB/qAJ//XRSYH/WpPnEEAAARvpnT2Q5PVOg94q6dxkXu/s96QevtOgt7I26QEEvkMgac+xNn2nL1X6OwHzemdnJHm906C3QuBOAknnpsl12AV6w7xMCmwoX0gEELiUgI30TrFJXu806K2Szk3m9c5+T+rhOw16K2uTHkDgOwSS9hxr03f6UqUu0JPmNWkdNtsIIPAdAtbhHlcu0Bu42kgboAqJAAKvCdhIXyNcGSDJ60oBinpNIOncZF5ft8vKAEk9vFKAol4TsDa9RigAAmMEkvYca9NYW0nURMC8NoE9HDbJ62HU0iOAwAMCSeemyXXYBfqDJvzXRycF/mtNnkMAAQRspHf2QJLXOw16q6Rzk3m9s9+TevhOg97K2qQHEPgOgaQ9x9r0nb5U6e8EzOudnZHk9U6D3gqBOwkknZsm12EX6A3zMimwoXwhEUDgUgI20jvFJnm906C3Sjo3mdc7+z2ph+806K2sTXoAge8QSNpzrE3f6UuVukBPmtekddhsI4DAdwhYh3tcuUBv4GojbYAqJAIIvCZgI32NcGWAJK8rBSjqNYGkc5N5fd0uKwMk9fBKAYp6TcDa9BqhAAiMEUjac6xNY20lURMB89oE9nDYJK+HUUuPAAIPCCSdmybXYRfoD5rwXx+dFPivNXkOAQQQsJHe2QNJXu806K2Szk3m9c5+T+rhOw16K2uTHkDgOwSS9hxr03f6UqW/EzCvd3ZGktc7DXorBO4kkHRumlyHXaA3zMukwIbyhUQAgUsJ2EjvFJvk9U6D3irp3GRe7+z3pB6+06C3sjbpAQS+QyBpz7E2facvVeoCPWlek9Zhs40AAt8hYB3uceUCvYGrjbQBqpAIIPCagI30NcKVAZK8rhSgqNcEks5N5vV1u6wMkNTDKwUo6jUBa9NrhAIgMEYgac+xNo21lURNBMxrE9jDYZO8HkYtPQIIPCCQdG6aXIddoD9own99dFLgv9bkOQQQQMBGemcPJHm906C3Sjo3mdc7+z2ph+806K2sTXoAge8QSNpzrE3f6UuV/k7AvN7ZGUle7zTorRC4k0DSuWlyHXaB3jAvkwIbyhcSAQQuJWAjvVNsktc7DXqrpHOTeb2z35N6+E6D3srapAcQ+A6BpD3H2vSdvlSpC/SkeU1ah802Agh8h4B1uMeVC/QGrjbSBqhCIoDAawI20tcIVwZI8rpSgKJeE0g6N5nX1+2yMkBSD68UoKjXBKxNrxEKgMAYgaQ9x9o01lYSNREwr01gD4dN8noYtfQIIPCAQNK5aXIddoH+oAn/9dFJgf9ak+cQQAABG+mdPZDk9U6D3irp3GRe7+z3pB6+06C3sjbpAQ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Hq6iIoAAAggcJJD0g8YB6WCjNabmtRHuwdC8HoTfmJrXRrgHQ/N6EH5jal4b4R4MzetB+I2peW2EezA0rwfhN6ZO8tqIUWgEEEAAgX8gMPnd3wX6PwjxCAIIIIDAtwhMbqSnyST9UOX1dLf15Oe1h+vpqLyeNtCTn9cerqej8nrawP/Hzt093dpsdX2/9+ZNMSUIyJsYLWJShYIniUg8NFH/5qjx0CAmJ4BSlRdLoyLyDokoG9jkXk9ST+1F5q66el/3uHr0+H3WrqfWSc/u0d/vGKN7zq69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ducI2wAACAASURBVL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H3tAv7p54xBAAAEEEEAAgXQCST9APHnx3Z1XvO42ULN+ktcagj1n1Zt6erkbVZLXu6xO+nxSH5bDJ2WmWBFAAAEEEEAAAQROJuAB/WR7YkcAAQQQQACBkQT8EDxS6xu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O+lbGwEEEEAAAQQQeEHAD8Ez04JXXmcSmLmrpEcqvWlmDiftSg4n2bZXBBBAAAEEEEAAAQSeIeAB/RnOVkEAAQQQQAABBC4T8EPwZVRHDeT1KF2Xg03yehnKgIEe0AdIfLGFJK8zDb7eVVIflsNJmW2vCCCAAAIIIIAAAjsJeEDfSd/aCCCAAAIIIIDACwJ+CJ6ZFrzyOpPAzF0lPVLpTTNzOGlXcjjJtr0igAACCCCAAAIIIPAMAQ/oz3C2CgIIIIAAAgggcJmAH4IvozpqIK9H6bocbJLXy1AGDPSAPkDiiy0keZ1p8PWukvqwHE7KbHtFAAEEEEAAAQQQ2EnAA/pO+tZGAAEEEEAAAQReEPBD8My04JXXmQRm7irpkUpvmpnDSbuSw0m27RUBBBBAAAEEEEAAgWcIeEB/hrNVEEAAAQQQQACBywT8EHwZ1VEDeT1K1+Vgk7xehjJgoAf0ARJfbCHJ60yDr3eV1IflcFJm2ysCCCCAAAIIIIDATgIe0HfStzYCCCCAAAIIIPCCgB+CZ6YFr7zOJDBzV0mPVHrTzBxO2pUcTrJtrwgggAACCCCAAAIIPEPAA/oznK2CAAIIIIAAAghcJuCH4MuojhrI61G6Lgeb5PUylAEDPaAPkPhiC0leZxp8vaukPiyHkzLbXhFAAAEEEEAAAQR2EvCAvpO+tRFAAAEEEEAAgRcE/BA8My145XUmgZm7Snqk0ptm5nDSruRwkm17RQABBBBAAAEEEEDgGQIe0J/hbBUEEEAAAQQQQOAyAT8EX0Z11EBej9J1Odgkr5ehDBjoAX2AxBdbSPI60+DrXSX1YTmclNn2igACCCCAAAIIILCTgAf0nfStjQACCCCAAAIIvCDgh+CZacErrzMJzNxV0iOV3jQzh5N2JYeTbNsrAggggAACCCCAAALPEPCA/gxnqyCAAAIIIIAAApcJ+CH4MqqjBvJ6lK7LwSZ5vQxlwEAP6AMkvthCkteZBl/vKqkPy+GkzLZXBBBAAAEEEEAAgZ0EPKDvpG9tBBBAAAEEEEDgBQE/BM9MC155nUlg5q6SHqn0ppk5nLQrOZxk214RQAABBBBAAAEEEHiGgAf0ZzhbBQEEEEAAAQQQuEzAD8GXUR01kNejdF0ONsnrZSgDBnpAHyDxxRaSvM40+HpXSX1YDidltr0igAACCCCAAAII7CTgAX0nfWsjgAACCCCAAAIvCPgheGZa8MrrTAIzd5X0SKU3zczhpF3J4STb9ooAAggggAACCCCAwDMEPKA/w9kqCCCAAAIIIIDAZQJ+CL6M6qiBvB6l63KwSV4vQxkw0AP6AIkvtpDkdabB17tK6sNyOCmz7RUBBBBAAAEEEEBgJwEP6DvpWxsBBBBAAAEEEHhBwA/BM9OCV15nEpi5q6RHKr1pZg4n7UoOJ9m2VwQQQAABBBBAAAEEniHgAf0ZzlZBAAEEEEAAAQQuE/BD8GVURw3k9Shdl4NN8noZyoCBHtAHSHyxhSSvMw2+3lVSH5bDSZltrwgggAACCCCAAAI7CXhA30nf2ggggAACCCCAwAsCfgiemRa88jqTwMxdJT1S6U0zczhpV3I4yba9IoAAAggggAACCCDwDAEP6M9wtgoCCCCAAAIIIHCZgB+CL6M6aiCvR+m6HGyS18tQBgz0gD5A4ostJHmdafD1rpL6sBxOymx7RQABBBBAAAEEENhJwAP6TvrWRgABBBBAAAEEXhDwQ/DMtOCV15kEZu4q6ZFKb5qZw0m7ksNJtu0VAQQQQAABBBBAAIFnCHhAf4azVRBAAAEEEEAAgcsE/BB8GdVRA3k9StflYJO8XoYyYKAH9AESX2whyetMg693ldSH5XBSZtsrAggggAACCCCAwE4CHtB30rc2AggggAACCCDwgoAfgmemBa+8ziQwc1dJj1R608wcTtqVHE6yba8IIIAAAggggAACCDxDwAP6M5ytggACCCCAAAIIXCbgh+DLqI4ayOtRui4Hm+T1MpQBAz2gD5D4YgtJXmcafL2rpD4sh5My214RQAABBBBAAAEEdhLwgL6TvrURQAABBBBAAIEXBPwQPDMteOV1JoGZu0p6pNKbZuZw0q7kcJJte0UAAQQQQAABBBBA4BkCHtCf4WwVBBBAAAEEEEDgMgE/BF9GddRAXo/SdTnYJK+XoQwY6AF9gMQXW0jyOtPg610l9WE5nJTZ9ooAAggggAACCCCwk4AH9J30rY0AAggggAACCLwg4IfgmWnBK68zCczcVdIjld40M4eTdiWHk2zbKwIIIIAAAggggAACzxDwgP4MZ6sggAACCCCAAAKXCfgh+DKqowbyepSuy8Emeb0MZcBAD+gDJL7YQpLXmQZf7yqpD8vhpMy2VwQQQAABBBBAAIGdBDyg76RvbQQQQAABBBBA4AUBPwTPTAteeZ1JYOaukh6p9KaZOZy0KzmcZNteEUAAAQQQQAABBBB4hoAH9Gc4WwUBBBBAAAEEELhMwA/Bl1EdNZDXo3RdDjbJ62UoAwZ6QB8g8cUWkrzONPh6V0l9WA4nZba9IoAAAggggAACCOwk4AF9J31rI4AAAggggAACLwj4IXhmWvDK60wCM3eV9EilN83M4aRdyeEk2/aKAAIIIIAAAggggMAzBDygP8PZKggggAACCCCAwGUCfgi+jOqogbwepetysEleL0MZMNAD+gCJL7aQ5HWmwde7SurDcjgps+0VAQQQQAABBBBAYCcBD+g76VsbAQQQQAABBBB4QcAPwTPTgldeZxKYuaukRyq9aWYOJ+1KDifZtlcEEEAAAQQQQAABBJ4h4AH9Gc5WQQABBBBAAAEELhPwQ/BlVEcN5PUoXZeDTfJ6GcqAgR7QB0h8sYUkrzMNvt5VUh+Ww0mZba8IIIAAAggggAACOwl4QN9J39oIIIAAAggggMALAn4InpkWvPI6k8DMXSU9UulNM3M4aVdyOMm2vSKAAAIIIIAAAggg8AwBD+jPcLYKAggggAACCCBwmYAfgi+jOmogr0fpuhxsktfLUAYM9IA+QOKLLSR5nWnw9a6S+rAcTspse0UAAQQQQAABBBDYScAD+k761kYAAQQQQAABBF4Q8EPwzLTgldeZBGbuKumRSm+amcNJu5LDSbbtFQEEEEAAAQQQQACBZwh4QH+Gs1UQQAABBBBAAIHLBPwQfBnVUQN5PUrX5WCTvF6GMmCgB/QBEl9sIcnrTIOvd5XUh+VwUmbbKwIIIIAAAggggMBOAh7Qd9K3NgIIIIAAAggg8IKAH4JnpgW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BfSTvrwV4Gs7pS+qbdUI7CKBpN6kXi8mhWEINCCgNzWQUBBCktcCfG2nTDpfk3KY17YldyswXm/ha/vhJK9tJQjsFoGk8/UWqMM+nNSbknKY18MKUbjRBJLq9UnRHtALaCcdpAX42k6p8wihNgAAIABJREFU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/dgDusPlSa3PrZXk9Tmq+1dKarhJOZzkdX8ViQABBK4SSOrDV5kYh0BXAu4SXc2I6yqBpDMnqV6TvF7NdeMQ6EogqTd1dVARlz5cQdWcCCCAAAKvCDx5l/CAXpCD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w4XvtXAAAgAElEQVR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HJYZQEUAAAQQQQAABBM4l8OQl/1xKIu9MIOnH0aR6TfLaub4+OjY5/NFEzYcAAh9BQG/6CIrmQOAZAkn1+gxRqzxNIOl7jnqtyS4P6DVczYoAAggggAACCCCAwGcEfKGREKcT8APE6QZfx5/kdabB17tKOnPkcFJm2+vpBPSm0w2KP4lAUr0meU3aa9IdUb3WZLY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K/halYEEEAAAQQQQAABBDygy4FRBPwAMUqnB/SZOj2gD/dqewicTiDpB/6ke9PpeSl+D+hyYCaBpD6cdL4+ma0e0J+kbS0EEEAAAQQQQACBWAK+0MSqH7NxP0CMUfnZRpK8zjToR285nJTZ9no6gaT7sN50eraKP6le2Z5JIKkPq9eaHPaAXsPVrAgggAACCCCAAAIIfEbAFxoJcToBP0CcbvB1/EleZxr0gC6HkzLbXk8nkHQf1ptOz1bxJ9Ur2zMJJPVh9VqTwx7Qa7iaFQEEEEAAAQQQQAABD+hyYBQBP0CM0vnlZpK8zjToAV0OJ2W2vZ5OIOkHfr3p9GwVf1K9sj2TQFIfVq81OewBvYarWRFAAAEEEEAAAQQQ8IAuB0YR8APEKJ0e0Gfq/HJXST+iJfWm4WlrewEE9KYAybY4hkBSvY6RZiOfEUi6I6rXmuT3gF7D1awIIIAAAggggAACCHhAlwOjCPgBYpROD+gzdXpAH+7V9hA4nUDSD/xJ96bT81L8rwkk1ascmEkgqQ+r15oc9oBew9WsCCCAAAIIIIAAAgh4QJcDowj4AWKUTg/oM3V6QB/u1fYQOJ1A0g/8Sfem0/NS/B7Q5cBMAkl9OOl8fTJbPaA/SdtaCCCAAAIIIIAAArEEfKGJVT9m436AGKPys40keZ1p0I/ecjgps+31dAJJ92G96fRsFX9SvbI9k0BSH1avNTnsAb2Gq1kRQAABBBBAAAEEEPiMgC80EuJ0An6AON3g6/iTvM406AFdDidltr2eTiDpPqw3nZ6t4k+qV7ZnEkjqw+q1Joc9oNdwNSsCCCCAAAIIIIAAAh7Q5cAoAn6AGKXzy80keZ1p0AO6HE7KbHs9nUDSD/x60+nZKv6kemV7JoGkPqxea3LYA3oNV7MigAACCCCAAAIIIOABXQ6MIuAHiFE6PaDP1PnlrpJ+REvqTcPT1vYCCOhNAZJtcQyBpHodI81GPiOQdEdUrzXJ7wG9hqtZEUAAAQQQQAABBBDwgC4HRhHwA8QonR7QZ+r0gD7cq+0hcDqBpB/4k+5Np+el+F8TSKpXOTCTQFIfVq81OewBvYarWRFAAAEEEEAAAQQQ8IAuB0YR8APEKJ0e0Gfq9IA+3KvtIXA6gaQf+JPuTafnpfg9oMuBmQSS+nDS+fpktnpAf5K2tRBAAAEEEEAAAQRiCfhCE6t+zMb9ADFG5WcbSfI606AfveVwUmbb6+kEku7DetPp2Sr+pHpleyaBpD6sXmty2AN6DVezIoAAAggggAACCCDwGQFfaCTE6QT8AHG6wdfxJ3mdadADuhxOymx7PZ1A0n1Ybzo9W8WfVK9szySQ1IfVa00Oe0Cv4WpWBBBAAAEEEEAAAQQ8oMuBUQT8ADFK55ebSfI606AHdDmclNn2ejqBpB/49abTs1X8SfXK9kwCSX1YvdbksAf0Gq5mRQABBBBAAAEEEEDAA7ocGEXADxCjdHpAn6nzy10l/YiW1JuGp63tBRDQmwIk2+IYAkn1OkaajXxGIOmOqF5rkt8Deg1XsyKAAAIIIIAAAggg4AFdDowi4AeIUTo9oM/U6QF9uFfbQ+B0Akk/8Cfdm07PS/G/JpBUr3JgJoGkPqxea3LYA3oNV7MigAACCCCAAAIIIOABXQ6MIuAHiFE6PaDP1OkBfbhX20PgdAJJP/An3ZtOz0vxe0CXAzMJJPXhpPP1yWz1gP4kbWshgAACCCCAAAIIxBLwhSZW/ZiN+wFijMrPNpLkdaZBP3rL4aTMttfTCSTdh/Wm07NV/En1yvZMAkl9WL3W5LAH9BquZkUAAQQQQAABBBBA4DMCvtBIiNMJ+AHidIOv40/yOtOgB3Q5nJTZ9no6gaT7sN50eraKP6le2Z5JIKkPq9eaHPaAXsPVrAgggAACCCCAAAIIeECXA6MI+AFilM4vN5PkdaZBD+hyOCmz7fV0Akk/8OtNp2er+JPqle2ZBJL6sHqtyWEP6DVczYoAAggggAACCCCAgAd0OTCKgB8gRun0gD5T55e7SvoRLak3DU9b2wsgoDcFSLbFMQSS6nWMNBv5jEDSHVG91iS/B/QarmZFAAEEEEAAAQQQQMADuhwYRcAPEKN0ekCfqdMD+nCvtofA6QSSfuBPujednpfif00gqV7lwEwCSX1YvdbksAf0Gq5mRQABBBBAAAEEEEDAA7ocGEXADxCjdHpAn6nTA/pwr7aHwOkEkn7gT7o3nZ6X4veALgdmEkjqw0nn65PZ6gH9SdrWQgABBBBAAAEEEIgl4AtNrPoxG/cDxBiVn20kyetMg370lsNJmW2vpxNIug/rTadnq/iT6pXtmQSS+rB6rclhD+g1XM2KAAIIIIAAAggggMBnBHyhkRCnE/ADxOkGX8ef5HWmQQ/ocjgps+31dAJJ92G96fRsFX9SvbI9k0BSH1avNTnsAb2Gq1kRQAABBBBAAAEEEPCALgdGEfADxCidX24myetMgx7Q5XBSZtvr6QSSfuDXm07PVvEn1SvbMwkk9WH1WpPDHtBruJoVAQQQQAABBBBAAAEP6HJgFAE/QIzS6QF9ps4vd5X0I1pSbxqetrYXQEBvCpBsi2MIJNXrGGk28hmBpDuieq1Jfg/oNVzNigACCCCAAAIIIICAB3Q5MIqAHyBG6fSAPlOnB/ThXm0PgdMJJP3An3RvOj0vxf+aQFK9yoGZBJL6sHqtyWEP6DVczYoAAggggAACCCCAgAd0OTCKgB8gRun0gD5Tpwf04V5tD4HTCST9wJ90bzo9L8XvAV0OzCSQ1IeTztcns9UD+pO0rYUAAggggAACCCAQS8AXmlj1YzbuB4gxKj/bSJLXmQb96C2HkzLbXk8nkHQf1ptOz1bxJ9Ur2zMJJPVh9VqTwx7Qa7iaFQEEEEAAAQQQQACBzwj4QiMhTifgB4jTDb6OP8nrTIMe0OVwUmbb6+kEku7DetPp2Sr+pHpleyaBpD6sXmty2AN6DVezIoAAAggggAACCCDgAV0OjCLgB4hROr/cTJLXmQY9oMvhpMy219MJJP3Arzednq3iT6pXtmcSSOrD6rUmhz2g13A1KwIIIIAAAggggAACHtDlwCgCfoAYpdMD+kydX+4q6Ue0pN40PG1tL4CA3hQg2RbHEEiq1zHSbOQzAkl3RPVak/we0Gu4mhUBBBBAAAEEEEAAAQ/ocmAUAT9AjNLpAX2mTg/ow73aHgKnE0j6gT/p3nR6Xor/NYGkepUDMwkk9WH1WpPDHtBruJoVAQQQQAABBBBAAAEP6HJgFAE/QIzS6QF9pk4P6MO92h4CpxNI+oE/6d50el6K3wO6HJhJIKkPJ52vT2arB/QnaVsLAQQQQAABBBBAIJaALzSx6sds3A8QY1R+tpEkrzMN+tFbDidltr2eTiDpPqw3nZ6t4k+qV7ZnEkjqw+q1Joc9oNdwNSsCCCCAAAIIIIAAAp8R8IVGQpxOwA8Qpxt8HX+S15kGPaDL4aTMttfTCSTdh/Wm07NV/En1yvZMAkl9WL3W5LA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C/gKlkLoDaYUsNtIKEgBF4LoDaYktcGEgpC4LUAqikRQACBBQJJfXgBi6EHEfBd/SBZQn1JIKkPq9eZRZC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pUTBWMAACAASURBVB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6SB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PojA1//4j9+++N8ff/2DZjQNAggggAACCHQl8JWvfPXtK+//++pXvtI1xK1xJd39t4J+ePGk7+py+OHkshwCCCDwJwgknTnk1xDwgF7AVWEWQG0wpYtvAwkFISTVa1IOJ3ktKIu2U8rhtmoE9kEE/u1//NW3X/69X3v75f/4ax80o2kQQAABBBBAoCuBH/3Tf/7tR7/7z7/9hT/9g11D3BpX0t1/K+iHF0/6ri6HH04uyyGAAAIe0OXABxPwgP7BQD9Nl3QZLMDXdkoX37ZqbgWWVK9JOZzk9VYBHPZhOXyYMOEuE/hffvOX3v7pb/yzt09/+4MAAggggAACswn819/3E29/4/v/2tunv/35/xNIuvsn+U/6ri6HkzLbXhFAoCOBpDOnI/8JMXlAL7CoMAugNpjSxbeBhIIQkuo1KYeTvBaURdsp5XBbNQK7QOCP3v9Z9q+///fp72/253/4d//47f/973+6MKMhCCCAAAIIIHAygb/3I//t29/7kb/1xX/f7M+3vf8z7199/+/T32l/ku7+SW6TvqvL4aTMtlcEEOhIIOnM6ch/Qkwe0AssKswCqA2mdPFtIKEghKR6TcrhJK8FZdF2SjncVo3ALhD4N7/3q2//9vf+/du/ef9n2r/Zn5//7f/t7ed/6399+/S3PwgggAACCCAwm8Bf/97/8u2v/7n/6u3T39/sz4+9//Puf+G7f+jtx7477595T7r7z870z3eX9F1dDidltr0igEBHAklnTkf+E2LygF5gUWEWQG0wpYtvAwkFISTVa1IOJ3ktKIu2U8rhtmoEdoHA//yb//yLf57909/f7M+v/qfffPv13/+tt1/9T791YUZDEEAAAQQQQOBkAj/4p/7c2w981597+8E/9X3fdBv/zff91S/+mfdPf6f9Sbr7J7lN+q4uh5My214RQKAjgaQzpyP/CTF5QC+wqDALoDaY0sW3gYSCEJLqNSmHk7wWlEXbKeVwWzUC+wYCf/THf/T2B1//o/d/qv2PPuPy99//Wfa//ys/+/bpb38QQAABBBBAAIErBP7u+z/z/nd/+GfePv39jX++7Svf9vYdX/2293/a/duuTHPkmKS7/5GCvsWgk76ry+FvMUl8DAEEEPggAklnzgchM82fIOABvSAlFGYB1AZTuvg2kFAQQlK9JuVwkteCsmg7pRxuq0Zg30DgX3/6Z9r/v/++EcwvfPrn2d//+4Xf/t/xQgABBBBAAAEELhH4qe/9K1/8E+8/9Sf+mfcf++Kfdf+ht7/4/t/UP0l3/6kOX+0r6bu6HE7KbHtFAIGOBJLOnI78J8TkAb3AosIsgNpgShffBhIKQkiq16QcTvJaUBZtp5TDbdUI7BsI/Nz7P9P+T3/jF98+/f2Nf37j93/77dfe/3n2X3//2x8EEEAAAQQQQOAKgR/4ru99+/Pv/8z797///Y1/fvr9n3X/G9//k2+f/p76J+nuP9Xhq30lfVeXw0mZba8IINCRQNKZ05H/hJg8oBdYVJgFUBtM6eLbQEJBCEn1mpTDSV4LyqLtlHK4rZr4wP7w63/49rU//sO3P3z/p9v/wfs/0/4P/t37f+9/+4MAAggggAACCFQQ+Dvv/6z73/mR9//e//7GP9/+/s+6f+dXvv3t27/67RXLPjpn0t3/UbCbF0v6ri6HNyeb5RFAIJ5A0pkTL7sIgAf0ArAKswBqgyldfBtIKAghqV6TcjjJa0FZtJ1SDrdVEx/Yv/69X3n7V//hV94+/f2L7/9E+y/+9v/x9ou/459qj08MABBAAAEEECgi8JPf81fefvJ7/4v3//7KZyv8xe/+4be/9Gd++P2fdv/hopWfmzbp7v8c1f0rJX1Xl8P7800ECCCQTSDpzMk2Xbd7D+gFbBVmAdQGU7r4NpBQEEJSvSblcJLXgrJoO6UcbqsmPrCfe/8n23/213/h/Z9t/8W33/j933n7ja/99hd/+4MAAggggAACCFQQ+P7v+p637//O733/p92/57Ppf/r9n3X/mR/4qfd/2v0nK5Z9dM6ku/+jYDcvlvRdXQ5vTjbLI4BAPIGkMydedhEAD+gFYBVmAdQGU7r4NpBQEEJSvSblcJLXgrJoO6UcbqsmMrCvff0P3v7g0z/d/v73P/yVf/LFP9n+P/7Kz0WysGkEEEAAAQQQ6EHgv/vhn/7in3X/73/4b75951e/4+073v8p909/n/gn6e5/op9vNeak7+py+FvNEp9DAAEEPoZA0pnzMcTM8icJeEAvyAmFWQC1wZQuvg0kFISQVK9JOZzktaAs2k4ph9uqiQzsX/2Hf/f2f77/9+nvf/Y7/+KLf7L9n7//7Q8CCCCAAAIIILCLwF/9nh9/+/TPu/+197//0p/5kbf//P2/T3+f+Cfp7n+in2815qTv6nL4W80Sn0MAAQQ+hkDSmfMxxMziAf2BHFCYD0DesISL7wboDyyZVK9JOZzk9YEyabOEHG6jQiDvBP7J+z/Z/rO/8f7f+9+/+bXfefvN3//dL/72BwEEEEAAAQQQ2EXg+77ze96+77v+7Nunvz/9U+4/8/0/9fY33/8+8U/S3f9EP99qzEnf1eXwt5olPocAAgh8DIGkM+djiJnlTxLw/0AvyAmFWQC1wZQuvg0kFISQVK9JOZzktaAs2k4ph9uqGR3Y73/9a2+//0d/8Pbp72/884/e/7n2f/j+3z/69zX/bPt3ffU7377r277j7dPf/iCAAAIIIIDADALf7F5Rsbu//UM//f5Puf/0299+/+/Ee0XS3b/Cf9c5k76ry+GuWSguBBBIIZB05qQ4fXqfHtALiCvMAqgNpnTxbSChIISkek3K4SSvBWXRdko53FbN6MD+5X/45S/+mfZ/+X//8mf7/KXf/fTPtv+Lt18q+mfb//Kf+dEv/snVT3/7gwACCCCAAAIzCHx5r3i/X1T/+Ykv/jn3H3/7iT/7429/+T87716RdPevzoVO8yd9V5fDnTJPLAggkEgg6cxJ9PvEnj2gF1BWmAVQG0zp4ttAQkEISfWalMNJXgvKou2UcritmtGB/eyv//zbP37/79Pf3/jnt772u2+/9bX/6/2/3y3Z/6d/dvVv/cD/w96bvsdxHOm+AfS+otHYSID7AnDfKZGi5LHHM/eMn/l7z3M+3OfOGdsjWZatzbYkaqNISVxB7EADvQC4b1ahyZa1ENXdWZ1V8aYcDhKsysr8RWRVZgYq6jLSr16yUj8rJQESIAESIAESCJ+AP6/42PsEjO0ymi7LaLoEKXvziTcgUZpXaJr72/YFl+rXtFanD7vkeWwLCZCARgKanjka7RtGnxlAt0CZA9MCVAeq5MTXASNYaIKm8arJhzXZ1cKwcLZK+rCzpol1w/7Po7flfz/6oxhto2QTSNU+nBGjO8u/Tt30Uq4azUICJEACJEACJBAPAv/19C9iPgNj9M+VrW18PmanLkb3q3TOK0w692zix3OPfl2rX/Vomvv3i1kU6tG0VqcPR8Ej2UYSIIE4E9D0zImzHQfZNwbQLdDnwLQA1YEqOfF1wAgWmqBpvGryYU12tTAsnK2SPuysaWLdMNsB9OPFGTmONO3HoDvL2fJxOTsCgWYhARIgARIgARKIB4HPVr/B518g0D9X7q8/lG+Q4v0b6H6VznmFmXOYuYeZg7hcNM39XbZDv9umaa1OH+6397A+EiABEghGQNMzJxgZHr1fAgyg75dUgOM4MAPAitChnPhGyFgBmqppvGryYU12DeDukT+UPhx5E0ayA7YD6LeRTvXOxBUxurNUkHK1koJAs5AACZAACZAACcSDwDI+/7LchED/XPkT0ry/Pf+RGN2v0jmv+Lm5R7+u1a96NM39+8UsCvVoWqvTh6PgkWwjCZBAnAloeubE2Y6D7BsD6Bboc2BagOpAlZz4OmAEC03QNF41+bAmu1oYFs5WSR921jSxa9jmdl02t7cgdfm/T/8q/400q0b3UnJIlZpLZCGZH1Tzm6kb8mukaTeahQRIgARIgARIgAR+bu7ROT/phVLn3OPn5ie91N+vczXN/fvFLAr1aFqr04ej4JFsIwmQQJwJaHrmxNmOg+wbA+gW6HNgWoDqQJWc+DpgBAtN0DReNfmwJrtaGBbOVkkfdtY0sWvYPaRMvbf+vSd3V+/L5xCjeyknkCb1RPGQJ53lTPmYzEGMZiEBEiABEiABEiCBn5t7tOcmZp7SS+mce7TnJmae4lrRNPd3jb3N9mhaq9OHbXoS6yYBEiCBVxPQ9Mx5NQ0e0Q0BBtC7ofaKczgwLUB1oEpOfB0wgoUmaBqvmnxYk10tDAtnq6QPO2ua2DXMpE195/nHwXVluAAAIABJREFUXvrUlea6rDQg0L0Uk6b9jfHLXrr2zjKSKsgI0rSPpIq9VM9zSYAESIAESIAEYkLAn3usYe6x8YMedc5PeumqmXOMpCHQPzc/6aX+fp2rae7fL2ZRqEfTWp0+HAWPZBtJgATiTEDTMyfOdhxk3xhAt0CfA9MCVAeq5MTXASNYaIKm8arJhzXZ1cKwcLZK+rCzpolFw2qtLakhbXuttSm/f/a+l7Ld6F5KPpmVPNK2G/0vk9eRpv2mp1lIgARIgARIgARIICgBf37yF29+8nLeshW0mh8c789Pbnjzk3wy92Le0lOlfTpZ09y/T8giUY2mtTp9OBIuyUaSAAnEmICmZ06MzTjQrjGAbgE/B6YFqA5UyYmvA0aw0ARN41WTD2uyq4Vh4WyV9GFnTROLhn2NdO1fr33npW3/fPWBfL5mUrc/6KlvJi3qqdJhL237XPmozJUgTNXeE1OeTAIkQAIkQAJaCZhPyny+hjkK5idmvvLV3rylFx7+/MR8TuaoN185iXnLyX/63Ewv9fdyrqa5fy+conauprU6fThq3sn2kgAJxI2ApmdO3GznSn8YQLdgCQ5MC1AdqJITXweMYKEJmsarJh/WZFcLw8LZKunDzpomFg37H6Rr/5/5DyEfyRpSp64ibaqRXsqbSNf+5sRVyBUpIU1qGenajbCQAAmQAAmQAAmQQFAC7bmJmad0zluC1tN5fHtuYuYpnfOWXurs17ma5v79YhaFejSt1enDUfBItpEESCDOBDQ9c+Jsx0H2jQF0C/Q5MC1AdaBKTnwdMIKFJmgar5p8WJNdLQwLZ6ukDztrmsg2bAPp2jeQun2jVZM/PPtA/vvZXz3dSykg/WkBKdsLybz8auKa/BppUX81ea2XKnkuCZAACZAACZAACfyAgDdvwedm/jD/gTeP8eczmz1RMvOVX0/68xYzj/HnM7me6uzlZE1z/144Re1cTWt1+nDUvJPtJQESiBsBTc+cuNnOlf4wgG7BEhyYFqA6UCUnvg4YwUITNI1XTT6sya4WhoWzVdKHnTVNZBtmUp9+tQ6B/nLtW6REve/pXopJ2X6qCIE+XTripWw3moUESIAESIAESIAE+kWgc97SOZ/ppf7OeUvnfKaXOns5V9PcvxdOUTtX01qdPhw172R7SYAE4kZA0zMnbrZzpT8MoFuwBAemBagOVMmJrwNGsNAETeNVkw9rsquFYeFslfRhZ00T2YaZlO3mDS6j15o1WWtteLqXYlK2mze3/LTtBSnhDS6jWUiABEiABEiABEigXwTW8JmZNbx5brRJ596ez/RSfymFOUsScxfol/OZq71U2dO5mub+PYGK2Mma1ur04Yg5J5tLAiQQOwKanjmxM54jHWIA3YIhODAtQHWgSk58HTCChSZoGq+afFiTXS0MC2erpA87a5rINuz/PHpb/vejP4rRvZQiguRFbDYXkebUpG03AfS3mLa9F6Q8lwRIgARIgARIYJ8E/ohfBjQBdJPOfR1p3Nfxy4DrCK73Un43fUf+c/otMXpQRdPcf1CMB3FdTWt1+vAgPIzXJAESIIGXBDQ9c2h3OwQYQLfAlQPTAlQHquTE1wEjWGiCpvGqyYc12dXCsHC2Svqws6aJbMP6FUA3KU//WUzqUxYSIAESIAESIAESsE2g/Skak9a9U3q5LgPovdDjub9EQNNaXdP6lV5PAiRAAi4S0PTMcZF/HNrEALoFK3JgWoDqQJWc+DpgBAtN0DReNfmwJrtaGBbOVkkfdtY0kW1YvwLo5m3zf5m8jrfPr3pvohfwJrp5K52FBEiABEiABEiABGwTMG+bb+y9ef4HfJbm98/eF/NWei+FAfRe6PFcBtB9AprWr/R6EiABEnCRAPeHXbRKtNrEALoFe3FgWoDqQJWc+DpgBAtN0DReNfmwJrtaGBbOVkkfdtY0kWqY+Vbo6t63zs23z//47EPvG+hBi/k+aDlZfPGd0Lcmr3rfC2UhARIgARIgARIggUER6JzbrCGV+2prHd9JD57O3cxp2nMbf85jvo1eCLVbmub+oYId8MU0rdXpwwN2Nl6eBEhAPQFNzxz1xrYEgAF0C2A5MC1AdaBKTnwdMIKFJmgar5p8WJNdLQwLZ6ukDztrmkg17Iu1B/LFKgRpTr9e+w6pTr+Tr9e/C9yH2dJRmS1DkL79JNK1ny4e9jQLCZAACZAACZAACQyKgDe3wbzGaDPX8ec8DwI35yTmNacxrzFzGzPX8ec8RwPX08sJmub+vXCK2rma1ur04ah5J9tLAiQQNwKanjlxs50r/QktgO5Kh8Noh6YJkqabEO0axugJ/xq0a/jMw7iiJruGwdOVa2h65rjCPI7tMGlNf/8UAl3b3pR1pDyttbYCd9WkbPdk6rrkEyZle07yyWzgengCCZAACZAACZAACfSLgJnTeHMbzHHa8x0z5wlazJzGm9tgjtOe7xjNYoeApvWrpjUd7WpnvLDW8AjQh8NjzSuRAAm4SYABdAt24cPFAlQHqqRdHTCChSbQrhagOlClJrs6gDu0JmjabAkNqsIL9eu75y58G1Sh+dhlEiABEiABEiCBfRLgnGefoBw4TNP6VdOajnZ1YHCxCT0RoA/3hI8nkwAJxIAAA+gWjMiHiwWoDlRJuzpgBAtNoF0tQHWgSk12dQB3aE3QtNkSGlSFF+JmskKjs8skQAIkQAIkoJAA5zzRMbqm9aumNR3tGp0xyJb+NAH6MD2DBEhAOwEG0C14AB8uFqA6UCXt6oARLDSBdrUA1YEqNdnVAdyhNUHTZktoUBVeiJvJCo3OLpMACZAACZCAQgKc80TH6JrWr5rWdLRrdMYgW8oAuqZ7E/2dBEhg/wQYQN8/q30fyQnSvlFF6kDaNVLm2ndjadd9o4rUgZrsGinD9NhYLmh6BMjTPQK9bCaPpEoyki5IBfqNictyZ+KKvDF+mWRJgARIgARIgARIwDkC7zz/WN6e/0jemf9YlptrstLYkBXooIWfrQlKLPjxmtavmtZ0tGvwscAz3CJAH3bLHmwNCZBA+AQYQLfAnA8XC1AdqJJ2dcAIFppAu1qA6kCVmuzqAO7QmqBpsyU0qAov1EsA/Uz5mJwpH4cckxPFGTlePORpFhIgARIgARIgARJwjcC99Yfyzfr3YvTd1fuQbzwdtDCAHpRY8OM1rV81relo1+BjgWe4RYA+7JY92BoSIIHwCTCAboE5Hy4WoDpQJe3qgBEsNIF2tQDVgSo12dUB3KE1QdNmS2hQFV6olwD6b6ZuyG+mXoPckFwiI1mI0SwkQAIkQAIkQAIk4BqBze26bEGM/r9P/wp5z9NBCwPoQYkFP17T+lXTmo52DT4WeIZbBOjDbtmDrSEBEgifAAPoFpjz4WIBqgNV0q4OGMFCE2hXC1AdqFKTXR3AHVoTNG22hAZVyYWWG2uy1Fj10pf+6fnfvFSmRgct3EAOSozHkwAJkAAJkAAJuECgl18gvD1+yft0jdHmMzaj6bJU0iUXuhWbNmhav2pa09GusRmiajtCH1ZrenacBEhgjwAD6BZcgQ8XC1AdqJJ2dcAIFppAu1qA6kCVmuzqAO7QmqBpsyU0qEou9BlSln66ck/urnwj32w8lPsbj5HS9GHg3jOAHhgZTyABEiABEiABEnCAQC8B9OP4XM2xwkE5XpiRMyPH5dzICTmLT9qw9I+ApvWrpjUd7dq/McKaBkOAPjwY7rwqCZCAOwQYQLdgCz5cLEB1oEra1QEjWGgC7WoBqgNVarKrA7hDa4KmzZbQoCq50H89/Yv8f0/+LEbXtxtS32kgpWkjcO8ZQA+MjCeQAAmQAAmQAAk4QKCXAHo2kZbMMAT6X6duym8PvO5plv4R0LR+1bSmo137N0ZY02AI0IcHw51XJQEScIcAA+gWbMGHiwWoDlRJuzpgBAtNoF0tQHWgSk12dQB3aE3QtNkSGlQlF+pl09ikKTVShdwav+ilL70FYSEBEiABEtBEYAedNbIt27s7sgPp1Nu729Lc2ZEGpLmzLYJ/F/zMaPy/Jy0Pl/lTux78bRc/h/RWEjh9GJKQ5BD+f08660wODePnCciwDA+loJMQo83Pzc86/938GTX+RD29tZNnD5LAu/h0jfl8zbvP/y6L+KyN+bSNkaCFv0wYlNj+jte0ftW0pqNd9+f/PMpdAvRhd23DlpEACYRDgAF0C5z5cLEA1YEqaVcHjGChCbSrBagOVKnJrg7gDq0JmjZbQoOq5EK9BNBNmtLzkHMjJ+Uo0pceK0x7moUESIAESEATgSY6azKXNBEkbyKbidENaUCbrCbmZ6vNhqxBVps41mQ5wc+N3sJZdYjR/p9MPXXZQhx9E/H0LRNT76lkcHYakpEsYuk5SNbE0ztK+w1iXxfwJjHE02lJD6egU77GW8Zp78+oDfUYzRIPAg/w+Zr7G4/E6E9XvpZP8Gkb83mboIUB9KDE9ne8pvWrpjUd7bo//+dR7hKgD7trG7aMBEggHAIMoFvgzIeLBagOVEm7OmAEC02gXS1AdaBKTXZ1AHdoTdC02RIaVCUX6iWA/q9Tr8m/m1SlB15DYAFBBQQWTICBhQRIgARIQBMBE/7e9KTW2uoQ/H3b/GxTnm1tQWryrI7j8Hdp1Ty9gbPW90QEP/N+UkOwXWQVr6Wv+a+m91DyOLcAyUspKVKGlFI/rK6YzEkxmZeC0YkqdFuykk9m8Xejc5JPQLw/o7Y96aFhPNUhAt4veni/8NGU/3rynvy/3qdt3gvcQgbQAyPb1wma1q+a1nS0677cnwc5TIA+7LBx2DQSIIFQCDCAbgEzHy4WoDpQJe3qgBEsNIF2tQDVgSo12dUB3KE1QdNmS2hQlVyolwA6N4qVOAm7SQIkoItAR4r1JgKKjZ2WF1w0fzYBRvNGeQMp2OtGTEp2781xXza38fa4ebPc0+bvW55erEMaW54W/MwTE2zHWSb0brT/Hrr525ZsoNoNBM+N7q1kcXoOgkA43hovIPBtdGcxQfFcAoFxSC5RRnB8BNqIeWs9Lbmk0Zm9v/tvsrffZk8Mm9TwviTwi2Rt8X+hLCkp88tlSAGfxr+noFncJ8B5kXs20rR+1bSmo13dG2tsUTAC9OFgvHg0CZBA/AgwgG7Bpny4WIDqQJW0qwNGsNAE2tUCVAeq1GRXB3CH1gRNmy2hQVVyIW4UKzE0u0kCJEAC+yWAYLmfYr2JN8E38BY4BHq1ue5LY12Wd+qyjED5MoLj/hfMjZhvnbekuduSltGQFv5sdK0F2fa14O+ya66Bf8NZ7QTw/p9MPSZIj2Tue7LfZv/0ceZ1c0TNxU+93pbOY9Mm0I1vnqe8gHcWx2Q9ncS30P2fGTFBcv/PSdSTwjfQU9B+YD2NtPAIrKeLkkkVJQsppwp42x0CXUIwvYTsLEazuE+A8yL3bKRp/appTUe7ujfW2KJgBOjDwXjxaBIggfgRYADdgk35cLEA1YEqaVcHjGChCbSrBagOVKnJrg7gDq0JmjZbQoOq5ELcKFZiaHaTBEiABPZLwEuxbt4Q35TnW0syv7Uoz+tLSMG+IE/xZ6MfI6D+CGnYHyG47pddX7z/dfzX/vvuruzg5zvmMO8g7w/tszzd+TevNr+6Hgsi3eKL9//4P6M7i/9z8+97/+FN8Zd/9o/2/u4d067N/4MXJEf69xIC5cXsGKTq6cnMqEzhz5PZURlH+vcJvOVuNIv7BDgvcs9GmtavmtZ0tKt7Y40tCkaAPhyMF48mARKIHwEG0C3YlA8XC1AdqJJ2dcAIFppAu1qA6kCVmuzqAO7QmqBpsyU0qEouxI1iJYZmN0mABEjAEDBvfu/JJoLkJuX6JgLlJhV7A1Lf3pYW3ixv4edGlhurslyHNNaQgn3Fk6X6ijxHCvZ5E2A3qdgVlwLSvptvp5v07/kM0r6nRyQPGU2XpJopSzVdlgreUvclLYI30WXIlwLSu+fxVrrRJuV7Oulrk2G+LYrRDqzrnBcNDP3PXljT+lXTmo52dW+ssUXBCNCHg/Hi0SRAAvEjwAC6BZvy4WIBqgNV0q4OGMFCE2hXC1AdqFKTXR3AHVoTNG22hAZVyYW4UazE0OwmCZAACRgC23hjfAcC/by+6L9dDllp1mWlgYA59BYC6ZtIvb6JFOt+gN3/jnnNC7jju+WQDXwH3ReTcl1vMenf0wiAe986RxA9ZQRvm+dNavc9ncUxOaR/zyENvCRKvgyX5ABSvh9Auncj5SzeZM8g3Tt0BjgRYvc0S/gEOC8Kn/mrrqhp/appTUe7vsrz+e+uE6APu24hto8ESMA2AQbQLRDmw8UCVAeqpF0dMIKFJtCuFqA6UKUmuzqAO7QmaNpsCQ2qkgtxo1iJodlNEiABEjAEWkuQRU/fX//ekwfr38mTrZo82dyAxvfOkTd9FcnTV3G4mV+Y1OtGmz/teNqkYjf/j1h8H5KsR9kwfqp3PwW8l+jdS/OOFPDQXiL4vbTv/p9xSHICMo4PqE/IaaR4n0W691noieKoTBZ9ncdhBYjRLOET4LwofOavuqKm9aumNR3t+irP57+7ToA+7LqF2D4SIAHbBBhAt0CYDxcLUB2oknZ1wAgWmkC7WoDqQJWa7OoA7tCaoGmzJTSoSi7EjWIlhmY3SYAEfpLA9s6WbOPtaqPrOw1pIH15A29W1xEdru9AvI9xb0PwpjXezDbvW7clOFKTmDsJSUhyGH9CQNUXpO1Gau8k0nqbt5gzyYxkoNM4Jo1/N7K/gnYipI3Xy6WBt8UbeFPc6A30qdbypbW99kKebD6Tx5AntXmkZt+UhfoWNI5HDUZq+7sojwpCIDECg1fgAhU5jPTuh5H23ehKriSjEKOz8IUsfMFIAW+x+2nis94b7LnEsOTNm+ws1ghwXmQNbdcVa1q/alrT0a5dDwme6AgB+rAjhmAzSIAEBkaAAXQL6PlwsQDVgSppVweMYKEJtKsFqA5UqcmuDuAOrQmaNltCg6rkQtwoVmJodpMESOAnCdSbS1JvLkoDerWxjlTma7KG730vIw69jHj0iheTbiAmjW99m3Tm+KsJLHf35W+TlDsLQXAUMdA8JIcgeRYpvT0ZNqm8R6WCN5KNLuPfy/j30r7jpWinGGnKGtKyrxqpL8mzzVW8Wb4mz7ZWkZYdqdh3G0jTviVrTbxt7sk60rIjXXur6Wm/Br8mlj4TGIb9jQzlZAS/KDGC4Lj5PnoulZVsKg2dkWSiDCkhLXxZDsAPDuaqchA+MZ5KyQSOMcJijwDnRfbYdluzpvWrpjUd7drtiOB5rhCgD7tiCbaDBEhgUAQYQLdAng8XC1AdqJJ2dcAIFppAu1qA6kCVmuzqAO7QmqBpsyU0qEouxI1iJYZmN0mABH6SQG3roWx48gjfA19AkPm5zG8uyBO8Zv4YYrS08D42As1Gm7TmbQmO1CTm9qWMF9HLKQh0KTkmRaT1LkJPFadlqjQDPSMT+Le27O9aJrzvy/z6wz35Xr5eey5frc3L1+vzsorU6377TVp2pGTfS8/ua7xo7/3nl7be37V51P4I+KneTT53k9bdEy/Nu5/i3ZunI837EFK8m1Tvs8VDMgd/mIU/HMvmXsj+rsWjuiHAeVE31Oyeo2n9qmlNR7vaHTes3T4B+rB9xrwCCZCA2wQYQLdgHz5cLEB1oEra1QEjWGgC7WoBqgNVarKrA7hDa4KmzZbQoCq5EDeK7Rl6e7eJtNBImQxda26+kE2kg95CKugtkxbahTKE11tNSmDoFNJLJ016aSMJ/M2klU6kkTI4hbdlfW1STiOLsCT2nVbahU6yDSTwMr15rbEitTqksYq05c/lOWQBgfNl/H0Z/2b0Ig5vi/f2OVKhG23ePu8+vbl5+9wX8/Z5AQFy7y10vHGcQ2rvPPRobvyFjKWLeOsYAj2Kt4+rePPYaJOi/UWqdrw9XkdwvwG9sr2JN+dr0JBN9Gdz3tOPNlfkYW3Z0721n14UCoEXad5H5BD84XBuwtMH0nlPptI5SSVyuD9DoMvJFLIVpD3N+3PvFuK8qHeG/a5B0/pV05qOdu33SGF9YROgD4dNnNcjARJwjQAD6BYswoeLBagOVEm7OmAEC02gXS1AdaBKTXZ1AHdoTdC02RIaVCUX4kaxPUPXtzekvo3g1s66PNtYhDyXZ7VFWUIa6EUE4ox2oiB9sCCNsJg0wkgtnRdfZxG4y6aRVhp60giCeJOpgmQQPM8g6GeEhQSiQ6Cd3rwh82sP5Nnqfej78l2jticbSGFely2MzS2MzRpSuG/iFWyjBd9E97+B3nqR2tykOA9ezPfPjaSQntv/trnRqeGMpIayns5hjGWTecmn8jKamZbR7IxUMwflVL4os4WinC6YN9hf9mV144msbjyW1doTud/YkG/Qn/sIqG8ZadU8vdrceiHt1OzdtT94j3lGFwS8FO9+qvcR+MMIfMHoYsJIHin9C/CTquTT45JLV+VwtihHIUeyvD93QftHp3Be1A+K/a1D0/pV05qOdu3vOGFt4ROgD4fPnFckARJwiwAD6BbswYeLBagOVEm7OmAEC02gXS1AdaBKTXZ1AHdoTdC02RIaVCUX4kaxPUNvtBalBtnAt5XvLX8n95a+9fQjBLW+x9uij5rmXVAHCoIzggC5IGhXRvi8bNJLQ5fwzd0S3nosZsfkBL7DewJ/N1LAC7B5xADN27MsJBAdAi/Tm9+f/1C+MfL8I/m8uetLy6Qw95OWt9OYm7/t/cj7abv0ltr8ZeqG9p/aczOTxtuk9zZ/N/+N5OYgZ6WcOyO3K6PyxmgVuopjOlK1L38hz5a+kHnoDzY3XoifiN3vk/cf/mrStPv9Y3GbwAvPeOELfpr3wgsp5w7DL45ADsvl4iikKpcgvD/3blnOi3pn2O8aNK1fNa3paNd+jxTWFzYB+nDYxHk9EiAB1wgwgG7BIny4WIDqQJW0qwNGsNAE2tUCVAeq1GRXB3CH1gRNmy2hQVVyIW4U98PQJp2yLzW87bmB4HitsS7Pm8vyvLEkC41leYJvDz+GPMFb6AtIBf0cb7kumLTQLhTv7XNIEmml8fa5EbzHiDcbkVbakxLSBpfkYMroohSRQtiTVA5B9By+25z1dAYxn7R5O52p3V2wKtvwTwS2W/PSaj0Toz9d/EI+Wfgc8oU8xIvl32P4GnGt5NNHJZ85JoX0Mbk6UpFrI6Oebm2v+dJak+f41rmRhY2H8lVjS76qQ6BZ4kig4xMAePs8n5mAb0zI8VxJjmdLciJn7s8lX/BLUSNJP6270eaTG0l+emNfTsF50b4whXqQpvWrpjUd7RrqMOLFLBCgD1uAyipJgAQiRYABdAvm4sPFAlQHqqRdHTCChSbQrhagOlClJrs6gDu0JmjabAkNqpILcaO4H4Z+mU75GVIpz0OebTySb+tr8u3WqnxXX5U1pFVeR3plIzWkga4hHbTRTpRhvEo+BIE230BP4fvn+PI5vq2LtNJ7UoQu4hu7JehSZlzK2XHoCTmAN9KNTOWqMoLgTBlp3Y2wkIBrBOpb96S+9bXUN+/JX5Yfy1+XH0GQ+hwp2lfwSrbRrpVUYhxjcFLSyXGZLZVlrjQCKctWfUk2IUYvme+1QzzdauEXc1r4RIQj9xbXgEa+Pe1PAOA+jTTuRtLIHFJJZqSaSssodAlp/8tI+1/KzCCte8FL7X4UgXV+emP/xue8aP+swjpS0/pV05qOdg1rBPE6tgjQh22RZb0kQAJRIcAAugVL8eFiAaoDVdKuDhjBQhNoVwtQHahSk10dwB1aEzRttoQGVcmFuFHcD0O30ynX5BukUv4GqZS/Wfpc7iKd8t3Ndfkc2kuZ7KVS9v7gaArlH6eWNumk9/6HdvsJpsu5o0gr7cup4iE5XZrx9CRiOxNI7240Cwm4RmBj7SPZWP9Iausfy+9X1+UPaxBoP9G5qwWfV0BOiCHJyaFCSQ4Vi55e23gm6xvznl7BESvogfklgPa9xd3+uMo5au3qSPFumu7dptv35zNe2n8jJq375VJVrkB7n93A/Zmf3ni1rTkvejWjsI/QtH7VtKajXcMeSbxevwnQh/tNlPWRAAlEjQAD6BYsxoeLBagOVEm7OmAEC02gXS1AdaBKTXZ1AHdoTdC02RIaVCUX4kZxt4Z+mbZ9o/5MNupPpQb91RrSKK89kq+hv0ca5YeNOiRe6ZTzSBmcT096cjBnZEoOZiflQK6Ct9EhuRHvLXTzRvoI30bv1sF4Xp8JrK7+VVb25O31LXl7vQ5xfWymQSEDSctYJitj2ZxUobfqK7KJ7Bab0DX8a1v6jIzVRZBAPn0I92ZfjuGefNwI7suVTF5Gs3hbPWM+vZF+Ie132nmrfmlszovcc3xN61dNazra1b2xxhYFI0AfDsaLR5MACcSPAAPoFmzKh4sFqA5USbs6YAQLTaBdLUB1oEpNdnUAd2hN0LTZEhpUJRfiRnG3hu5I2776pTyFPFv9Sr7cXMMb52ueXkUa5TWI0XEqfurgvJc+uJQcxbd2Rz19sHRMpvfkCOJ+RyFH8MYjCwm4QGBx+V1ZWHlXFpf/LH+uteTdjZan3S4mrOlLDt+yzieS0El8+7wuze0tX+Nf2+J2X9i6MAikEmXcm32pJMsymjK6JJP5cZksQKCnkNZ9CmndjTa/nmG+rG40i0+A8yL3PEHT+lXTmo52dW+ssUXBCNCHg/Hi0SRAAvEjwAC6BZvy4WIBqgNV0q4OGMFCE2hXC1AdqFKTXR3AHVoTNG22hAZVyYW4UdytoU3advPe56bcm/9Avnn2gac/Rzzus+au3DURLRWliMTBBfS0KDPVK3JoFAJ9ERGZSzmIicywkIADBJ4tvS3Plv7Hk/cxfP8CMZqFBOJLoOP+XD4sh0pHPDmBtO4ni2NyEtrcvdsSXw7BesZ5UTBeYRytaf2qaU1Hu4YxengNmwTowzbpsm4SIIHEToJzAAAgAElEQVQoEGAA3YKV+HCxANWBKmlXB4xgoQm0qwWoDlSpya4O4A6tCZo2W0KDquRC3CjuztCt1lPZbj2TVvOZ/GPxS/lk4QvIl/IQmd2NPDIZ3lWU9vuLWakWj8pY8bhUC8fkTHFczuBtR6PbqdwrzBGswiNc7aQfQP8j5G0G0F01EtvVZwId9+fcmIzlJqQKPZUblwMFXx9Ml+RAuujpDL6lnsGnN7LtT6z3uTVRqY7zIvcspWn9qmlNR7u6N9bYomAE6MPBePFoEiCB+BFgAN2CTflwsQDVgSppVweMYKEJtKsFqA5UqcmuDuAOrQmaNltCg6rkQtwo7s7Q9a2vZWvzK6lD/rLyRN5beuLptR3xZbe7eqN3lvmCromMI7V0uuJLqiInRs54crx8xkvlfhSp3I1mIYFBEWAAfVDked3BEei4PyfzuDdDoIuZcSlkJzw9W5iWueI09EEp41Y+sieDa/Pgr8x50eBt8M8t0LR+1bSmo13dG2tsUTAC9OFgvHg0CZBA/AgwgG7Bpny4WIDqQJW0qwNGsNAE2tUCVAeq1GRXB3CH1gRNmy2hQVVyIW4Ud2fojbWPZH3tQ9lY/0j+sLYuv1/dgN7orrIYnjUzegep3O+I0ZdyQ14qd6NNUf5yYwytHY0uMYAeDTuxlSEQSE3gd54mRaCvj87K9QoEehK/6DSVHPK05ns150Uh+GDAS2hav2pa09GuAQcCD3eOAH3YOZOwQSRAAiETYADdAnA+XCxAdaBK2tUBI1hoAu1qAaoDVWqyqwO4Q2uCps2W0KAquRA3ioMY2uRlN9KSheUPZWEFAv1erS7vbmx5msUnUC2cQ0r3C5DzcqE0KheKFU8XkR64gAi60SwkECYBBtDDpM1rOU0gUUbiEF+O45MbJwvHPX2siL8XS9Alwe88STsBvNN9sdA4zossQO2xSk3rV01rOtq1x4HB0wdOgD48cBOwASRAAgMmwAC6BQPw4WIBqgNV0q4OGMFCE2hXC1AdqFKTXR3AHVoTNG22hAZVyYW4URzE0A0cbILkDXm08IE8XIQsfCgf11vy8da2p1l8Arn0jGRT09DTcm70uJyrnvD0JNIDH4BM8XvodJWQCTCAHjJwXs5dAkMIjQ/jmxrQFdyrKylfzo8dlPPjM3JubFpG0Pq2uNsROy3jvMgO115q1bR+1bSmo117GRU81wUC9GEXrMA2kAAJDJIAA+gW6PPhYgGqA1XSrg4YwUITaFcLUB2oUpNdHcAdWhM0bbaEBlXJhbhRHMTQNRy8CanJvfkP5N4zCPTdpsjniJ0bzdImUMAffJmbuAK57OkTqaEX0k7lzpTu9JowCDCAHgZlXiN6BJDOXXy5dnBWrk3PyfXp0zKFj20cGBqC1lc4L3LP5prWr5rWdLSre2ONLQpGgD4cjBePJgESiB8BBtAt2JQPFwtQHaiSdnXACBaaQLtagOpAlZrs6gDu0JqgabMlNKhKLsSN4iCGXsPB65A1+eLpxy/kK2R1N/K1ye7OskfAJP/1EwAfLM/KdHlODpbm5EypJGeRJvgMxKQIbguxkYBtAgyg2ybM+qNJAKncxUhJjo/PQc7I8THcqzMZOZtOQ8x9XFfhvMg9e2tav2pa09Gu7o01tigYAfpwMF48mgRIIH4EGEC3YFM+XCxAdaBK2tUBI1hoAu1qAaoDVWqyqwO4Q2uCps2W0KAquRA3ioMYehkHr0CW5dPH/5BPnvzD0w92Re7viKdZ2gRMjvYkJCHF9GEpZo5AH5FLSA98CemBL0O30wNXCI0EQiDAAHoIkHmJCBJAKnfvl53SMlI+I5XyWU+/ge+g34EYra1wXuSexTWtXzWt6WhX98YaWxSMAH04GC8eTQIkED8CDKBbsCkfLhagOlAl7eqAESw0gXa1ANWBKjXZ1QHcoTVB02ZLaFCVXIgbxUEMvYCDIbuL8rfHn8nHj3x5iJ+2JUhteo5tpwgeR4rgub0UwbNeamCtKYL12N6dnjKA7o4t2BJHCeTOIC0IBPo/Rsfld5D/GB0TZHKXYTRZy+c2OC9yzz81rV81reloV/fGGlsUjAB9OBgvHk0CJBA/AgygW7ApHy4WoDpQJe3qgBEsNIF2tQDVgSo12dUB3KE1QdNmS2hQlVyIG8UBDL3zDMFzCPT7T76Q9x9Dnnwp+Ik83ZMAtSk61LzB6KcInp04L6chs5Pn5FQyKadSCYh5U52FBOwSYADdLl/WHgMCyBIiKQj0W9XD8tYYNKSI6HkJ0fOSiaIrKJwXuWdkTetXTWs62tW9scYWBSNAHw7Gi0eTAAnEjwAD6BZsyoeLBagOVEm7OmAEC02gXS1AdaBKTXZ1AHdoTdC02RIaVCUX4kZxAENvPxbZfgR5LH9+ek/effq1pxdRhXk33WiWnyJgUgT7aYIPjl6S6dHL0JflSi4jV3NpT7OQgG0CDKDbJsz6I09geBxf3fDlKr6Hfg3fQ782cUYO4IscbYl8H/fRAc6L9gEp5EM0rV81relo15AHEi/XdwL04b4jZYUkQAIRI8AAugWD8eFiAaoDVdKuDhjBQhNoVwtQHahSk10dwB1aEzRttoQGVcmFuFEcwNCt70WaEOi3n92Xt+cfeNp8FX0VYjTLLxMoF69IuXQVckVulwpyB3K7VJThvRTBSl5wpJsMgAAD6AOAzktGjEAB7c1DCjI3cVXOTF719ImUyEkkCjFaQ+G8yD0ra1q/alrT0a7ujTW2KBgB+nAwXjyaBEggfgQYQLdgUz5cLEB1oEra1QEjWGgC7WoBqgNVarKrA7hDa4KmzZbQoCq5EDeKAxiaAfQAsH760Fz2pLTleuWg3BiFVA54qYE1pQjuGSQrCEyAAfTAyHiCOgImG4gvJ8dvQG7KKcgsEojMQYzWUDgvcs/KmtavmtZ0tKt7Y40tCkaAPhyMF48mARKIHwEG0C3YlA8XC1AdqJJ2dcAIFppAu1qA6kCVmuzqAO7QmqBpsyU0qEouxI3iAIZmAD0ArJ8+NJmclGQCAn1x7DRk1pODeLvx4F6a4J4vwgpI4CcIMIBOtyCBVxHATVh8OTp225fqLTmHmPr5LETJ1zY4L3qVn4T/75rWr5rWdLRr+GOJV+wvAfpwf3myNhIggegRYADdgs34cLEA1YEqaVcHjGChCbSrBagOVKnJrg7gDq0JmjZbQoOq5ELcKA5gaAbQA8D6uUP99MBGTo9fltmJy3Iacio1LCchp9LDgmzuXmnrPlyUVZCAMIBOJyCB/ROYGb0jM9U7Mg19OTcklxFAN1pD4bzIPStrWr9qWtPRru6NNbYoGAH6cDBePJoESCB+BBhAt2BTPlwsQHWgStrVASNYaALtagGqA1VqsqsDuENrgqbNltCgKrkQN4oDGJoB9ACwfu7QdorgtEyNnJWDI+dlqnxWLhULcrFQkEuFouBldE+UfG63D0xZxX4IMIC+H0o8hgR8ApOVWzIFMfp6PiE38kloc2eOf+G8yD0ba1q/alrT0a7ujTW2KBgB+nAwXjyaBEggfgQYQLdgUz5cLEB1oEra1QEjWGgC7WoBqgNVarKrA7hDa4KmzZbQoCq5EDeKAxiaAfQAsH7u0JcpgvO5k5LPnfLk9dEJuQUxGi86Sg5iNAsJ9IsAA+j9Isl6NBColm9IdeQ1Mfr1YkZuFzKe1lA4L3LPyprWr5rWdLSre2ONLQpGgD4cjBePJgESiB8BBtAt2JQPFwtQHaiSdnXACBaaQLtagOpAlZrs6gDu0JqgabMlNKhKLsSN4gCGZgA9AKx9HJo8jNfMIdBvThyFHJE70GVkCS7jdKNZSKBfBBhA7xdJ1qOBwEjpmpTL18XoO6Wc3CnmPa2hcF7knpU1rV81reloV/fGGlsUjAB9OBgvHk0CJBA/AgygW7ApHy4WoDpQJe3qgBEsNIF2tQDVgSo12dUB3KE1QdNmS2hQlVyIG8UBDM0AegBY+zg0URUZHhOBvjJ+FnJOrowhrTuyBE/jRfVpHdmC9wGKh/SDAAPo/aDIOrQQYAD9j2LmR0HL76bvyH9OvyVGs/SPgKb1q6Y1He3avzHCmgZDgD48GO68KgmQgDsEGEC3YAs+XCxAdaBK2tUBI1hoAu1qAaoDVWqyqwO4Q2uCps2W0KAquRAD6AEMzQB6AFj7OHQISdqHkBIY+tTYDV+qN2Q2LTKLH5+GZiGBfhFgAL1fJFmPBgIMoDOA7pKfa1q/alrT0a4ujTK2pRsC9OFuqPEcEiCBOBFgAN2CNflwsQDVgSppVweMYKEJtKsFqA5UqcmuDuAOrQmaNltCg6rkQgygBzA0A+gBYAU79GDllrTlUj4hl/NJT4ZRTVuC1cijSeCHBBhAH4RHmO8w+DI0NCzDEKMT+Pvw0JAkIGZe+vK/9tHQ+DmOhu6t3bu7IjuyK/88T8JP/P9wwO4ujjCCI7fxd/Mno81/O3u6t1ZE72wG0BlAd8lrNa1fNa3paFeXRhnb0g0B+nA31HgOCZBAnAgwgG7Bmny4WIDqQJW0qwNGsNAE2tUCVAeq1GRXB3CH1gRNmy2hQVVyIQbQAxiaAfQAsIIdWsmfl5H8BTH6SqUiVyujns6jGvPVXaNZSKAXAgyg90Kv23NTONGXdDInmWTW04VEUgrJFCQpqWHIkNGJvSNFzNcbvJ8PpzzdS2nutKS504S0flBNa2dbmrvm3yCtTciWNLc3ZQN/38DxRjeg6xCjtRUG0BlAd8nnNa1fNa3paFeXRhnb0g0B+nA31HgOCZBAnAgwgG7Bmny4WIDqQJW0qwNGsNAE2tUCVAeq1GRXB3CH1gRNmy2hQVVyIQbQAxiaAfQAsIIdmk4eQXDtKIJrR+Ta5GG5PunrUVTTlmA18mgS+CEBBtAH4RHm11+MZKWQqUgRUsiMyHgmK2PpjKdzicwLwUcd9o6GTmYku/dvvbR8c7suW5DNVv0H1Xg/a/9bfUU2G8uyCf0cgfSF7S15DtnAn9dNUB0Bdm2FAXQG0F3yeU3rV01rOtrVpVHGtnRDgD7cDTWeQwIkECcCDKBbsCYfLhagOlAl7eqAESw0gXa1ANWBKjXZ1QHcoTVB02ZLaFCVXIgB9ACGZgA9AKygh47hhHHImFw5OCeXD5zx9DTyN08PQ3rN4xy0OTw+dgQYQO+3SU1udfOBBZOKPSEJvEGewJvkSYzXJP6eHDYJ2PMvpJSpSikHyVZlKpOTyWxWprI5yScQXMeb6UabTBNtyZmf4W31PHQvpYYgeA0B8E3ozlJDgNz7N6O3FmVja0lq9UV5imOfQYxea9VeiCDFu8i2INc70rtvSwt/N7JtBG+z70CbI5Ax3tNRLwygM4Dukg9rWr9qWtPRri6NMralGwL04W6o8RwSIIE4EWAA3YI1+XCxANWBKmlXB4xgoQm0qwWoDlSpya4O4A6tCZo2W0KDquRCDKAHMDQD6AFgBT20iBN8OTl+Xk5OXPD0bDolZ1JJ6N7SOAdtDY+PHwEG0Ptt05fp2YvpspTSJTG6ks5KJZWVEeiUZEzydk+yqYInuVRRSqmUlJHCvZxKSwZp2tMJHGk0mvhC9n6ehu6lmPTrje0fp2Hv/Hm9uSGN1oYYvYpjV3casgbZ3G7IFrR5W112EIDfkxUE11fwZrrRG41NWW/UoGti3nFvQH74rnsvrR/cuQygM4A+OO/78ZU1rV81reloV5dGGdvSDQH6cDfUeA4JkECcCDCAbsGafLhYgOpAlbSrA0aw0ATa1QJUB6rUZFcHcIfWBE2bLaFBVXIhBtADGJoB9ACwgh5qgmTel49lsnJZpipXoK/I9XxGbuSznmYhgV4IMIDeC72fOrednh1vk+enZLJwQCYgh3JlOVQYkZl8GenYE5BhJHAfxtvpKbyVnsSb6ubb5sOepCHDQ/g3/LvR5n32BMRo7+fmZ5Beinkz3LwlbnRn8X6Od8W9N8fxvfNtiNEN/L3pybZ3nveWuXnzvLWKF9BXPP0I6d4fIt270c83lnypLck6LrABMTrqhQF0BtBd8mFN61dNazra1aVRxrZ0Q4A+3A01nkMCJBAnAgygW7AmHy4WoDpQJe3qgBEsNIF2tQDVgSo12dUB3KE1QdNmS2hQlVyIAfQAhmYAPQCs7g8tFS9JqXBFitBvlEtyZ6Tk6XZgzWgWEghKgAH0oMT2jkc6di+kDZ1CivYUUrWnEARPDhU8SUEOFKblQHEGMi1HCxVPjkBMOnYTZjc68qW1jOA5ZHtZvkO692+R7v27+pI8W1+Qp5BnGwuyhmD7GoLy6wi+N5HWvbXbkhaC8k2kffeD8ibBezQKA+gMoLvkqZrWr5rWdLSrS6OMbemGAH24G2o8hwRIIE4EGEC3YE0+XCxAdaBK2tUBI1hoAu1qAaoDVWqyqwO4Q2uCps2W0KAquRAD6AEMzQB6AFjdH5rNnJa2vD42JbfGJsXowl4gLhbBuO7x8MwuCTCA3iW4YYy4PRnLlKWaKslYpiSVZEFGEnnovJQzFalkRz09ls7h3/NShXSmZO/y6u6ctlND8ByysymLSPe+iHTvi+Yb6XWkfd9al9X6utSR4n0T/270cmNVViDLzVVZaDZwbFMWIFEpDKAzgO6Sr2pav2pa09GuLo0ytqUbAvThbqjxHBIggTgRCC2ArumGGycHeVVfNE18X8UiTv/O8Rona+rsC+9NOu3OXpPAzxFgAD2AbzCAHgBW94cmEjNI83xIjL45dUxuHjju6SqqHIUYzUICQQkwgB6U2N7xSYy6BEYd9LHClBxDunYjMwiQz2RyMpPOSyqRxnfM8a3zYXzTPJHE98wTnn6Rjr3LSzt1Gt4mF7xZLtB1SANvltfN2+VGto00ZXt7VbZbK9Ar8rD25IXc39qU+3VfolIYQHc/gK5pX4Lr16jcOYK1kz4cjBePJoFBEuB4HSR9XrsfBOjD/aD44zoYQLfDVU2tnOTH09SabrjxtCB7xXsTfYAESKCTAAPoAfyBAfQAsHo5dAwnmzD5mFyYmpWLB+bkwoFZOYyg3JHEsKdZSCAoAQbQX0XMfGt8CDKMb5Xje+UIiBudTo9LJjUuaciJwkE5ie+cG304m5XDGV9Y9gjspXgXBNG/23j0Qu5tbcjXeFPd6F0E33eMeN9b30YQ3pcdZHc3X2k32oXCADoD6C74YbsNXL+6ZI3+tUXT3hp9uH9+w5oGQ4DjdTDcedX+EaAP949lZ00MoNvhqqZWTpDiaWpNN9x4WpC94r2JPkACJNBJgAH0AP7AAHoAWL0capK1FyEFmanOQc54cjmbk0sI2hnNQgJBCTCA/ipiKRxgkq6npJQdk1KuKmXoSaRln0hXZDI9IhMZI/g7UrmPJlMylkp5mmWPANK3+2nea7LUWJGF+rIsQeaR6n0eKd/nmzVptlYha55+0qjJs8aGPIWu4+X2OiLoRlwoDKAzgO6CH7bbwPWrS9boX1s07a3Rh/vnN6xpMAQ4XgfDnVftHwH6cP9YdtbEALodrmpq5QQpnqbWdMONpwXZK96b6AMkQAKdBBhAD+APDKAHgNXLoUmc7Eu+eEZyxXOQM/Lr8oj8BmI0CwkEJcAA+quImV9MwffOJSeT5aMyNXJcpqBPZ4symy3I6UxRsokU0rMbQar24WFJDw1JGpplj8BeindE0aWx3UCa9yYC4g2I+S56TbZ2IfWnUqs/kU3oL2pLcndjUT6HrCOAvo4s8UZcKAygM4Dugh+228D1q0vW6F9bNO2t0Yf75zesaTAEOF4Hw51X7R8B+nD/WHbWxAC6Ha5qauUEKZ6m1nTDjacF2Svem+gDJEACnQQYQA/gDwygB4DVp0Ozp0UykOwp+bfqlPz7KAQ6hUzT5r1Xo1lIYD8EGED/CUpD5nMI+GUV6GxiRLLDFU9PI3g+U/FlDina27Ifzjzmpwhs4Ye+bCJ47gfQH3vB808hdzcWZLXRktWmkab3ffUmgu+eIKW7iam3Qk7tzgA6A+gujWWuX12yRv/aomlvjT7cP79hTYMhwPE6GO68av8I0If7x7KzJgbQ7XBVUysnSPE0taYbbjwtyF7x3kQfIAES6CTAAHoAf2AAPQCsPh2anEaUfMaT22PHfRk/LqN46bUCMZqFBPZDgAH0n6A0jM8lJPDWOfTB7AGZzh309MHC+AuZSiblAFK1TzFV+37c7GeOaeLnRvDdc3wfvdlc9fQTpG9/jG+jP4GsNVZlrb4m69CLDZP6fQVp4JdlFSnd1/B2utFhFgbQGUAP099edS2uX19FKJr/rmlvjT4cTR9lq18S4HilN0SdAH3YjgUZQLfDVU2tnCDF09SabrjxtCB7xXsTfYAESKCTAAPoAfyBAfQAsPp06PAo3o6tIMBXkUvj5+XSxAW5OHFeDuGl2UN4edZoFhLYDwEG0H+CUrKKF9B9OVc+LhfKJzw9lc7IVCYNyUh2aBhvpg95mqVbAib6bV4h35Gd3abs4M1yo7e2t2ULb5sbWd96KutI674B/d3GI/l246F8X3skT/H6eVu6vXo35zGAzgB6N35j6xyuX22RHWy9mvbW6MOD9TVevXcCHK+9M2QNgyVAH7bDnwF0O1zV1MoJUjxNremGG08Lsle8N9EHSIAEOgkwgB7AHxhADwCrX4e+/C7z8bHLcmL8ihwfvyxn0gk5m0l4moUE9kOAAfQ9SkP4+MFQGn9JST47JYUMJDuJ4PkxuYhvnl+EruIXU8YwtIxmCYeA+Sa6n97dD6B/V3vo6ceNhjxu1uVJs+EF2jf3gu4mJL+NmPyOpdTuo+Ub0pZbxYzcLmY90VCiMi/StC/B9Ws8Rx59OJ52Za/iSYDjNZ521dQr+rAdazOAboermlo5yY+nqTXdcONpQfaK9yb6AAmQAAPoXfoAA+hdguvlND/QJ5KW8ZELMjZyUcYrF+W1fE5eK+QhJsDOQgKvJsAA+h4jZHOQhJ/V4VjpoCdHjeTG5Gi2Kseg83jZvLAnrybLI/pBoNkyad1XpdlaQ/r25Rdp3BcaC7JQfy7PoU2q98dI+250HRH0LaR2N9pGmRh5XSYrr8sE5EY+JTcLSU9rKAygu2dlrl/ds0k/WqRpb40+3A+PYR2DJMDxOkj6vHY/CNCH+0Hxx3UwgG6Hq5paOUGKp6k13XDjaUH2ivcm+gAJkEAngahsFDthNQbQB2AGkzbayJCkC+clUzjn6d+OjMi/QX47gkAgCwnsgwAD6HuQkjNI2T4NmZGbVciYL6OJtIwOp6UKnRjCP+Nwo1nCIbCz25JdL7U7vpMO3YQYvbZ1X1Yha/X78tnGotzdWPD0OlK7r0GMtlGmR9+Qg6N3xOgruSHIsKc1lKjMizTtS3D9Gs+RRx+Op13Zq3gS4HiNp1019Yo+bMfaDKDb4aqmVk7y42lqTTfceFqQveK9iT5AAiTQSSAqG8VOWI0B9MGaIXNKJAvJnJTfVg/Iv0GMzqBVacR1jLCQwM8R0B1AN+FwX/K545LLQnLH5PXRKblVnfK0yeXQFnqROwQ26w+Q2h3SeCCfI3h+d+O5fF5bkBWkdl+qN2W50cRb6Ai6b7c8jZfS8aV1pHfvqgvtX1galiPVN+TIGKR6W84jc/sF3Ggv6MjgLlGZF2nal+D6tasB7fxJ9GHnTcQGksALAhyvdIaoE6AP27EgA+h2uKqplZP8eJpa0w03nhZkr3hvog+QAAl0EojKRrETVmMAfbBmMG/Npg56b8/eGjsht8ZPyG3oUcR8qvhes9EsJPBzBHQH0AvAUoQUZKZy0pPpkZNyLl+Sc4WSnM2X9z6U4H8wgcUdAs3WIlK7LyC1+6I8bazI0zqkgRTvm6uysLUiC5sQpHRfqK97egtNr0OMDl7MJzN8OTF+E/KanBh7Tc7gR2cQQJ8z/6SgRGVepGlfguvXeA48+nA87cpexZMAx2s87aqpV/RhO9ZmAN0OVzW1cpIfT1NruuHG04LsFe9N9AESIIFOAlHZKHbCagygD9YMQyPI5O5/u/nixAVPLkAO48XawwigG81CAj9HQHcAfQxYqpAxuTB1Wi5CjD6USHoyA/E/lOB/MIHFHQI7u03Z3W3Ijknpvmu+fe7L/Ppjmd+ArD+RB3gz/Zv1RU+voenrEKODlzxOMZKT2YlrMgcx+iR+q+IUxGgNJSrzIk37Ely/xnPk0YfjaVf2Kp4EOF7jaVdNvaIP27E2A+h2uKqplZP8eJpa0w03nhZkr3hvog+QAAl0EojKRrETVmMAfcBmeJlk+lj1ohwfuyRGz2VTMpdJyZls2gv+tWXAjeXlHSOgL4DeHgkJyeJ75xlkbsimZuTKxBG5OnlMrkwekVHYyITVjbBEgUD73fItWaw9k8WNJ7JUeyrfIqX7twief4f07kvbdVne3pLlVl1qO9tS292BNknd91Hav6QEbX456eLkxRe/pHRk7xeV9lFL5A+JyrxI074E16+RH1Y/2QH6cDztyl7FkwDHazztqqlX9GE71mYA3Q5XNbVykh9PU2u64cbTguwV7030ARIggU4CUdkodsJqDKAP2Azm9UcjaRkrzUm1eMbTV0sjcq08IlegXyYgHnBTeXnnCOgLoL8cDROFUzJZPCUTkHPlKmRUzo1UkdDdf9/YCEsUCLTQyCakJbXGGmRVNqCXkNq9LQub87JQm0eK93l52GrId82GPITsqwxPiiSm8FtIk3Jj8rTcnJyV6xOnZRK/izEBMVpDicq8SNO+BNev8Rx59OF42pW9iicBjtd42lVTr+jDdqzNALodrmpq5SQ/nqbWdMONpwXZK96b6AMkQAKdBKKyUeyE1RhAH7AZ2gmmhySVOfFC7owdkDfHDsob0H7yYQYEB2woJy+vL4DeDo3n5eTYBcglXyNbw2mI0fjywQtx0mhs1D8R2MXfjezINt4u395tQbekhZTuTaR3b5rU7ivfQL729N/rNfn7li/7KsnDIntyZ+KovIUsBUaXcestowKjNcQ8prgAACAASURBVJSozIs07Utw/RrPkUcfjqdd2at4EuB4jaddNfWKPmzH2gyg2+GqplZO8uNpak033HhakL3ivYk+QAIk0EkgKhvFTliNAXQnzOA1InkQkT8I9OvjJ+XWxAl5feKkVBHgGcNbklUlb0q6YxD3W6ItgJ5IjEsiMSaJ4XG5MH7mhcwgaj6DdNzTJnrOEhMC7dTudVlaeyCLqw+gv5XPttY8uQvZ2m5IHend6zsN2UJK900E4I32P3phnGFYstmTksuekmzupNwenZTb1Um5BTG/lJSFGK2hRGVepGlfguvXeI48+nA87cpexZMAx2s87aqpV/RhO9ZmAN0OVzW1cpIfT1NruuHG04LsFe9N9AESIIFOAlHZKHbCagygO2EGrxHDeB9yeMTT58fxnV68XXt+7KIcQYb3owgOGs1CAp0EtAXQs5njCIhCMsfk+uiMXINcr8zICOKlbaGHxIWASe3up3evbS1Jrb7o6adI7f60vuzpBejF+pKnnzXrkIYn5pMYvmRksnwGctaTS8WSXCkWPd3+eIaW22pU5kWa9iW4fo3LveqH/aAPx9Ou7FU8CXC8xtOumnpFH7ZjbQbQ7XBVUysn+fE0taYbbjwtyF7x3kQfIAES6CQQlY1iJ6zGALoTZvAbgSj5EN6aHErKserrcrR6G/qWnMuInMOrkkazkEAnAW0B9FLxknhSuCS3y2VIydPmXWOMHkkqScetYxS0U7vvIqV7U3aQ1t2kdm80F6UJabSW5Nv1R/LtxveQR/I1Urp/BTHa/+CFLyfHL8mp8cteuv/T6SRS/SegE9476sZdtLhMVOZFmvYluH6N552MPhxPu7JX8STA8RpPu2rqFX3YjrUZQLfDVU2tnOTH09SabrjxtCB7xXsTfYAESKCTQFQ2ip2wWsQD6OlkTjLJvBgtrU0IgifQ5h1EkwDY6CiWiZGbeGPyNTH6WiEt14oZuQrd/r4zs7lH0ar9b7OOAPrLd4WnKpdlqnJFpkYvy/VcVq7lM3IdwqKIwPYq7vGQ7RV5VHvqy+ZTeVDf3JMtwGgnZ8/J0cppOTo6CzntpfifVprqPyrzIk37Ely/xvO+RR+Op13Zq3gS4HiNp1019Yo+bMfaDKDb4aqmVk7y42lqTTfceFqQveK9iT5AAiTAAHqXPhDxAHolPyUjkEr+gEjtCeSpJ8vAsQIxOoqlmL8gxQIE+lZlRF4fqcjrlQoSEr9MThzFfrHN/SWgI4BeBDQjJbxNfF5OTVzw9CzeJp5LJT3NoojADgLke7LSXJOVxpqsQi+2mrIEMVo6ErRXc+Mymp+Uam5CyopT/TOA7t4Y4frVPZv0o0Wa9tbow/3wGNYxSAIcr4Okz2v3gwB9uB8Uf1wHA+h2uKqplROkeJpa0w03nhZkr3hvog+QAAl0EojKRrETVot4AP0g3i48WJmFnEa0/EvIF55+DLhtcYJzwEYk0idkOH1SjH5r/CBk2tMvExMHrJCHx5KAjgD6OGw3BhmXKwfnfDkwJ9NDQzI9PCQHoVk0EdgR2YUIUrvvbktrZ9vXu7sv5GVy9iFJDiclmUhBp/xU/3AXo7WVqMyLNO1LcP0az1FIH46nXdmreBLgeI2nXTX1ij5sx9oMoNvhqqZWTvLjaWpNN9x4WpC94r2JPkACJNBJICobxU5YLeIB9EPVizKDdM5Gp5f/LqmVjz39DeIr9yBGR7Ik8UZ9AgJ9fey4XB8/ITegJxPDMpVIeJqFBDQE0BOJQwiAHpZE8pC8NnlMXps6KjchFZh/dE/oCSRAAr9MICrzIk37Ely/xnPU0ofjaVf2Kp4EOF7jaVdNvaIP27E2A+h2uKqplZP8eJpa0w03nhZkr3hvog+QAAkwgN6lD0Q+gH4DAfQbCKDfkPL6X6W8BoH+FB8//xSZfD8z2XyjWIZLIsNlCNJWj56VkxUI9GwmJXPZtMxBs5CAhgB6NjsrucycGH2rOiG3xiY9nYP5TUYGo1lIgAR+mQAD6O55CNev7tmkHy3StLdGH+6Hx7COQRLgeB0kfV67HwTow/2g+OM6GEC3w1VNrZwgxdPUmm648bQge8V7E32ABEigk0BUNoqdsFrkA+hvIID+BgLob8jk5jsyWYNAf7Ap8gE+lfshJJoFSYaHTKLhYRkrX4FclSr068WcvF7IepqFBDQE0EvFK1KGlEpX5I1SQe6Ui/IGxORgaAs9gQRI4JcJRGVepGlfguvXeI5a+nA87cpexZMAx2s87aqpV/RhO9ZmAN0OVzW1cpIfT1NruuHG04LsFe9N9AESIAEG0Lv0gcgH0O8ggP4WAuh35EjzfTnc+Iun31vbkvfWt+QvkBbQbEOMjmIp5M9LW25XRuV2pQIZlTQ6Y95DN5pFJ4H4BtDNL4/4MjFyVSYq16CvyY1CRl7LZzzNQgIksH8CDKDvn1VYR3L9GhbpcK+jaW+NPhyub/Fq/SfA8dp/pqwxXAL0YTu8GUC3w1VNrZwgxdPUmm648bQge8V7E32ABEigk0BUNoqdsFqMAuindz8TT3Y+k3eXF+TdpUVP42V0MS+iGx3Fkk4dl3T6hBj9+sQ0ZEZeG58WJHl/IVHsF9vcO4H4BtBNgNz8akhGDlevypGxa3KkekUuZJJyIesLCwmQwP4JRGVepGlfguvX/ftvlI6kD0fJWmyrdgIcr9o9IPr9pw/bsSED6Ha4qqmVk/x4mlrTDTeeFmSveG+iD5AACXQSiMpGsRNWi1EA/ULiW7mYeCBGv/P8O3l7Hnr+O1kF6DWI0VEsQ0MHZGhoCnJAbhw8JTchRo+jMxMQo1l0EohvAN183bzgyezEFZmbuOrpk6khOYW0C0azkAAJ7J9AVOZFmvYluH7dv/9G6Uj6cJSsxbZqJ8Dxqt0Dot9/+rAdGzKAboermlo5yY+nqTXdcONpQfaK9yb6AAmQQCeBqGwUO2G1iAfQD1RuywF8A/1A5ZZcyyzJtfSCXE0vyYfPP4fclQ/nP5fHOyJPkMPd6GiWCpptZETOTp6T81Nn5SzkWCIhx5LDnmbRSSC2AfShUREjwxW5NHFeLk1CoA/hxfNDcPcZurxOh2evuyYQlXmRpn0Jrl+7dmenT6QPO20eNo4EfkCA45UOEXUC9GE7FmQA3Q5XNbVykh9PU2u64cbTguwV7030ARIgAQbQu/SBiAfQx0deEyNjkNdyDXwfuQndlC8XPpKvFj7w9JdNkS8bEOholhyanYXkkM76ohweu4R01heRxjotFzMpT7PoJBDbAHpiCp8/P4AA+gG5OXkKny1A5gXo8WFkXMDL50azkAAJ7J8AA+j7ZxXWkVy/hkU63Oto2lujD4frW7xa/wlwvPafKWsMlwB92A5vBtDtcFVTKydI8TS1phtuPC3IXvHeRB8gARLoJBCVjWInrBbxAPpI+bpUStdlpHxN3ihm5U4xA52RJ0t/grwNeUc+xMfP34d8aD6EHsli0lUbGZbR8lWpoK9G3y7mXkgku8VG90wgtgH05BGR1FGR5FF5a+Kw/GrysKdLGAZFUDPCQgIksH8CUZkXadqX4Pp1//4bpSPpw1GyFtuqnQDHq3YPiH7/6cN2bMgAuh2uamrlJD+eptZ0w42nBdkr3pvoAyRAAp0EorJR7ITVoh5AL12TMoLoI9B3SjkE0POeXl57X5ZX35eVtQ/kvbVNeW8dAt0C9LY4wT9gI/L5OSnkzkgB+ubIuLw2MgEZlxzeyM0huJjnp6EDEo324XENoCczp6UtvxqblF+NTclbEJOHoS3RthxbTwLhEojKvEjTvgTXr+GOgbCuRh8OizSvQwK9E+B47Z0haxgsAfqwHf4MoNvhqqZWTvLjaWpNN9x4WpC94r2JPkACJMAAepc+ENMA+tbmXdmEGP3u0nP509KCp/Ei+gvpkthAT0ulpiW9J5erJ+Ty2HExegLfhJ5AEN1oFj0E4hpAz+XPSy5/AXJe3qxU5K3KqKdTMC0+g+4JCwmQwP4JMIC+f1ZhHcn1a1ikw72Opr01+nC4vsWr9Z8Ax2v/mbLGcAnQh+3wZgDdDlc1tXKCFE9Ta7rhxtOC7BXvTfQBEiCBTgJR2Sh2wmoxDaDvNr+T3ea3kO/knflv5e35B5BvZRXQ2+IE/4CNGBoq4YySGH124hLkipyZvCTHEFE8DjGaRQ+BuAbQy6WrUjbZJbzMEnl5E2J0uzDRgh4fZ0/7QyAq8yJN+xJcv/bHt12rhT7smkXYHhL4eQIcr/SOqBOgD9uxIAPodriqqZWT/HiaWtMNN54WZK94b6IPkAAJMIDepQ/ENIAu289Fthcgz+Wj53flo3kI9KNtkUc7Io+ho1leJrE+VL0kh6qXIZfkUjYFSctFaBY9BOIaQK+Wb8rYiC+vFTJyq5iW16FZSIAEuiPAAHp33GyexfWrTbqDq1vT3hp9eHB+xiv3hwDHa384spbBEaAP22HPALodrmpq5QQpnqbWdMONpwXZK96b6AMkQAIMoHfpA3ENoO/URHY3RKC/XvxQvlr4APKhfNEQ+aIJgY5maSewTuLb7xekUrrg6TvFIt7QLXiaRQ+BuAbQpyq3ZKpyG3JLruUTcj2fhPD7BHo8mz3tNwEG0PtNtPf6uH7tnaGLNWjaW6MPu+iBbFMQAhyvQWjxWBcJ0IftWIUBdDtc1dTKCVI8Ta3phhtPC7JXvDfRB0iABBhA79IH4hpAl10AMSLydOlteboIgX4fH0H/YEs8Hd3iJ7Aeyp2Vofw5T/9utCq/q1TlP6BZ9BCIawB9ZvQOMiu8KTPVO8isIHI5N+RpFhIgge4IMIDeHTebZ3H9apPu4OrWtLdGHx6cn/HK/SHA8dofjqxlcATow3bYM4Buh6uaWjlBiqepNd1w42lB9or3JvoACZBAJ4GobBQ7YbXYBtBf0l1Z+0CMLEP+srYpf16rQdcEL6J70nLCEF00In1MxEjmmPxL9ZD8euwQ9IzkEV8vDIunWeJNIK4B9EMInM+MvoUguh9Av5SDMIAeb2dm76wSiMq8SNO+BNevVl1+YJXThweGnhcmgcAEOF4DI+MJjhGgD9sxCAPodriqqZWT/HiaWtMNN54WZK94b6IPkAAJdBKIykaxE1ZTEEDf2vxcjNS3Ppd3F+flT0vz8u7Sc0GSd08i+zJ6YlJkT26Mn5YbE7NyY3xWJhA8n0S2ayMs8SbAAHq87cvekUC/CERlXqRpX4Lr1355t1v10IfdsgdbQwK/RIDjlf4RdQL0YTsWZADdDlc1tXKSH09Ta7rhxtOC7BXvTfQBEiABBtC79AEFAXRBH3eb3+FV8+/l7WcPIPfl7fkHsgpkKxCjo1nM984LkKKcmbwiZyFnJq7IcXwm/URKPM0SbwIMoMfbvuwdCfSLAAPo/SLZv3q4fu0fS5dq0rS3Rh92yfPYlm4IcLx2Q43nuESAPmzHGgyg2+GqplZOkOJpak033HhakL3ivYk+QAIk0EkgKhvFTlhNQwB9e0FkTz5+/pl8/Pwu5DN5uC3yCGJ0NIvJaZ2BZGWmcv6FnM/npC0mhm5eRGcsPZoWflWr4xVAf+mtx8ZuyVGI0efg4m15FQ/+OwmQwE8TiMq8SNO+BNev8Ryt9OF42pW9iicBjtd42lVTr+jDdqzNALodrmpq5SQ/nqbWdMONpwXZK96b6AMkQAIMoHfpAxoC6LtI1L6DRO27m3Jv4QP5euF9ubf4gXzeELkLMTqaxQQc/aBjOT8rpcJpKeVPy83KmNwcgVSqe+F1P8zOEj8C8Qqg+78MYuTU+A05NQGBPp0WmUVGhVloFhIgge4IMIDeHTebZ3H9apPu4OrWtLdGHx6cn/HK/SHA8dofjqxlcATow3bYM4Buh6uaWjlBiqepNd1w42lB9or3JvoACZBAJ4GobBQ7YTUNAfQO0PEKOHZ0LHUMsfSjItC/mjgkv5485GmT4L0tTvgbG9FXAvHyZ/9zBMZjzScJzkxc9fQJ/I7IcQTQjWYhARLojkBU5kWa9iW4fu3Ol10/iz7suoXYPhJ4SYDjld4QdQL0YTsWZADdDlc1tXKSH09Ta7rhxtOC7BXvTfQBEiCBTgJR2Sh2wmrKAuirax/KyjoE+r21DXlvtebpJozRFifsErQRiQm8iO7LtfFZuTE+Bz0nU8jf3pagVfJ49wkwgO6+jdhCEnCBQFTmRZr2Jbh+dWFk9L8N9OH+M2WNJGCLAMerLbKsNywC9GE7pBlAt8NVTa2c5MfT1JpuuPG0IHvFexN9gARIgAH0Ln1AWQC9vvmF1Lc+h3whf1qchzyTd5fmBUneX0iXJAd72lBeZNhIQeaqV2Vu7BrkqpxA2utT5u1dpr8erH0sXZ0BdEtgWS0JxIwAA+juGZTrV/ds0o8Wadpbow/3w2NYxyAJcLwOkj6v3Q8C9OF+UPxxHQyg2+GqplZOkOJpak033HhakL3ivYk+QAIkwAB6lz6gLIAuXn8fitHvzN+Xt5/dl3cgK8C3DDE66mVm9I7MVN+UQ9CXcgIZkkv4tPRQ1DvG9v+IAAPodAoSIIH9EGAAfT+Uwj2G69dweYd1NU17a/ThsLyK17FFgOPVFlnWGxYB+rAd0gyg2+GqplZOkOJpak033HhakL3ivYk+QAIk0EkgKhvFTlhNWwB9e1HEyM6i/O35p/K3ecjzz+T7bZGHEKOjXqqla+LLVbleystNiNHmE9JtiXof2X6fAAPo9AQSIIH9EIjKvEjTvgTXr/vx3OgdQx+Ons3YYr0EOF712j4uPacP27EkA+h2uKqplZP8eJpa0w03nhZkr3hvog+QAAkwgN6lD2gLoO9uIni+JQL9zeL7cm/hfU/frYt81hC5C4l6yebOSC57VnLQt0fH5I3quKfxErpkIEazxIMAA+jxsCN7QQK2CTCAbptw8Pq5fg3OLApnaNpbow9HwSPZxl8iwPFK/4g6AfqwHQsygG6Hq5paOUGKp6k13XDjaUH2ivcm+gAJkEAngahsFDthNW0B9A7o88vv4A3e/5H5pXfkr5u78tcaBNoU//8jWpJHRFLHIEfkrfHD8qvJQ/LmxGEpoTvFoSFPs8SDAAPo8bAje0ECtglEZV6kaV+C61fbXj+Y+unDg+HOq5JANwQ4XruhxnNcIkAftmMNBtDtcFVTKyf58TS1phtuPC3IXvHeRB8gARLoJBCVjWInrKY4gL66/pGsrkGg31tdlz+vrUNvSBOGMS+iGx3JkhgX2ZOL1VNycey0GH0olZAjyaSnWeJBgAH0eNiRvSAB2wSiMi/StC/B9attrx9M/fThwXDnVUmgGwIcr91Q4zkuEaAP27EGA+h2uKqplZP8eJpa0w03nhZkr3hvog+QAAl0EojKRrETVlMcQG9sfSn1rS/E6D8tPoM89XQNhtmAGB3JMpQTGc6LQB+unJfDIxflEPTFXAaS9jRLPAgwgB4PO7IXJGCbQFTmRZr2Jbh+te31g6mfPjwY7rwqCXRDgOO1G2o8xyUC9GE71mAA3Q5XNbVykh9PU2u64cbTguwV7030ARIggU4CUdkodsJqigPo0noovjySPz37Rt6B/Gn+G1mCYZaRw33ZCQP11ohy6aqUS9ekXLwid0oFuVPOyxvQQ6i2Lb1dgWcPkkD8AugF4CzI3MQVOTN5FfqqnEyJnEhCoFlIgAS6IxCVeZGmfQmuX7vzZdfPog+7biG2jwReEuB4pTdEnQB92I4FGUC3w1VNrZzkx9PUmm648bQge8V7E32ABEigk0BUNoqdsJrmAPo2QuU7iyLQf3/+KeQTT3+/LfJdCwId9ZLLzkkud0aMvjU6LrerE3KrOi5ZdMwI3lVniTCBeAXQTWYEX06O35BT4zehb8psWmQOYjQLCZBAdwSiMi/StC/B9Wt3vuz6WfRh1y3E9pHASwIcr/SGqBOgD9uxIAPodriqqZWT/HiaWtMNN54WZK94b6IPkAAJdBKIykaxE1bTHEDf3RIxsrMl9xffl28W/yL3F96Xz/AB9E/r4umol2TyiCQTkORheW3yiLw2BYEeQccqexL1Pmpuf7wC6AmY0khSjo7dgtyWo9Vbch4x9fP4bY9z/PKAZldn33skEJV5kaZ9Ca5fe3RqR0+nDztqGDaLBH6CAMcr3SLqBOjDdizIALodrmpq5SQ/nqbWdMONpwXZK96b6AMkQAIMoHfpAxEPoHvpySElpCp/s5R/IUFpzC//SeaX35Hn0O/XduSvtW1P76AiZHP3dDTLOJo9ARmXqwfn5Nr0HPSsHBwakgP46QFolugSiFcA/aUdZkbvyEwVAn0pNySXEUC/DM1CAiTQHQEG0LvjZvMsrl9t0h1c3Zr21ujDg/MzXrk/BDhe+8ORtQyOAH3YDnsG0O1wVVMrJ0jxNLWmG248Lche8d5EHyABEugkEJWNYiesFvEAeq54WXIFSPGS/Lpckt+MQKCDlrXaJ7K68Q8x+sPlJflgZRl6WTZQUVuC1unG8YaFL6cnzr+UVFJOpRJyGpolugTiGkCfrNySqT25nk/K9XwCQl+Nrqey5YMmEJV5kaZ9Ca5fBz0q7FyfPmyHK2slARsEOF5tUGWdYRKgD9uhzQC6Ha5qauUkP56m1nTDjacF2Svem+gDJEACnQSislHshNUiHkBP5i+IL+fl3ysV+V8Qo4OWRvM7abS+FaM/nv9WPnr2wNPPUdE8xOhoFvPh6BQkLQdHL8uByhU5MHpJruYyci2f8TRLdAnENYBeLd+U6gikfENuFTOevF6gr0bXU9nyQROIyrxI074E16+DHhV2rk8ftsOVtZKADQIcrzaoss4wCdCH7dBmAN0OVzW1cpIfT1NruuHG04LsFe9N9AESIIFOAlHZKHbCahEPoEvurEjuHOSs/G60Kv85Oubp4GUJp/jyyeNP5R+QTx5/Jt/u7soDiNFRL2W8rV8qXRGjb5eK8gbe1Dfa+/I0smMPR72DCtsf1wB6GZ9kKBWv4vMMV+UOPs1wp1zA5xkKnoVNIncmc1fo7OxyTwSiMi/StC/B9WtPLu3syfRhZ03DhpHAjwhwvNIpok6APmzHggyg2+GqplZO8uNpak033HhakL3ivYk+QAIk0EkgKhvFTliNAfQ9M7QTtdfk/vO/y/35f8gDyKfNpnzaaHk66iWXPSHZ7Ekx+nrloNyoTMv10YNSQjSyjOi5EZZoEYhrAD2XPydZZJXI5c7Lm6Oj8lZlVN6EmFwKJpG70SwkQAL7JxCVeZGmfQmuX/fvv1E6kj4cJWuxrdoJcLxq94Do958+bMeGDKDb4cpaY0iAC5oYGhVd4sOFdo0nAfaKBKJDIIzna1Q2ip2wGgPoe2YwAfIWpCnPl/8G+VgWIO/VtiCbno56SSYmJJGcEKMvjM3JpfFZTx/EK+jTiEoazRItAnENoCczpySROS3J9Cn51fiU/GrsgLw1NiVZmCcHMZqFBEhg/wSiMi/StFbfv/V4ZJQIhLHOiRIPtpUESIAEwibAuUTYxMO5XpjPVwbQw7EprxIDAmEOzBjgikwXND1INfmwJrtGZrCxoSTwMwTCuDdFZaPYCSdhAP1HZqit/01qG5D1v8sfV1flDyurnt7BkdsQo6NZ8mi2SYOdl9MTV+TU+BXoy3IqNSyz6SE5Dc0SLQJxDaBL8gheM4dAvzVxWN6aPCJvThyREsxjMiYYzUICJLB/AlGZF3FNt3+b8kg3CYSxznGz52wVCZAACbhBgHMJN+zQ71aE+XxlAL3f1mN9sSUQ5sCMLUQHO6bpQarJhzXZ1cFhxSaRQCACYdyborJRHAicrYMZQP8R2Ub9K6lvfS1G/3nxiby74ItJ8r6+J7bMYbfeNKrPeDJVuShTo5DKJbmWy8iNfFauQViiRSC2AfTElMgwBPrmxCm5OTnr6Qn8jsc4xGgWEiCB/ROIyryIa7r925RHukkgjHWOmz1nq0iABEjADQKcS7hhh363IsznKwPo/bYe64stgTAHZmwhOtgxTQ9STT6sya4ODis2iQQCEQjj3hSVjeJA4GwdzAD6j8hubz+Wne1HYvQHT7+G3PNkHke2xZY57NZrcrSbyGNCcsXzkt+TX5fL0ha712ft/SYQ2wD6UAXfXTIyKhcnz8ulyQtyceK8HIILH8bnBoxmIQES2D+BqMyLuKbbv015pJsEwljnuNlztooESIAE3CDAuYQbduh3K8J8vjKA3m/rsb7YEghzYMYWooMd0/Qg1eTDmuzq4LBik0ggEIEw7k1R2SgOBM7WwQyg/wTZZfxsCbIsnz7+VD558omn7+/uyoMdCHTkS3YWH5Keg8zK/1OdkP81OulpE5dMIEU2YpQsESAQ2wA6PjNgPjVgPjlgPjcwO3FVTuOTA6e8Tw0M4bMDcFIWEiCBfROIyryIa7p9m5QHOkogjHWOo11ns0iABEjACQKcSzhhhr43IsznKwPofTcfK4wrgTAHZlwZutgvTQ9STT6sya4ujiu2iQSCEAjj3hSVjeIg3KwdywD6T6Ct4WcmYXtNHjz/h3z7/O/yYP4f8kmzKZ80fIl8SR3CN6aNHJY7Y0chxzxdxgvqI3sS+T4q6EB8A+jtzw2k5XD1KuSapy9kk3JxTxSYl10kgb4RiMq8iGu6vpmcFQ2IQBjrnAF1jZclARIggUgQ4FwiEmYK3Mgwn68MoAc2D0/QSiDMgamV8SD6relBqsmHNdl1EOOG1ySBfhII494UlY3ifnLtui4G0H8CXQs/82Vh+WNZWPlYFqH/XNuSP29sQm92jduZE4eryObuy+WJs3Jl/Bz0OZnBK+jTeP18mimynTHVLzUkvgH0l58bGB+5KhMj12W8clVu5jPyWiErNwuZSNiHjSQBVwhEZV7ENZ0rHsN2dEsgjHVOt23jeSRAAiSggQDnEvG0cpjPVwbQ4+lD7JUFAmEOTAvNZ5U/Q0DTg1STD2uyKwc3CUSdQBj3pqhsFDthSwbQf9EMtY2/S23977IJ6pa8IQAAIABJREFU/cfVFfnjyipkRbZxVlucsGPgRrRTZOfl5PhlOYU02SeRInsuNSyzaV9Y3CcQ3wD6S/al4mXxpHBZ3hgpyZ1yUW6XS97nBoyX8nc93PdTtnDwBKIyL+KabvC+whb0RiCMdU5vLeTZJEACJBBvApxLxNO+YT5fGUCPpw+xVxYIhDkwLTSfVf4MAU0PUk0+rMmuHNwkEHUCYdyborJR7IQtGUD/RTM06vekUf8Kck/+vPBY3oW8B1nDWesQo6NZTIpsP032ZOXiC7mez8qNfA6SjWa3lLVaQwA9mzkt2eysGP362KTcrk55+uWvgCgzOrtLAl0QiMq8iGu6LozLU5wiEMY6x6kOszEkQAIk4BgBziUcM0ifmhPm85UB9D4ZjdXEn0CYAzP+NN3poaYHqSYf1mRXd0YTW0IC3REI494UlY3i7gj2+SwG0H8R6M72Y9neeSJGf/j0a/ngydeefoaz2tJni4RUXfvd3WHJFs9LtnBecsVz8pvyiPzryAh0OaR28DK9ENAQQE8kDklieEaMvjl1TF47cMzTowCHjxB4moUESOCXCURlXsQ1HT056gTCWOdEnRHbTwIkQAI2CXAuYZPu4OoO8/nKAPrg7MwrR4xAmAMzYmgi3VxND1JNPqzJrpEegGw8CYBAGPemqGwUO+EQDKC/wgzL+Hdf7j75zJenn8m9nR25t70t3+yYRO4RL9lTIkYyp+S31QPy76NT8tvRA5IewjvqexLxHsa2+RoC6CJjsJ8vlw/MyeWDZzw9PTwsM0NDMjMMJ2UhARL4RQJRmRdxTUdHjjqBMNY5UWfE9pMACZCATQKcS9ikO7i6w3y+MoA+ODvzyhEjEObAjBiaSDdX04NUkw9rsmukByAbTwIgEMa9KSobxU44BAPorzBDDf9uZFOeLN6Vx5AnS3flw62afLBZ83TkS2pSxEhyUm5UT8uN0VlPJpMiExCjWdwkoCOAXgD8oicnxs/LyfEL0BdkLp2UM+mUp1lIgAR+mUBU5kVc09GTo04gjHVO1Bmx/SRAAiRgkwDnEjbpDq7uMJ+vDKAPzs68csQIhDkwI4Ym0s3V9CDV5MOa7BrpAcjGkwAIhHFvispGsRMOwQD6K8zQwr+bt8xbsrn+BeRz2dz4XP57dUn+a2XR05Evw/je+RAE+nT1upwavenp0/hE+umMLyxuEtARQDcBciMpmaxchlyVyZHLcj2flZuFLDQd1E3vZKtcIhCVeRHXdC55DdvSDYEw1jndtIvnkAAJkIAWApxLxNPSYT5f/3/23oS9jSPLFjwk9o0gAK6SKInURu2bF3kp95vpnpnu+cHTr6d7+vV7VWV51y5bki1rpSTuC0CCAEjOjQQpqarEkhLMDERknOjv9HXZmZE3zrkRiMzLvMkEejRjiKMKgQGdEzME99nlLgy49EPqUgy7pCsnNxmwnQEda5MtD4qN0JIJ9A+XYf0hsI3/mHuB/5if8tDcAhrSS0Os7W2k/1MM91/BSPEKLmTjuJiLe1Z9MV0VylaWzRwG3Eigv+G7kDuLfP4MlL3SV3yNhARnQg5Tlo0MkIG/ZcCWfRHv6Ri9tjOg4z7Hdo7oPxkgA2QgTAa4lwiT3e71rfP3lQn07unMK1vGgM6JaRk1Vrvr0g+pSzHskq5WT0A6TwaEAR1rky0Pio0ICCbQP1yG1kug+UJeRn+J7+Z+w7ezv3p2Vl5Qn9tsw/bWlzuHYv48lP2kWMAnfYJin5eclBfSPctmDgOuJdDTqUNIpQ4jLbhYOoDLAmVL8pcd/dswRx16QgbMYcCWfRHv6cyJGXrSGQM67nM684xnkQEyQAbcYIB7iWjqrPP3lQn0aMYQRxUCAzonZgjus8tdGHDph9SlGHZJV05uMmA7AzrWJlseFBuhJRPoHy7D1jKwuSRYxs+zN/HzzC0PjySB/rtUelewvSVSR5FIHRccxReVYXy5jYwMbAe2jzFK/ruWQI/1ltEbq0DZ0wMncWbglGcPSIX3/TF4lo0MkIG/ZcCWfRHv6Ri9tjOg4z7Hdo7oPxkgA2QgTAa4lwiT3e71rfP3lQn07unMK1vGgM6JaRk1Vrvr0g+pSzHskq5WT0A6TwaEAR1rky0Pio0ICCbQfchQl2PbeDZ3HU9nr3n21voGbjZanrW+xffL56b3Cfbjs4FxfDY4js8F/VIa23vLlyWyjZLYtQQ6kBX+1Z9yZDFRPoPxyhnPHkslcTSdxDGB5NG9L6Yry0YGyECbAVv2RbynY8TazoCO+xzbOaL/ZIAMkIEwGeBeIkx2u9e3zt9XJtC7pzOvbBkDOiemZdRY7a5LP6QuxbBLulo9Aek8GRAGdKxNtjwoNiIgmED3IUNTjlWvmTexsHRbcMuz39RW8XWtJrbmoy9DD+3tl8yjQOzZymmcGziDswL1Zu+YgG/4mqWbewn0nQ8JJDGQO/Iap4sVKJwS5ESiHZilFr0hA91jwJZ9Ee/puhcjvHIwDOi4zwnGU/ZCBsgAGYgmA9xLRFNXnb+vTKBHM4Y4qhAY0DkxQ3CfXe7CgEs/pC7FsEu6cnKTAdsZ0LE22fKg2AgtmUD3IYP6yPmWYBON1V/QrP3i2f9vcR7/LviPpXkffRl6aI/6yrmgJ4nx8ieYqHzq2ckUcFKgLJs5DLiXQJcyCGgjJZUSkrF9nr0wdAgXh+W76EOHUZb/WhEoy0YGyECbAVv2RbynY8TazoCO+xzbOaL/ZIAMkIEwGeBeIkx2u9e3zt9XJtC7pzOvbBkDOiemZdRY7a5LP6QuxbBLulo9Aek8GRAGdKxNtjwoNiIgmEDvTIb134Ft/Of8c/zH/BT+c+451qW3dcmxK9jehvs+xnDxE8FHOJ9L4Xw+6dmdEtn83HT3FXYvgf425ypF3sapoWM4M3zMs2PxOMZiCbGJ7VR7O+XORgZcZsCWfRHv6VyO0miMXcd9TjSY4ijIABkgA+EwwL1EOLx2u1edv69MoHdbbV7fGgZ0TkxrSImAoy79kLoUwy7pGoFpyCE4zoCOtcmWB8VGhAIT6J3J0Hol1dxfCl7h+9lf8f3cA3wndlZeUp+RT6Era3vry0yikJ5EX+YkLpQquFQe8Kwqj50XKMvWXQbcTqCrCFTfRM9htDghOIJ9glO5PpzJFT37puB7d3Xi1clAtxmwZV/Ee7puRwqvv1cGdNzn7NVHnk8GyAAZiDID3EtEU12dv69MoEczhjiqEBjQOTFDcJ9d7sKASz+kLsWwS7pycpMB2xnQsTbZ8qDYCC2ZQO9Mhq1lqeS+IiUVlvHLzE38MnsT98Q+lE+k76Czjs05Kx7bj3jvASTEXpLy2JdHxnFZ7E55bGXZusuA2wn0nVoIMaTThwXjHq6Uh/FZeUTsCDIij0qxK8tGBlxmwJZ9Ee/pXI7SaIxdx31ONJjiKMgAGSAD4TDAvUQ4vHa7V52/r0ygd1ttXt8aBnROTGtIiYCjLv2QuhTDLukagWnIITjOgI61yZYHxUaEAhPoHcpQl/NUwfY6ns/fxDOBsrfrDdwRKCsvosvX0uFZO5sqj10SlHF2eBJnR07izMgkxnp7pER2r1gWxu62rm4n0N9iX76DDoXYKC5XDgkOenYgHsNgLC6IsZx7t4OV1+8qA7bsi3hP19Uw4cUDYEDHfU4AbrILMkAGyEBkGeBeIprS6vx9ZQI9mjHEUYXAgM6JGYL77HIXBlz6IXUphl3SlZObDNjOgI61yZYHxUZoyQR6hzI05Tx53VywuHIPi1WF+/hpeaGNlUVJre+k2Du8RNdPa5fHVu/wHq6cweGBsxgXezKVwKlkwrNs3WWACfRt/nuL8qFzQayIg1LGfazvCA6JPZbJ4oTgeCYDFa2qpLsCGxlwjQFb9kW8p3MtMqM3Xh33OdFjjSMiA2SADATHAPcSwXFpUk86f1+ZQDdJefpiNAM6J6bRRETMOZd+SF2KYZd0jdiU5HAcZEDH2mTLg2Ij5GcCvUMZtuQ89X75Fprrj9FqPPbsN3PPcXX2mWelwDuqAmXtbKpEdhsDxQuoFC+KvYhPcunXsHNc0fGaCfRtLXvi8g+CngQyuRNIZyc9+2lfP64U+/GpQP05CMu5Ryf2ORJ/DNiyL+I9nT9debR5DOi4zzFv1PSIDJABMmAOA9xLmKNFkJ7o/H1lAj1I5dhXpBnQOTEjTaRhg3Pph9SlGHZJV8OmFN0hA74Z0LE22fKg2Dd5YZzABPreWd2YlhfRX0mt9mn8OPMA38/c9+y05NinJceuYHvL584gnz2LXO4sPi8W8Xl/EZ+JVWlL9Wavsmz6GWAC/R2cp8YBBfke+qW+QVwuDnp2MJ7EYCLhWfVnIeoDBPwIgf6Y5RW7w4At+yLe03UnPnjV4BjQcZ8TnLfsiQyQATIQPQa4l4iepmpEOn9fmUCPZgxxVCEwoHNihuA+u9yFAZd+SF2KYZd05eQmA7YzoGNtsuVBsRFaMoG+dxk25R3zbdybu4l7czdwb/YGfpMK7w+l0vtvqtq75S2VPAKFpODTgRFcGRjFJ4K8jGsHlg/RSveZQH+HbPGK/EVHG2O5fRjLjgr24Xi+iBM5gdidUu4s525l2NPpDhiwZV/Ee7oOxOUpRjGg4z7HqAHTGTJABsiAYQxwL2GYIAG5o/P3lQn0gERjN9FnQOfEjD6b5ozQpR9Sl2LYJV3NmU30hAx0xoCOtcmWB8WdMRjwWUyg753QLfUt9A35s+gWni98i6n5q2K/wQ35CPoO9n6R7vbQ2zuK3p5R9PTuw8cjE/h49Ag+EitpSgwIlGXTzwAT6O/gXMq4q1LuCunUQfnDj0NIJ8dwpTyKzyqjuFIZeV3KXZV0ZyMDLjBgy76I93QuRGO0x6jjPifaDHJ0ZIAMkIG9McC9xN74M/Vsnb+vTKCbGgX0yzgGdE5M4wYfYYdc+iF1KYZd0jXC05NDc4QBHWuTLQ+KjZCcCfRAZVhY/h7zS99D2e9rDXxXXcf3Akmvv0agF9TWWUmu1MbJoROYHD4h9jjG43GMxwRi2fQzwAT6eziPjwIxgdiL5X24WNqPS2Ir8QwG4mkMxNKI98hnCLahX0FekQzoYcCWfRHv6fTEA68SHgM67nPC8549kwEyQAbsZ4B7Cfs1fNcIdP6+MoEezRjiqEJgQOfEDMF9drkLAy79kLoUwy7pyslNBmxnQMfaZMuDYiO0ZAI9UBlWV+9CYU3wzeL8NhYgL6O/RqAX1NaZelc3I8hiuH8SwyWFE7iUyeGjbFYs3+XVJsVbF2IC/T2s9/bJh87bOJAfFYx4djw7iInMoGfz8iH0gnwUXVk2MhBVBmzZF/GeLqoR6M64dNznuMMmR0oGyAAZ8M8A9xL+ObPhDJ2/r0yg2xAR9NEIBnROTCMG7IgTLv2QuhTDLunqyFTlMCPMgI61yZYHxUbIzAR6oDJsNh5jo/EIm83H+Hr2Kf4880zsM8hX0l8j0Atq60xlFyXLiF4kcieR3MY/FfvxT8WSoF+bJ7zQGwaYQH9fNEjM9qjqCDGkUsOCISnpPoTzxYnXGJD/XBEoy0YGosqALfsi3tNFNQLdGZeO+xx32ORIyQAZIAP+GeBewj9nNpyh8/eVCXQbIoI+GsGAzolpxIAdccKlH1KXYtglXR2ZqhxmhBnQsTbZ8qDYCJmZQA9Who0ZoDUt9dqncX32N1yf+9WzUxsbeLGx6VnrW2oCSB0RTOB/k3LY/yjflv7fBWkpg50SKMumhwEm0H3wHJc/8oiVpZx7P04UDuOkQNnhVAYj6bTYLHK9vcgKlGUjA1FiwJZ9Ee/pohR1bo5Fx32Om8xy1GSADJCBD2OAe4kP48m2o3T+vjKBblt00N+uMaBzYnZtkA5e2KUfUpdi2CVdHZy2HHLEGNCxNtnyoNgIaZlAD1aGzSqwjUeLP+PRwl08Fnu33hCs4+56I9jrdaO3+Ij3TWmI/aRyBJ8OHBUcQUVyjhV54VdZNj0MMIHug+de+QRBr3xqQOyQvI0+nB727Gh+CPsEno0nsC+RFCR8dMxDyYD5DNiyL+I9nfmxRA//PgM67nOoARkgA2SADOzOAPcS0YwOnb+vTKBHM4Y4qhAY0DkxQ3CfXe7CgEs/pC7FsEu6cnKTAdsZ0LE22fKg2AgtmUAPWAZ5w3xrU/rcwOLyTSytXPfs1eoq/lyt4Wux1rce+aa0AvpweugcTg8qnMUhKYGtcJClsLVJzAS6H6rlLzt61F93yGcI5JvoCYnhuPo2ev8R7C8J+o/ipLyJfkreSD8llo0MRIkBW/ZFvKeLUtS5ORYd9zluMstRkwEyQAY+jAHuJT6MJ9uO0vn7ygS6bdFBf7vGgM6J2bVBOnhhl35IXYphl3R1cNpyyBFjQMfaZMuDYiOkZQI9NBnqqz9jbe1nKPv14hz+tDDv2XW5onoPXVk7m0ouytu8goPlczhUOY+DgtOpOM6k42L59q4uXZlA75TpNzE8WBjDYN9BKHs8U8SJdNGz+XgSuXhKbEq+oK7S7upL6mxkwE4GbNkX8Z7Ozvii128Y0HGfQ77JABkgA2Rgdwa4l4hmdOj8fWUCPZoxxFGFwIDOiRmC++xyFwZc+iF1KYZd0pWTmwzYzoCOtcmWB8VGaMkEemgyNJuP0Wo8hrLfzz7D9zNPBM+wKFfcQWgXD7VjlSBXr5knUOo7g/7iWc9+lsvis3zOA5seBphA75TnNzGcT5WQS/cjn+rH/swQDmSGcSA9hP3ZfoxlSzggNimXSQmUZSMDNjJgy76I93Q2Rhd9fpsBHfc5ZJwMkAEyQAZ2Z4B7iWhGh87fVybQoxlDHFUIDOicmCG4zy53YcClH1KXYtglXTm5yYDtDOhYm2x5UGyElkyghybD1tYM2pjFjRf3cF2g7Au54pRAWTtbj7jdRix7CnGBsv9nfz/+r/6S2JKdw7LQaybQOxXtTQz39sQQ641B2VLmoIey4HT/KM4W9+FM/z7Il9Nfo9Mr8jwy0E0GbNkX8Z6um1HCawfBgI77nCD8ZB9kgAyQgagywL1ENJXV+fvKBHo0Y4ijCoEBnRMzBPfZ5S4MuPRD6lIMu6QrJzcZsJ0BHWuTLQ+KjdCSCfQQZViWvlcEy3gwfQcPXm1jYwO/tjbwQKz1LXVQXss9JK/nHsJXpTEPfyiPIS/1rndg/RgNHgAT6MGKk0sNI5ccgbJHCiM4mheILcazKCbayPf2CmKeZSMDtjBgy76I93S2RBT93I0BHfc5ZJ8MkAEyQAZ2Z4B7iWhGh87fVybQoxlDHFUIDOicmCG4zy6ZQJc33raciQNukJyRmgONAAM61iZbHhQbIScT6CHKUJe+1ZfO1/Fi/qaHqflbuF5v4Fp9Xay9X0F/TVpc3jaP9UtF9xLOlU7jfPm0Z/dLhewDAmXZwmOACfRguU3GC0jGBGIHUmVUtjGYHcZgTiB2fyIpsZ0Uy+AOln32FiYDtuyLeE8XZhSwbx0M6LjP0TEOXoMMkAEyYCsD3EvYqtzf91vn7ysT6NGMIY4qBAZ0TswQ3GeXuzDg0g+pSzHskq6c3GTAdgZ0rE22PCg2Qksm0EOUQf0hm8ImVpZvYHnlmmf/VK3hjys1sashXltT11L2GpA3ccUeKn2Gg+XPcEhwWj4YfTrdBlt4DDCBHiy3PT298mECgdhYT0GQ9+z+0lHs7z+GfWJPp9IS1xkPbGTAFgZs2Rfxns6WiKKfuzGg4z6H7JMBMkAGyMDuDHAvEc3o0Pn7ygR6NGOIowqBAZ0TMwT32eUuDLj0Q+pSDLukKyc3GbCdAR1rky0Pio3Qkgl0LTLU1+6jvvYA9dX7+HZpGt8uTuM7sTXJr9c2BREoGjPQ9xF2cDmfxuV8CpfEqhT7DrSQ7dBFmEAPU2z11x8KGQwUDrSRH8NEOo/xVAETgoJX1j2HPinxnpS/I0nKp9UV2MiAaQzYsi/iPZ1pkUN//DKg4z7Hr088ngyQATLgEgPcS0RTbZ2/r0ygRzOGOKoQGNA5MUNwn10ygc4S7pwFZIAMGMmAjt9XWx4UGyEQE+haZGg1X6LZfIGW4Nb8b6/xUj6D/kKgrO0tlz2FXPY0spnTuNJfwmelkmflZXQkBcqyBcsAE+jB8vmXvcXlf6oy7XH5JnpR0I+s2HKyhIqgJDgsJd0PSWl3ZQvyVyJ9kkRXlo0MmMaALfsiPvQ2LXLoj18GdNzn+PWJx5MBMkAGXGKAe4loqq3z95UJ9GjGEEcVAgM6J2YI7rPLXRhw6YfUpRh2SVdObjJgOwM61iZbHhQboSUT6Fpk2NqqyXWq8sdtNfw2c11wzbP3W8D9pkCs7a0nMY7e5DiU/WpwP74a2OfZrAwsJ1CWLVgGmEAPls+/7G3nVfIer6R7ryrvrmx8ELHEIHoFF/uPtiGl3Qcl376DML1i32SgEwZs2Rfxnq4TdXmOSQzouM8xabz0hQyQATJgGgPcS5imSDD+6Px9ZQI9GM3YiwMM6JyYDtBpzBBd+iF1KYZd0tWYyURHyECHDOhYm2x5UNwhhcGexgR6sHzu2tu6/JeGYB0v52/g5YJg/iZ+qq/jp7UGrtXVf7O8xYblZd0hqdc+jI8HjuGjwWOeHZS3cgflrVxl2YJlgAn0YPn8oN5iRYnzfonzIo7lDwj2exhISql3hUQG2XgaOUE2lvZKu6dY2v2DqOVB4TFgy76I93ThxQB71sOAjvscPSPhVcgAGSADdjLAvYSdur3Pa52/r0ygv08N/ncysM2AzolJ0vUx4NIPqUsx7JKu+mYLr0QGwmFAx9pky4PicBj22SsT6D4J6/Rw9Yq5qtPewsrKXVRX7mBl+S7+WF3GH1cUVjrt2JzzevNAj0Dsycp5wQVMCsalfvu4VMJWYAuWASbQg+Xzg3rrle+i9wjEVqSk+0CyT0q696GUHkA5NYBSqoLhdBkjguF06XVp9z6Wdv8genlQOAzYsi/iPV04+rNXfQzouM/RNxpeiQyQATJgHwPcS9in2Yd4rPP3lQn0D1GEx5ABYUDnxCTh+hhw6YfUpRh2SVd9s4VXIgPhMKBjbbLlQXE4DPvslQl0n4Tt5fAt7+SttfvYXLsn9h7++8Is/nVhRuzMXjo25FxV8lq9Zt6DsfLngi88e1ZyjWcEyrIFywAT6MHy+WG9qThvo7dHQcq6yz8XMwcFhzx7RN5IP7qNQfnDEZZ2/zBmeVR4DNiyL+I9XXgxwJ71MKDjPkfPSHgVMkAGyICdDHAvYadu7/Na5+8rE+jvU4P/nQxsM6BzYpJ0fQy49EPqUgy7pKu+2cIrkYFwGNCxNtnyoDgchn32ygS6T8ICOLzxVKq5PwGaT/HHuSf4n3OPPVuV/Hp1U9DOs1vdKvkLGChchLIX+nK4UMjhfF8eKRmVvJDuWba9M8AE+t45DKqHbHIIudQwsslBjGYGsF8wmq7IG+rZ7fLuWeSkpLsq7Z6LZ9pl3bfLuwflA/shA7sxYMu+iPd0jGHbGdBxn2M7R/SfDJABMhAmA9xLhMlu9/rW+fvKBHr3dOaVLWNA58S0jBqr3XXph9SlGHZJV6snIJ0nA8KAjrXJlgfFRgQEE+j6ZdiYlWruCnO4PvsLrgmUfSEV3qcEytresskjyKaOSjLxCC4NjAhGcbEygj4Z2A5sH6MJ/jOBboIKbR8SsRyS8bzYPArxLPoSWRQE7bLuAinxrsq6t0u7l9EnyXNV1p2l3c3RMMqe2LIv4j1dlKPQjbHpuM9xg0mOkgyQATLQGQPcS3TGm+ln6fx9ZQLd9Gigf8YwoHNiGjNoBxxx6YfUpRh2SVcHpimHGHEGdKxNtjwoNkJqJtC7IMOqXFOwtYqHMz/hNw/XcK8J3JNPpStre+vBkFS4HpbC1sO4vO8YPhoViB2Ugcl/8Szb3hlgAn3vHAbXQ49X2B1S1v3N/0mC3Cvr3oYq636scMCzqqz70HZ59+B8YE9k4N0M2LIv4j0dI9h2BnTc59jOEf0nA2SADITJAPcSYbLbvb51/r4ygd49nXllyxjQOTEto8Zqd136IXUphl3S1eoJSOfJgDCgY22y5UGxEQHBBHoXZGjINdcFDbxavCO47dmbq6uvoXLokkuHvbn0oniv0IfJoVOvMR6PYWIbXSA+cpdkAt18SVVJd1XeXWE0U8E+gSrtXkmkMBAXiM0nMsgJ8klV2j2GVK9ALBsZCIoBW/ZFvKcLSnH20y0GdNzndGtsvC4ZIANkwAYGuJewQSX/Pur8fWUC3b8+PMNRBnROTEcp7sqwXfohdSmGXdK1KxOHFyUDATKgY22y5UFxgLR23hUT6J1z1/GZqka7QgvV1V9RW/0N1dqv+GFpFt8vTuOHxVn1frqHtY6v0e0T0+KA+tJ5GgfKZ7G/dF7sOZxNJ3E+k8Q5sWx7Z4AJ9L1zGHYPqrT7DlRJ94J8/1zZUrwPpUQRZbHDuTJG8xWMZCtS0j2JokBZNjIQFAO27It4TxeU4uynWwzouM/p1th4XTJABsiADQxwL2GDSv591Pn7ygS6f314hqMM6JyYjlLclWG79EPqUgy7pGtXJg4vSgYCZEDH2mTLg+IAae28KybQO+cuiDObzySP/hRbosPX04/xp+lH+HrmMZakb4XlIK7R5T6KhUso9l2Gsp8XMvgyn/Us294ZYAJ97xzq62G7xPv2BYuJISj0xQdxrHRAMObZQUmwD0mCfUgsGxkIigFb9kW8pwtKcfbTLQZ03Od0a2y8LhkgA2TABga4l7BBJf8+6vx9ZQLdvz48w1EGdE5MRynuyrBd+iF1KYZd0rUrE4cXJQMBMqBjbbLlQXGAtHbeFRPonXMXxJkbc/IyusI8bsz+/BpT8oL6820EcZlu9pHNnMQOrpTK+KxUwRXBzjvq6j11ts4YYAK9M95MOCsb60M2VvQwIm+fj+YEYovyRnoxUZDEep9A3lbffmM9F4shJ6XdlWUjA34ZsGVfxHs6v8ryeNMY0HH2z1O/AAAgAElEQVSfY9qY6Q8ZIANkwCQGuJcwSY3gfNH5+8oEenC6saeIM6BzYkacSqOG59IPqUsx7JKuRk0oOkMGOmBAx9pky4PiDugL/hQm0IPn1E+PW1KkfVOKtYt9OPcTfpv7EQ/nf8I9+Uz6LwJlbW+J+CEkEoeh7MdDB/Dp4Bg+Edv+Qnr7S+lsnTHABHpnvJlwVqInhUSvQtr7Bno+mfW+gZ6Ol5FKlJASu1++l+5Bvpk+lEzKm+kpDItlIwN+GbBlX8R7Or/K8njTGNBxn2PamOkPGSADZMAkBriXMEmN4HzR+fvKBHpwurGniDOgc2JGnEqjhufSD6lLMeySrkZNKDpDBjpgQMfaZMuD4g7oC/4UJtCD57TDHtvJ0D95+FHy6j9so8PuDDptSHwZFAzh8r7j+EigrPq3w96/ZeuUASbQO2XO4POkrDukrDvEThYOCMY8O57OYiKdwXhmp7R7z+tBvPkng8dF17rKgC37It7TdTVMePEAGNBxnxOAm+yCDJABMhBZBriXiKa0On9fmUCPZgxxVCEwoHNihuA+u9yFAZd+SF2KYZd05eQmA7YzoGNtsuVBsRFaMoFuhAzKieWVa1iqXhN7Hd+t1PDtcs2zTflvOzDGWV+OqPfM2++aTwyceI0T8ibtZDIl4Bu1vuh862Am0DtlzuDzpLQ7PBSxL1PGPnn7XL2FPpSS76JvIxMvIJuQEvBii7E4+qWsuwIbGdiNAVv2RbynYwzbzoCO+xzbOaL/ZIAMkIEwGeBeIkx2u9e3zt9XJtC7pzOvbBkDOiemZdRY7a5LP6QuxbBLulo9Aek8GRAGdKxNtjwoNiIgmEA3QgblxHr9PtbX7ol9gKvz07i6MI1v5mcgBd5fwxhnfTmivnLeRn/fJEpFQd9JfJbP47OcIF/w1RsPfsMAE+gRjAYp7Q4p7Q6xBSntrr6Bnhfkkrk2EllUMvtRzuzz7CH5A5TDUtpdWTYysBsDtuyLeE/HGLadAR33ObZzRP/JABkgA2EywL1EmOx2r2+dv69MoHdPZ17ZMgZ0TkzLqLHaXZd+SF2KYZd0tXoC0nkyIAzoWJtseVBsREAwgW6EDJ4Trefyqvkzz3498wh/nn6Eq2IXt7awJP950RxPO/ckMwlkTgHpSfxLuYJ/KbWxU4Kapaj9UcsEuj++rD46kZPS7gKx+/PHsb9wQnAcZ6Ws+zkp764senq255JYmUxv/pfVI6fzATBgy76I93QBiM0uusqAjvucrg6QFycDZIAMGM4A9xKGC9Shezp/X5lA71AknuYeAzonpnvsdm/ELv2QuhTDLunavdnDK5OBYBjQsTbZ8qA4GEb32AsT6HskMMDTN+YBhc153J27j7vzgrkHeNxq4fdmC48F1rfkISB5UJKAh/BVZczDH8pjyPcCeUn4Kcv24Qwwgf7hXFl/ZEzeSo+lBSmU06PyBvooSmIPJrM4KG+ljwmyklz3EM8iL2+lFwT5eBJxGfwOrOeBA+iIAVv2Rbyn60henmQQAzrucwwaLl0hA2SADBjHAPcSxkkSiEM6f1+ZQA9EMnc70Rms3WbZpQXXJV27HVc6r88Y1sm2vmu5pKs+VnklnQzo+M2x5UGxTt53vRYT6EbI4DmxtSbJ87pnp5bu4MXiHc9eX6vj+qpArPUtNiDlqQclCTiAS/I99MuDk54dls83jwiUZftwBphA/3CurD+yRyZHr6TBxabjeWQEyvbFcujrzXq2khnEgKCSHcRIOo/RTAEjAkm7ex9RUJbNTQa4L3JTd45aPwMu3avruKfTryCvSAbIgO0McB22XcHu+88Eevc1sNoDlzZIXHCtDlU6LwwwhqMZBi7pGk0FOSodewk+KPYRZ0yg+yBL36G16g2srlyHsv9rpYr/tbwiqGJLXNiBPm+CvJKUoEYbxwcv4MSQQOyReA+OJCBgEXc/bDOB7oetqB77Zk7tL4xhn0DZiXzZw7ggL/Xc81LQPeeVeO9BL8u7RzUYdh0X90XOSc4Bd4kBl+7VddzTdUlGXpYMkAGLGeA6bLF4hrjOBLohQtjqhksbJC64tkYp/d5hgDEczVhwSddoKshR6dhL8EGxjzhjAt0HWfoOXa8/wHr9vuABvpmfxtX5V56tiQur29DnTZBXUu/BtjFaOod9ghHBxUwSFzIpseq/sX0oA0ygfyhTUT7uzZwqpStS2r0ipd0rGEr3b6OIkpR1LwtKibyUdU+iEG+Xd2dp9yjHxV+Ojfsid7TmSLvLgEv36jru6bqrJq9OBsiAjQxwHbZRNbN8ZgLdLD2s88alDRIXXOvCkw7/FQOM4WiGhEu6RlNBjkrHXoIPin3EGRPoPsjSd+hG6zk2Np6jJfan6Uf48dVD/Ch2TlyYEShrZ1M12hXiyBdOI5c/49k/FAr4h74CvhLL9uEMMIH+4VxF98g3cyodz0hZ97Qgg2ysIN9C7xMUMCxl3YezQ55VJd33CVR5952y7iztHt3o2BkZ90XR15gjNIMBl+7VddzTmaEqvSADZMAmBrgO26SWmb4ygW6mLtZ45dIGiQuuNWFJR3dhgDEczdBwSddoKshR6dhL8EGxjzhjAt0HWToPXZCLzQsWcPvFXdyauiv2Zzzd2sIT+bfKWt8yk/JRZoHYfy5VBAMe2uWl5XPP1g8w/AEwgR4+x/ZeYae0e7Zd1j2vyrsf8Eq6T+RLns319G6Xdu+V+aZKuwtUkfftLynwgwr2qv/XnnNfFB0tORKzGXDpXl3HPZ3ZatM7MkAGTGSA67CJqtjlExPodullnLcubZC44BoXfnTIJwOMYZ+EWXK4S7paIgnd9MmAjr0EHxT7EIUJdB9k6TxUFWuvCmp4NHMbvwuUvdts4edmU9DS6Uw410ocBJIKY/iyfBBfVQ7iS0FBMucFydwpy/b3GWACnRGyOwNvl3Yve2XdS5kyBlM5Ke2ex2A6h0KsH/l4v2fLUtK9IlA2LnMvIXNQWbZoMMB9UTR05CjMZ8Cle3Ud93TmK04PyQAZMI0BrsOmKWKfP0yg26eZUR67tEHigmtU6NGZDhhgDHdAmgWnuKSrBXLQxQ4Y0LGX4INiH8Iwge6DLJ2HNuVibcws3sTswg3Pfr+6hu/X6mLrOp0J51q9A1LNvSKvmg/g4uAkLg1MenZEKlKPCpRl+/sMMIHOCNmdgZ3S7jGvpHsqpkq7p6WkexKZWNyzffLHK4XUIc9OSEn3o9k+z6bl1B2Q4WgwwH1RNHTkKMxnwKV7dR33dOYrTg/JABkwjQGuw6YpYp8/TKDbp5lRHru0QeKCa1To0ZkOGGAMd0CaBae4pKsFctDFDhjQsZfgg2IfwjCB7oOs7hy6Wr2JmkDZP66s4I/Lyx42xZ0NqeSurJ1NlZjOCnI4NngexwcuePaovPp6NNmLIwlVTLrdWEr63QozgW5n5JvidV/6BAqZ41D2rJR1Pytl3ZXNyavn+UQMOUFM6rnHZAYq683D7U8smDIG+vFhDHBf9GE88SgysFcGXLpX13FPt1c9eD4ZIAPuMcB12D3Ngx4xE+hBM+pYfy5tkLjgOhbcERwuYziCoqrnljsfpozm8DgqBxjQsZfgg2IfgcQEug+yunPoev13NNZ/x3r9EX5cfI4fFwRiFyVzvoPueLbXq+6UmE5ipHjqNc7mcjgnUDYul0gIlGX7WwaYQGdU7IWBTGIUmeQo0mLH0lmMpfJic8gnpax7soR8qh8DXmn3tFfenaXd98J2d8/lvqi7/PPq7jDg0r26jns6dyKHIyUDZCAoBrgOB8Wku/0wge6u9oGM3KUNEhfcQEKGnXSRAcZwF8kP8dIu6Roijey6iwzo2EvwQbEPgZlA90FWdw7d2JjDRmsWGxuz+HnulzZmf8GTDeCpfApdWTvbmxLT2cxR5ATKfloaxJXSgGfTMrAd2DnGcL1mAj1cfqPee7xX/kglJujNIh9LoBBPeLYvfVBwSMq7H/TKuh9R5d0zfVICnqXdbY0J7otsVY5+28aAS/fqOu7pbNOf/pIBMtB9BrgOd18D2z1gAt12Bbvsv0sbJC64XQ42Xn7PDDCG90yhkR24pKuRAtCpPTOgYy/BB8U+ZGIC3QdZ3Tp0TS6svnm+hsez1/B45ifP3mls4m5zy7PWt/iYvGp+UF41H8OXgwe3Id9mlnLRBRmcsmx/ywAT6IyKMBgopKWse+aEJNGP4XROlXYv4YzAK+seV6Xd44ir0u69PWLbn1rYQRj+sM+9M8B90d45ZA9k4EMYcOleXcc93YdwzmPIABkgA28zwHWY8bBXBphA3yuDjp/v0gaJC67jwR6B4TOGIyDiO4bgkq7RVJCj0rGX4INiH3HGBLoPsrp1aFMu3BA0Mbt4E3OLt8Tewnera6/RLc8Cu26sAvSWAbEXBk6+xj55SX2fvPU6ql5WZ/sbBphAZ1CEwUAmMYJ0cgSqxPuBVBYHpKz7gVRuu6x7ybOVVBqDKSnvLnbnMwvKspnJAPdFZupCr6LHgEv36jru6aIXIRwRGSADYTPAdThshqPfPxPo0dc41BG6tEHightqKLFzDQwwhjWQ3IVLuKRrF+jlJTUwoGMvwQfFPoRkAt0HWd06VL1hruq0b6Je/RlrtZ89+z+WF/GfSwuetb71SKF2DykcrXyEY4KjZbFJ4Lh8Kl1Ztr9lgAl0RkUYDKiS7jFBPNYu7Z6LxbdLu0tViPRhr8T70XwfjhbaUJ9ZyAiUZTOTAe6LzNSFXkWPAZfu1XXc00UvQjgiMkAGwmaA63DYDEe/fybQo69xqCN0aYPEBTfUUGLnGhhgDGsguQuXcEnXLtDLS2pgQMdegg+KfQjJBLoPsgw4tP4bsP6rVHT/Df/v/Av82/xL/LtAPoWOjS141vY22v8Z9pU+x2j/FZzPxnAh0+tZlon+W2VtT6D3SvnvHWxtyR+KCJSVUJY/F5H/aXswR8z/gpR070ufQCEjpd2LUtq9vyy2jEJPDHnRstAbQ0xsTJV3Z2l3o9TnvsgoOehMhBlw6V5dxz1dhEOFQyMDZCAkBrgOh0SsQ90yge6Q2GEM1aUNEhfcMCKIfepkgDGsk21913JJV32s8ko6GdCxl+CDYh+KMoHugywDDm2+kEruzyVT/gLfzD3E1dmHnp2XbOPCNgzwck8u9OfPoz9/EUWxH/fl8YlAWZaJjl4CPZvIIJvICjJoNdew0Vz1rPpgwbpAWTZzGEgnhqWsu5R3F+zPFnFAsD/Tj3KyIMijIraYSLeRZGl3c5QDuC8ySQ36EmUGXLpX13FPF+VY4djIABkIhwGuw+Hw6lKvTKC7pHYIY3Vpg8QFN4QAYpdaGWAMa6Vb28Vc0lUbqbyQVgZ07CX4oNiHpEyg+yDLgEM3pVz7Nu7M3sadGcHsHTyWV88fS5X3JxF4BT2ZPo5U6gSU/aI8iC8qQ55lmejoJdDLKvmaKaGcLWF9dQHrawtorC2iKkOtbcOAWUcXthnwyrr3Zrzy7vl4AbltjGSHMZIbxrDY/dk+SaoLxHLOmhM63BeZowU9iTYDLt2r67ini3a0cHRkgAyEwQDX4TBYdatPJtDd0jvw0bq0QeKCG3j4sEPNDDCGNROu6XIu6aqJUl5GMwM69hJ8UOxDVCbQfZBlwqF1cWJNUMeTuet4MtvG3cYG7qy38LPYndLXylrZ4geA+BiQOIDPBg7i88FD+Fxsv5SF7u8ViGVrM2B7CfeRwj6M5EcxLHZjdVYwg02xC5stLGy1sCi2KSXdW1tbHthMYiArzrQxmt/vYURwKFfC4VwZh/JS2r03LuXd5fvpYhMyb3dg0ihc8YX7IleU5ji7zYBL9+o67um6rSevTwbIgH0McB22TzPTPGYC3TRFLPPHpQ0SF1zLgpPu/g0DjOFoBoVLukZTQY5Kx16CD4p9xBkT6D7IMuHQpjihCls3Mbf8i+BnzIu9Vl3GdYGy6r/ulMA2wWPfPsRKQG8FEHuydBynKsc9O56M43BCIJatzYDtCfTRvuPYVzwBZYtSWaHYWkT/xiJerc/jVX1B7ALmW00sCJRlM4mBpDiTEiRRTJXQny6J7cdAqoiBdD8qYsvy7yvy78vpMgbjcVRicc+y6WeA+yL9nPOKbjLg0r26jns6N6OIoyYDZGAvDHAd3gt7PFcxwAQ642BPDLi0QeKCu6dQ4ckGMMAYNkCEEFxwSdcQ6GOXBjCgYy/BB8U+hGYC3QdZJhyq3itvo17/Hevb+Hb+Jb6dnxK89Epf75TANsFj3z70SFJuG6PFsxgtnhOcxcVsSpDGBbFsbQZsT6Dv77+M/aWPsE/sRLyKI4JxwdOVJ3iy/Nizj9fX8EigLJtJDMTEmV4PyVhKkPRsOlZAqrfg2ZG+g4JDGCkcxNFUSpDG0STnbzdU5L6oG6zzmi4y4NK9uo57OhdjiGMmA2RgbwxwHd4bfzybCXTGwB4ZcGmDxAV3j8HC07vOAGO46xKE4oBLuoZCIDvtOgM69hJ8UOxDZibQfZBl2KGtF4CHl/hu5jd8I1B2Tipd78Awj327U8ifh4fceXzeV8Dnxbxnd1J3yrrcbE+gHyh/IQn0P0DZc+k6zmXWPPtk6aHgNzwV+2BtRbCMX8W2pKx7a3OjbSXONxRcDgAjx/6mtPtIcQKj/Ucw0j+Bk+mch8lUDgkp6R7vTbStfJFBvZOuLFt4DHBfFB637JkMvM2AS/fqOu7pGF1kgAyQAb8McB32yxiP/2sG+AY6Y2JPDLi0QeKCu6dQ4ckGMMAYNkCEEFxwSdcQ6GOXBjCgYy/BB8U+hGYC3QdZhh26uSTZw0V5GX0Jd2dv4+7cLc8+asHDY4HtLZ06hnTqONLpY/i0PIQrlWHB0PaXl9tfYHa5RSuB3pQEuiAt5drXZjC3Ou3Zqfocnq3NYUqw2FgWLHl2RQoxVAXKspnEgCrt3kYxO4hiZsizo8kiRqWsu0K7tHtZSrtL2Xd5ib1foCxbeAxwXxQet+yZDLzNgEv36jru6RhdZIAMkAG/DHAd9ssYj/9rBphAZ0zsiQGXNkhccPcUKjzZAAYYwwaIEIILLukaAn3s0gAGdOwl+KDYh9BMoPsgy7BDt+RL5x6aeDr/HZ5s4/Y6sAPDPPbtTiy2H7HeA1D24+FxfDxyWOxhlKUn+VK6Z11u0Uqgb0oCXZDexPpGHestgdjFtZdYqL/Agthnq1N4Vnsh9gWm5Q9EpuX1c2XZTGJAZcLbNSISsTSS8TYyiQqyyYpnD0tp98OFQ57dJ4ful1fQ97teTiJkCbkvCplgdk8Gthlw6V5dxz0dA4sMkAEy4JcBrsN+GePxf80AE+iMiT0x4NIGiQvunkKFJxvAAGPYABFCcMElXUOgj10awICOvQQfFPsQmgl0H2SZe+jc0reYW/wGyn5fa+L71RZ+qLW2v5be/mq6na0ibiuUcX5kEudHJ3Fu5AT29/Zgf0+vZ11u0UqgQxLogvRfKrq6/hJrkkBX9kntueAZHlef40WziSmBsg0p676+seFZFes7cDk2jBt7XOaxhzKOFMcxITjSN45DiaQg4dlUr/qeesyzamarVLzbMzw4FbkvCo5L9kQG/h4DLt2r67inY7SRATJABvwywHXYL2M8/q8ZYAKdMbEnBlzaIHHB3VOo8GQDGGAMGyBCCC64pGsI9LFLAxjQsZfgg2IfQjOB7oMscw+t1m6hJqjWbuPbpaXXkJfRsQNzvf97nuXkP+YFOUwMnPFwRHAiGcdkMuFZl5sLCfRGawmN5hKarWXMrS9gXjC3vojZxrzYec++qq/i1VoN02Ltj/mIRnSvzOWYzGWxg5mB1xhNDUh59wGMpCoYTmcEaQyJVUXgE9uIKCNah8V9kVa6eTGHGXDpXl3HPZ3DocShkwEy0CEDXIc7JI6nvWaACXQGw54YcGmDxAV3T6HCkw1ggDFsgAghuOCSriHQxy4NYEDHXoIPin0IzQS6D7LMPbS1/hBNQavxEFdnp/D13AtcnZtCVVzegbne/z3PVIK8jaH+C4KLGCyex0fZND7KpTzrcnMhgb652cSmfKpA2fXNhrxp3pA3zRtYqj/GssL6E9xbnse9pQXcF2t/zEc0ontkHm8jJaXd07GUh3J6ApXMuNhxnCgUcbyviBMCKUbwGhFlROuwuC/SSjcv5jADLt2r67incziUOHQyQAY6ZIDrcIfE8bTXDDCBzmDYEwMubZC44O4pVHiyAQwwhg0QIQQXXNI1BPrYpQEM6NhL8EGxD6GZQPdBlsGHtl4CGwKxP84+xPczD/GD2OnNTcxsbnnW9pbPnUEhfxb53FlckQTbZwJlE1Lj2XtT1cFazy4k0HeL27X1R1LW/Xco+/PSLH5eFCzPYmmzhcVtNMQ2pay7gnwunaXdDVwE8ukjKKSOQtmTxTJOFSuYFBRjSfT3Jjzr8hwPSjLui4Jikv2Qgb/PgEv36jru6RhvZIAMkAG/DHAd9ssYj/9rBphAZ0zsiQGXNkhccPcUKjzZAAYYwwaIEIILLukaAn3s0gAGdOwl+KDYh9BMoPsgy+BDN5clO7gkSfRl/Lrwi4ff5n/B/UYT99cbnrW9pVOHkEodhrIXSwdwqTQmOCBJNqAkUNa15nICvdGaRbM5B2VfrC0JFvFSMN9Qpd6XPTvfWJWS7zXPsrS7mbMjnRhEKj4EZUdyUs59B+kyRtMVjGbKTs/xoFTjvigoJtkPGWACfYcBHfd0jDcyQAbIgF8GXHpmynXYb3R82PFMoH8YTzxqFwZcmphccDkNbGeAMWy7gu/23yVdo6kgR6VjL8EHxT7ijAl0H2QZfOiWJMgV0MTc8i3MLt307He1NXxbW/Ws7S3WW0ZvrIxYbwWnB07izMApz+6XytAHYgIHP4fucgJ9c2tdyrpLaXex9VYVaxs11DeqmFl9hZnaS8yKfVybxxOBsiztbuYKEOtNobcnLfNaSrqnBpFJDnr2SN8hwWHPujzHg1KN+6KgmGQ/ZIAJdCbQOQvIABkwmQGXnpnqeLZmstZh+cYEeljMOtKvSxOTC64jQR3hYTKGoymuS7pGU0GOSsdegg+KfcQZE+g+yLLj0LXaHayu3sZa7Tb+vLSIPy4u4k9iW+K+gr3voquvImc9jFfOY2KgjclkDJMpgVjXmssJ9L/Uui7/s4352ivMrb4Q+1IS53N4VJvF46oq7d7Aonw/fXFjHWtbW6jLZw3qW/Z/2iBSMR8vA/GKoIxxSZxP9I1jongIBxMZHEqmBGlkensFPciKZftwBrgv+nCueCQZ2AsDLt2r67in24sWPJcMkAE3GeA67KbuQY6aCfQg2XSwL5c2SFxwHQzwiA2ZMRwxQbeH45Ku0VSQo9Kxl+CDYh9xxgS6D7LsOLTZ+B2N9YdoiP1udkrwHN/OTWFF3JdC7x7sbElxW33tPImB4lkM9AuKZ/BJLotPshl8nFMJdrcaE+g7eqs/C2n/eUhNSrfX1pc8Oy92rrEoJd2ltPvaHObrs5593mpgqtnEC7FsBjHQmwNigt4sBqR8+0BGIHYks08w6uFgMoGDqTjGxLJ9OAPcF304VzySDOyFAZfu1XXc0+1FC55LBsiAmwxwHXZT9yBHzQR6kGw62JdLGyQuuA4GeMSGzBiOmKDbw3FJ12gqyFHp2EvwQbGPOGMC3QdZdhy6ufkKWwJlr7184OH6y1/xStx/KVDWzqbeOFXoQSp3GsncKcFp/GOxiH8q9nvWtcYE+o7i6k3yLcEmWpstbGw2PdvYrKK5WUNDyrvPLP++jUe4U1/FbcGddfs/bRCpmO9R32GQShI9MaRiKSRjCSSltHs5f1JwBiWxF3NpXM6mPcv24QxwX/ThXPFIMrAXBly6V9dxT7cXLXguGSADbjLAddhN3YMcNRPoQbLpYF8ubZC44DoY4BEbMmM4YoJuD8clXaOpIEelYy/BB8U+4owJdB9k2XLokjjaxi8v7+CXV4KXd/G7lKx+uCEQa31LHQXSArH/WB7B/1Ee9qx6Rz3Z04YLjQn096msyrqvC6S0+/Ijwe+evbMuyfN6FXfFtqSk+w7WZG6sSVl3ZdnMYSCfO4m8/MGMshdzfbiYL+BCroCcJNhz8TZ2/ryGhd3frRv3RebEMz2JNgMu3avruKeLdrRwdGSADITBANfhMFh1q08m0N3SO/DRurRB4oIbePiwQ80MMIY1E67pci7pqolSXkYzAzr2EnxQ7ENUJtB9kGXLoeqt2jaezd0W3PTsrfUGbm7DlpHs6md8n1RzF4i9UhnHZwMTYidQkpdXy5JBKzmSRWMC/X2R/FZp9/o8VtdmURP7orUqqOFFcxU1+XdVKe2u7POmlHaXsu7KspnDQCo5glRqFMqOZQYxlh7EAbGHJZk+nit69s0HHszx2yRPuC8ySQ36EmUGXLpX13FPF+VY4djIABkIhwGuw+Hw6lKvTKC7pHYIY3Vpg8QFN4QAYpdaGWAMa6Vb28Vc0lUbqbyQVgZ07CX4oNiHpEyg+yDLlkM3xFH1Bu0GFpduYHH5OhbEXq2t4uvqmmetbz39Us1dSraLPTt45jUOSAXog5JEV9aFxgT6+1Rul3VX5d03NhpS2r0hb5s3UN9aw/rWKuqba95b6XNLDzEnVpV1vy1l3ZVlM4eB3t40eqWUe0yQTo4hkzyATOIAPpaqE59URjybEXezAmXZ/pYB7osYFWRADwMu3avruKfToxqvQgbIQJQY4DocJTW7MxYm0LvDe2Su6tIGiQtuZMLW2YEwhqMpvUu6RlNBjkrHXoIPin3EGRPoPsiy79C11Z+xVhOIvbo0L5jD1eU5SSBKUWvBusovWtlUmqyNw+WzGK+c8+yJdAKTqaRnXSjpzAR6p8H7dmn3x15Z94WVx7hbr0lZ9zZaXrJdfUu9gfWNFuqCdfmuevtPU9pg6wIDqvpEfFQ+lb4Pl8sHcKkyJnYMg1LGfTCe9KwLc98v89wX+WWMx5OBzhhw6V5dx5XaDb4AACAASURBVD1dZyrwLDJABlxmgOuwy+oHM3Ym0IPh0dleXNogccF1NswjM3DGcGSk/IuBuKRrNBXkqHTsJfig2EecMYHugyz7Dm02nkGh0XiOGwuPcH3+EW4IZiQLOCMZQGXtbAlxu120uVI4gUp+UuwkLhbk+8h9RbFF+S/tIxSi2phA71TZlpzYLu++Wp/zyror+1KVdpey7spW15dQbSyiJnZWEupz61XPvkm9d3ptnrcnBlTlCYVYEWP5gzhYEIg9LmXcj+eLOCEl3V2Y+3455L7IL2M8ngx0xoBL9+o67uk6U4FnkQEy4DIDXIddVj+YsTOBHgyPzvbi0gaJC66zYR6ZgTOGIyPlXwzEJV2jqSBHpWMvwQfFPuKMCXQfZNl36NbmMja3lrC1uYT7s7dwf+YWHoj9TfKHDwXK2tl6xG31nmkPEqkJJAXKfiHlnL+ojOJzsTvlnJWNamMCvVNl3yrtvtmU8u4CsQ1V1l3QkBLvc7UXmBUo+6g6j0e1ObFzWJFLVgXKsnWBgR71fQZBTwLp1CFkBOnkIVyROX+lPIpPHZn7fpnnvsgvYzyeDHTGgEv36jru6TpTgWeRATLgMgNch11WP5ixM4EeDI/O9uLSBokLrrNhHpmBM4YjI+VfDMQlXaOpIEelYy/BB8U+4owJdB9k2Xjoujjdfmf2+dx1PJ+/jimxN9ZbuF5v4qZY65tXzlkgpZ0/HZzAlYEjuCK2LPn1suTZlY1qYwI9aGXfzJf51VdYECj7VJLnTwRPV+ewLCXdPWw1sNZqodZqYk3Ku++UdWdp96A1+Tv9vTX3L5X34VJ5v4dKPIWBRFpsWqXavTfSlXW5cV/ksvocu04GXLpX13FPp1M7XosMkIFoMMB1OBo6dnMUTKB3k/0IXNulDRIX3AgErONDYAxHMwBc0jWaCnJUOvYSfFDsI86YQPdBlo2HvilVvbR8B4tLt7G0fBtfV2v4c60qVr1La3nr7WuXdBZ7ZuAsTsv30M9UzuKgZM0OStZM2ag2JtCDVvat0u6NFawqNFew0FjCgpRyV3alJaXdm4tiFzG1WsPUWlVs1fszlR0E7RX724WBt+b+WGEUB/KjUtZ9BOP5QYznBjybl1N34DKP3Be5rD7HrpMBl+7VddzT6dSO1yIDZCAaDHAdjoaO3RwFE+jdZD8C13Zpg8QFNwIB6/gQGMPRDACXdI2mghyVjr0EHxT7iDMm0H2QZeOhqlR1G63VXwT3PPvvi3P4N4Gy9jdVzjkmiONw+YqHQ4JTKeBUWiA2qo0J9KCVfTNfNrZa2NzcwMbWBlqbNQ/NrZp8E/0FqvUXYqdwV+bPHcHdpXZp9x0E7RX7242BN3M/lRySku7DUPZ8ZWIb46jIqQMCZV1u3Be5rD7HrpMBl+7VddzT6dSO1yIDZCAaDHAdjoaO3RwFE+jdZD8C13Zpg8QFNwIB6/gQGMPRDACXdI2mghyVjr0EHxT7iDMm0H2QZfmhjUdSyV3hMf5r/hn+c+4Z/ofYNckZ1gXK2t4Gix9jqPgJhvo+wcV8Epdybagq7pJi92yUGhPoutR8U9p9rTGN+vorrK1P48HKAu4vL+CBYHmz3oZ8P70m31RflbLuq2JbMq82tqHLWyevEy/JJBeIneyfwMnSEUyWJjCWzOCAlHMfS74p5x7hohS7Ss99kZOzgoPuAgMu3avruKfrgoS8JBkgA5YzwHXYcgENcJ8JdANEsNkFlzZIXHBtjlT6rhhgDEczDlzSNZoKclQ69hJ8UOwjzphA90GW5Ye2piWTJxD74+wD/DB7Dz/OPcC0fLT51SY8a3vLZ88gnzuDgthP+4u4Uix5NikD24HtY3zbfybQdampSru30WytoLkhaFUxU18VrGFmfRUrzRkp7T4tpd1nMFWv4tm6lHYXrMm8qsv8qkdgfuliu6Pr9GblL2QygiyGs2MYyhzAcGYMJ4qDgiEc72uXcy8IlHWtcV/kmuIcb7cYcOleXcc9Xbd05HXJABmwlwGuw/ZqZ4rnTKCbooSlfri0QeKCa2mQ0u3XDDCGoxkMLukaTQU5Kh17CT4o9hFnTKD7IMvyQ7fke+dbUmRa7P2ZG4LruD97A781gV8lN6hge4slJxBLHvHw5cAovhIoK6m117B9jG/7zwS6LjXflHbfkpLuO2hsbkpZ9w00xdbqD1Fdf+jZOzUp7V6d9eyKzK8VmVsKbGEyIPUl1KccpM5EIjaMZO8IEr3DuDg8gYsjE7ggdqeUu7KuNe6LXFOc4+0WAy7dq+u4p+uWjrwuGSAD9jLAddhe7UzxnAl0U5Sw1A+XNkhccC0NUrr9mgHGcDSDwSVdo6kgR6VjL8EHxT7ijAl0H2TZfqgqQ93G1MItTM3fxAuxt9bWcbte96x6SVbl+ax9WTY+ImWcR6WM8wguV8bx0cC4Z4diMQzHesVGq4g7E+jmzMl646mUdX8KZR+sSll3D4tYaaxjudnAstj6hkJd3kpfR0Ny8usCZdmCZqBfOpRy7oITgxOY3MZYIgOFAwJVkUKVcnelnDv3RUHHGPsjA+9mwKV7dR33dIwzMkAGyIBfBrgO+2WMx/81A0ygMyb2xIBLGyQuuHsKFZ5sAAOMYQNECMEFl3QNgT52aQADOvYSfFDsQ2gm0H2QZfuhb8pQL1XvY7n2AMtif1yex49LArF1GeKaQFkrW2+fvIAqRZrFHilNCk7haP8kjqcSOJFOejZKjQl0c9RsthbR2liQ0u6LmGmuYbYh5d0ba5JAX5Q30yWRLphbn5eS7/OYFbskf6WyKKXdF639axVzuP9bT6SUu1dzIoOhPinn3ifl3AtjOJ4fxGRh2LOqlLtL5dy5LzI5XulblBhw6V5dxz1dlGKDYyEDZEAPA1yH9fAc5aswgR5ldTWMzaUNEhdcDQHFS4TKAGM4VHq71rlLunaNZF44VAZ07CX4oNiHhEyg+yDL9kPflKHeaDzBDq7OPsPXs09xVSAF3rEsUNbOJiWct8s4V/ouotJ3wcMn+QyuCD7Jpe0c1i5eM4FujpxbWy1sSe0GVd69tbWJllfeXZV2f4FqfUrsFB5Xn+H36lM8rj3FC/l7likp764sW9AMqEoTbSRSw4gnhz17sXIEFwcElXY59x0EfXUT++O+yERV6FMUGXDpXl3HPV0UY4RjIgNkIFwGuA6Hy68LvTOB7oLKIY7RpQ0SF9wQA4lda2GAMayFZu0XcUlX7eTygloY0LGX4INiH1Iyge6DrAgdujEjtdoFYn+avYefZgSz9/FK3oZ9KW/FKtjectnTyGXPCE7js/5+fN5f8qx6B32nfLPtY2QC3XwF640ZKe0+I6XdZzC1+hLPBVNrL+Ut9SZmWi3P1lrrHqrNupR035TS7hse2AJgICbl3ONSzj3ejxOlo4Jjnj2cSOFwUiC2/eV0+fpDAJcztQvui0xVhn5FjQGX7tV13NNFLT44HjJABsJngOtw+BxH/QpMoEdd4ZDH59IGiQtuyMHE7kNngDEcOsVduYBLunaFYF40dAZ07CX4oNiHjEyg+yArQoduVoHNGrBVxYO567gvUPZXeSP2QQOetb0lE+NIJic8fDqwD58O7sMnYndKNytre2MC3XwFmxtVtFo1KLvcWMFSc8WzVfl3NUG1uSqJ9XlJrCssYEG+j7642ZDS7uvmD84GD3ulnPs2BnMTGMofgbLnCv04ly95Vv1BTUqgbFQb90VRVZbjMo0Bl+7VddzTmaYv/SEDZMB8BrgOm6+R6R4ygW66Qob759IGiQuu4cFI997LAGP4vRRZeYBLulopEJ1+LwM69hJ8UPxeGd4cwAS6D7KidKi8Yi5vusor6HixcBUv5r/27HX5+PlP8hF0ZW1vPT0j2MFHo0fw8ehRfCRQZZsHBcra3phAN1/BLZlnWxDIG+Wb8s8bHuSfWwvYbArE3l18jjuLz3B36RmmWpJQb9aktPuq+YOzwkN5t7ynRzztlVLuh7cxji8qo/hS/qBGQX0tfQdWDKkDJ7kv6oA0nkIGOmDApXt1Hfd0HUjAU8gAGXCcAa7DjgdAAMNnAj0AEl3uwqUNEhdclyM9GmNnDEdDx78ehUu6RlNBjkrHXoIPin3EGRPoPsiK5qGLyz9iceUHLIj9vlrHdytrnlWfZt6BnSOX0s1o49TwSZwaOuXZQ7FeHI7HcFis7Y0JdIsV3FiWv19ZkUm2jIfVaTxcEYidlTfUZ1orYpexJm+hr7XqYutY3dxAbWPDs2wdMhAbllLuI1KrfRiXBiZwSb6FrjAia8GIrAnDEVgTdmOG+6IOY4ankQGfDLh0r67jns4n/TycDJABMiB/N6n+cNKNxnU4HJ2ZQA+HV2d6dWlicsF1JqwjO1DGcDSldUnXaCrIUenYS/BBsY84YwLdB1nRPHRt7Wesrf6CuthvFuZwVfDN4hzUS+jyMroHO5uUbkZakMFY+SwOVs559kw6ibOphGdtb0ygW6zgppRo35JZJnZ+vYo5gbK11pJgEbXmEmbr85hZn/Psy2YDLxvrYlnavWPVe+XDDb15QQET/ScxUTqFcbGTshZMypqgbFQb90VRVZbjMo0Bl+7VddzTmaYv/SEDZMB8BrgOm6+R6R4ygW66Qob759IGiQuu4cFI997LAGP4vRRZeYBLulopEJ1+LwM69hJ8UPxeGd4cwAS6D7KieehW84mUkn4CZf888wRfzzz1rLwfC3k/1rN2tnbZZqnfjFLfRcElD5/l07iSz4hVCXa7GxPoNuu3JQl0gRR4b5d1b2OrNS/zUSD2cfUZHm3jQb2G+2urUJatUwZUOXe1JvR6a0JFrQuFi7IetNcEhag27ouiqizHZRoDLt2r67inM01f+kMGyID5DHAdNl8j0z1kAt10hQz3z6UNEhdcw4OR7r2XAcbweymy8gCXdLVSIDr9XgZ07CX4oPi9Mrw5gAl0H2RF9NCNWSklPSOYxfWZe/hp9hfPvpBPpL+QatHK2t6y2RPIZSaRy07i4+IAPhUom5FcWkby7FlLK/0xgW57ZL7Df1XWfbu8+8u1GbxYncbLtWk8ra/g6bqgLqXdd8q6t9ZQ2y7trizbhzOQzR6VNeGYrAlHcalvBJf7pKy7oCBrQj4Gz0apcV8UJTU5FpMZcOleXcc9ncla0zcyQAbMZIDrsJm62OQVE+g2qWWgry5tkLjgGhiAdMkXA4xhX3RZc7BLulojCh31xYCOvQQfFPuQhAl0H2RF9NBNeaN1S7C5il/nruGB4Nd5sQ3gvuBB0/5xJxP7kEjsh7LnK+O4UJ7A+fI4BiVRNiCJMmVtbEyg26jae3z2SrsLxK40q9uoYbGxiKXGkmARM6q0e11Ku6/P44WUdVdgaXd/sZBMVGRNGJA1oYLJ/knBSZwQeyABjAmUjVLjvihKanIsJjPg0r26jns6k7Wmb2SADJjJANdhM3WxySsm0G1Sy0BfXdogccE1MADpki8GGMO+6LLmYJd0tUYUOuqLAR17CT4o9iEJE+g+yIrqoaqMtLxmLuWkXy58LfgzXon9ST5+/pN8ollZ21tPj3z7GAUoe3LwfBtD53A4jtewcYxMoNuo2vt8bpd1V/NRCrqLUVb+T5V1F6gS76qs++/Vp2KfemXd73vl3Vna/X3Mvv3fe7xS7jFZE3oxVvoMY+XPPXsmjdfw05/px3JfZLpC9C8qDLh0r67jni4qccFxkAEyoI8BrsP6uI7qlZhAj6qymsbl0gaJC66moOJlQmOAMRwatV3t2CVdu0o0Lx4aAzr2EnxQ7EM+JtB9kBX9QxerN7BYvYYlsT8tV19D8ujYgZ0sSFYMbRwon5Nk2XnPnksncDadFNj5uikT6HZGY0dee6Xd21Cl3VVZd2WfqdLuUtb9mZR3X5WS7msbdc9WN1peeffqBku7v4/vSv4CBguXUClcwPlCDhcU+nJIyokpgbK2N+6LbFeQ/tvCgEv36jru6WzRnX6SATJgDgNch83RwlZPmEC3VTlD/HZpg8QF15CgoxsdM8AY7pg6o090SVejhaBzHTOgYy/BB8U+5GEC3QdZ0T+03niI+vrvWBN7Y24K12amcF3sggx9XqCsnU1eNYdCAsW+0ygWznr283weXxbyYnNWDosJdCtl68zp16XdG15Z92qrJraG5e2y7u3S7nOYFij7Usq6TzXb5d3Z/j4D2dRRZJNHkBN7sTKCSwMjnu2T03ZgO4fcF9muIP23hQGX7tV13NPZojv9JANkwBwGuA6bo4WtnjCBbqtyhvjt0gaJC64hQUc3OmaAMdwxdUaf6JKuRgtB5zpmQMdegg+KfcjDBLoPsqJ/6NbWrBSNnpXy0XO4+eIX3Jj6xbPPZehTAmXtbT2e6z2ZU+jNnvTsP5fK+JdSCf/cX7ZyWEygWylbh06r0u6qtcu6q//bVFZKum+p8u6qtPvK09el3e9JSfd7LO3+QVz39AyjBwKxl0eP4qN9x8Qew6CcPSRQ1vbGfZHtCtJ/Wxhw6V5dxz2dLbrTTzJABsxhgOuwOVrY6gkT6LYqZ4jfLm2QuOAaEnR0o2MGGMMdU2f0iS7parQQdK5jBnTsJfig2Ic8TKD7IMuFQ6VENBSq+G36Nn6dvuPZ+60N3Gu1PGt9Sx6WuszjUpf5MP6hvB//rXLAs1nJr+fks8jK2tKYQLdFqRD9fF3avYpXXmn3Gbyqz+Dx2iIerS14drW1ipqUda+JrUsefm1TPsmwk48P0TV7ui6Kq21MDp3CScHk0EmMx2OYEChre+O+yHYF6b8tDLh0r67jns4W3eknGSAD5jDAddgcLWz1hAn0EJRzadPARSiEAGKXWhlgDGulW9vFXNJVG6kGXIi/rwaIEIILOnTlg2IfwjGB7oMsFw5V5Z4bgnW8XLiFV/M3PHttbR0/rtXxUz0C5aBj8k6pQnwIHw0c38YxDEnyfEjyZIMW5cqYQHdhTr5njF5pd5mzYlVZ92pz1bPT8o30GcF0XWHWS64ruyB/AzMnUJZth4G0/IP62nkaB8rnXuNsOonzAmVtb7bsi3hPZ3ukvdt/HXt/U5hjDJuiRLB+MIaD5dOU3lzS1RTOdfjBdVgHy/qvoXO+MoEegr46BQzBfV9durQIuaSrryCw/GDGsOUC7uK+S7pGU0E+bHEphnX8vtryoNiI+cwEuhEymOVE+9XU6sp11FauefZ/rdRewyxfO/EmLye1cXLovLxpegEnBy/IW6bAeEKgPpVuSWMC3RKhQnezPWd3fl9Vefdq/Tlqa8/EPsPDlcf4TfCw+hjPm/IphpZALNvbDLRLTxT7LqG/cNmzn+cz+KKQ8aztzZZ9kUv7Ydtjyo//Ovb+fvwJ81jGcJjsdq9vxnD3uA/zyi7pGiaPpvXNddg0RYLxR+d8ZQI9GM3+ohedAobgvq8uXVqEXNLVVxBYfjBj2HIBd3HfJV2jqeC7R+XSOuxSDOvQ1ZYHxUbMZybQjZDBRCfqa/ewXhes3cfXCzO4Oi8QuybO7sBEv9/v05u3Tff3n4bCgdJpnMpkcCabwSmByqErmP4yOhPo71fb1SPqjTmsNwViX669ELz07NR6VbCCF2IX5LMMC80NLIplazOQzRx/jY/7B/FxcQgf9w+9/sRDzqJPPLytqS37Ipf2wy7NOR17f1P4ZAybokSwfjCGg+XTlN5c0tUUznX4wXVYB8v6r6FzvjKBHoK+OgUMwX1fXbq0CLmkq68gsPxgxrDlAu7ivku6RlPBd4/KpXXYpRjWoastD4qNmM9MoBshg4lOtFpP0Wo+xYbEyA/Tj/HDjEDsvDi7AxP9fr9PO+nxOPqyx9CXO46C2I/7y5Isq+AjsTspdlXU2eTGBLrJ6nTXt9bGKloba9gQW20tYKW5IN9AX8DL1Sm8WH2BV2IfyqcZHtbrnmVrM5CIjyKRUBjBufIRnK8IxKrPO+zARq5s2Re5tB+2MY469VnH3r9T34I+jzEcNKNm9McYNkOHoL1wSdeguTO5P67DJqvTuW865ysT6J3rtOuZOgUMwX1fXbq0CLmkq68gsPxgxrDlAu7ivku6RlPBd4/KpXXYpRjWoastD4qNmM9MoBshg5lOqDT5nGAeN6fu4sbUz7gleCb/5rlAWetb4rBkzATxQ/iHwQP4h6ED+EpsTga2A5PHyAS6yeqY5NuqFHVXdSNWMbNyH69W7mG6eg8/yqcZfliuepZthwE189UnHnLyeYeL3ucdTshnHia2P/GgrI3Nln2RS/thG+OoU5917P079S3o8xjDQTNqRn+MYTN0CNoLl3QNmjuT++M6bLI6nfumc74ygd65TrueqVPAENz31aVLi5BLuvoKAssPZgxbLuAu7rukazQVfPeoXFqHXYphHbra8qDYiPnMBLoRMpjpRFXcWhFU8Xj2Fw9PBHcadcG6B+tbbFDqtLdxeeAELg8KBo5juBcY3n7j1OQxMoFusjom+dYQZ9R8bWCpPoXltSnP/lZbwMPVBfy2uoilRq2N5ipWN+UzDQrtT6s71t76xEPpHPaVz2G/2POZJM6nBWJtbLbsi1zaD9sYR536rGPv36lvQZ/HGA6aUTP6YwyboUPQXrika9Dcmdwf12GT1encN53zlQn0znXa9UydAobgvq8uXVqEXNLVVxBYfjBj2HIBd3HfJV2jqeC7R+XSOuxSDOvQ1ZYHxUbMZybQjZDBTCdU0q2NpeV7r/Hn6hIUvq4um+m2H696skCvvHHam8WJ8kWcqFwSXMQRyZEdSQAThufKmED3I7bLx27I4NtYb614qDdXsLA+LXjl2SfVGTyqte2cHKowr05xrqlXzOWvZxBHoXBmG6fxh0JeUMCXYm1stuyLXNoP2xhHnfqsY+/fqW9Bn8cYDppRM/pjDJuhQ9BeuKRr0NyZ3B/XYZPV6dw3nfOVCfTOddr1TJ0ChuC+ry5dWoRc0tVXEFh+MGPYcgF3cd8lXaOp4LtH5dI67FIM69DVlgfFRsxnJtCNkMF4J+r35XVUQf0B/nVhGv/P/DT+VRClF1T3l77AgfKX2F/+AufSPfKmKcSarQwT6GbrY7x3r9f/57i18Ag3BLcWHuNZSz7T0JTPNDS3IjXHfeuROQls419KFfzfpTKU7fHdUfdPsGVf5NJ+uPtRoc8DHXt/faP5+1diDJuiRLB+MIaD5dOU3lzS1RTOdfjBdVgHy/qvoXO+MoEegr46BQzBfV9durQIuaSrryCw/GDGsOUCMoEeTQF3GZVL6zDXpmBD25YHxcGOusPemEDvkDjHTmvKF88bArF/nnuEP8499uyylHleliy6sra3cuESdvBRIYuPChlcFqveR92BaWNkAt00RSzzZ2NeXkqfE8zjyepLeftcUBNIWfcnUt796ep8pOa4b3WSh4BtfFU+gK8qY/iqPIa8fOIhJ1l0ZW1ptuyLXNoP2xI7QfjJe7ogWGQf3WSAMdxN9sO7tku6hseieT1zL2GeJkF4pHO+MoEehGJ/1YdOAUNw31eXLi1CLunqKwgsP5gxbLmAu7jvkq7RVPDdo3JpHXYphnXoasuDYiPmMxPoRshgvBMq0bbZTrTdnP0ZN2bveva5vKn6TMo8P49AqedMZhJpeds0kz6Jz+Qt08/LFc+++SKyeSoxgW6eJlZ5tLUm81ogdqmxiOWmfAu9uYDHiw/xaPE3wcNIzXHf2sQGpZq7wgAuDZzA5W0MS4X3Hfjus0sn2LIvcmk/3KVQ6Mpldez9uzKwd1yUMWyKEsH6wRgOlk9TenNJV1M41+EH12EdLOu/hs75ygR6CPrqFDAE93116dIi5JKuvoLA8oMZw5YLyAR6NAXcZVQurcNcm4INbVseFAc76g57YwK9Q+JcO02SbGjj95mfBD8KruEXKfH8s4cI8JGQt03jArFfDcrbpoPytqnAe9NUhmfil4+ZQI9A3BkzhLfn+LXteX4N91pbuCdzXM119cmGzS2XyrrnZMRtnBi8gMmhi56dSPTgiJSlmEgYI957HbFlX+TSfvi9okXoAN7TRUhMR4fCGI6m8C7pGk0F3z0q7iWiqbbO+coEeggxpFPAENz31aVLi5BLuvoKAssPZgxbLuAu7rukazQVfPeoXFqHXYphHbra8qDYiPnMBLoRMpjvRENcbGNm4SamF2+KvYUf1ur4frXuWeubvGWq3jRtv206uY0T3pumI9swbYxMoJumiM3+vDXHlx9heuURZsQ+WZ/H07qUdK/PY7rVwqtmG260lAxTIY1DlQs4VL6Eg5WLOJ2K4XQ67llbmi37Ipf2w7bEThB+6tj7B+FnEH0whoNg0bw+GMPmaRKERy7pGgRftvTBddgWpfz5qXO+MoHuT5sPOlqngB/kUIgHubQIuaRriCFjXNeMYeMkCcQhl3QNhDBLOnFpHXYphnXoasuDYiOmIhPoRshgvhOqRrvCJlard7G6IhD7XytL+K/lJfxPgfWtJwv0ZgCxxyVJdrxyGScql3BE3jI9mgSOCExrTKCbpojN/rw1x9cXsdpY8jC7+jtma7959o78ocwt+YMZZd1oKkEur5ojhqH+SxgWDBUv4nIuhY+yKVzOGrgo7CKMLfsil/bDbsyh9ih17P1N4ZMxbIoSwfrBGA6WT1N6c0lXUzjX4QfXYR0s67+GzvnKBHoI+uoUMAT3fXXp0iLkkq6+gsDygxnDlgu4i/su6RpNBd89KpfWYZdiWIeutjwoNmI+M4FuhAxWOVF/ANR/FTzAf5+fxr8tvBT7SlLrqryzSrHb3/aXPsc+wf7SFziX6RH0elaqub+GCaNkAt0EFaLtQ616Q/5Y5iZqKzfxp5UV/HEbaq5vSDn3KMz3D1Gwr3ARfYVLHr4oZPGlQFnV1LpgerNlX+TSftj0mAnSPx17/yD93UtfjOG9sGfuuYxhc7XZi2cu6boXnmw7l+uwbYp9mL865ysT6B+mia+jdAroy7EQDnZpEXJJ1xBCxdguGcPGSrMn7C3rzAAAIABJREFUx1zSdU9EWXayS+uwSzGsQ1dbHhQbMSWZQDdCBqucaL4EFBqv8N3Cr/h2/lfPzskLrLNS2VlZ21spdxbl3Dkoe6HYJyh6Ni0Dk3fUPWtCYwLdBBWi7cN6/QnW648FT3Bn5YWH24JXzSZeOlTOPZM9jUz2jOA0/tDfjy/7S55V76fvwORIsGVf5NJ+2OR4Cdo3HXv/oH3utD/GcKfMmX0eY9hsfTr1ziVdO+XIxvO4Dtuo2vt91jlfmUB/vx6+j9ApoG/nAj7BpUXIJV0DDhOju2MMGy1Px865pGvHJFl4okvrsEsxrENXWx4UGzEtmUA3QgarnNisyaunArG/LlzH/flrYq/hgXxC+cG6QH1K2fKWThxGOjHu4dLg/tcoyrj6t2HCEJlAN0GFaPuw0VrGxoagtYKplfttVO/jtpRyv7Vd0j3aDLRHF08d85AQ/KEyjK8qQ55Vf0yzA5N5sGVf5NJ+2OR4Cdo3HXv/oH3utD/GcKfMmX0eY9hsfTr1ziVdO+XIxvO4Dtuo2vt91jlfmUB/vx6+j9ApoG/nAj7BpUXIJV0DDhOju2MMGy1Px865pGvHJFl4okvrsEsxrENXWx4UGzEtmUA3QgZbnZhZ/BozCwKxP65u4vu1TfywKrWdpan/3/4nG9ugOD0gGMSl0eO4tO8ELo6ewIjUah6Rgs3KmtCYQDdBBXd88Eq5C5RV5dz/tCwQq0q5S/EJz0a2xQ8BiYOSST+EPwyN4avBNvKyFuRl0AomN1v2RS7th02Ol6B907H3D9rnTvtjDHfKnNnnMYbN1qdT71zStVOObDyP67CNqr3fZ53zlQn09+vh+widAvp2LuATXFqEXNI14DAxujvGsNHydOycS7p2TJKFJ7q0DrsUwzp0teVBsRHTkgl0I2Sw1YkV+T7ycvU6lP12uSpYwXdimzIg9SK6vS+jF8R7hT4cGzwlOI3jgqOJOI4lYp41oTGBboIK7vigyrg31p9KOfenUsp9CncFyr5stPBiu6R7ZNmIjQCxYcEIPhk8ik+GjuJjsQO98qc2kkRX1uRmy77Ipf2wyfEStG869v5B+9xpf4zhTpkz+zzGsNn6dOqdS7p2ypGN53EdtlG19/usc74ygf5+PXwfoVNA384FfIJLi5BLugYcJkZ3xxg2Wp6OnXNJ145JsvBEl9Zhl2JYh662PCg2YloygW6EDLY60aj/ikb9viTVfsXVuVe4Ot+GFHjHqkBZO1tS3G5jtHTew0j/eVzMJnExk/JgQmMC3QQV3PFhY0PeNvdKuq/gxXY595dib66ueeXcb0pZ98i2nhLQKxB7Tv6o5vzQaZwT7I8BBwTKmtxs2Re5tB82OV6C9k3H3j9onzvtjzHcKXNmn8cYNlufTr1zSddOObLxPK7DNqr2fp91zlcm0N+vh+8jdAro27mAT3BpEXJJ14DDxOjuGMNGy9Oxcy7p2jFJFp7o0jrsUgzr0NWWB8VGTEsm0I2QwVonWlNA67ngBb6ZeYir07/jqtgFqeS8IINS1vbWl7+AQuEilP28L48vCjl80ZeTQu6SSxN088VTJtBtjy57/V+t3mqXc6/dxp+Xl/DH5WUp574kZdyllLsMqxWBuf+X6mTlf+Y8HB+8gBODFz17JNEjFSngWZObLfsil/bDJsdL0L7p2PsH7XOn/TGGO2XO7PMYw2br06l3LunaKUc2nsd12EbV3u+zzvnKBPr79fB9hE4BfTsX8AkuLUIu6RpwmBjdHWPYaHk6ds4lXTsmycITXVqHXYphHbra8qDYiGnJBLoRMljrxIakyTcXJWO2gNuzd3B7TiD2iXwQ+Ylk0Z6qDyNb3jLpE0gLMunjuFIexGeCTwUZGdcOujVEJtC7xTyvq8q475Rzv7n8BDeXHuOGYFbm/IzM/ZkIzP2/VFlVnVBI4mD5Ig5WLmFM7Jl0DGdScbFmfNZht8i0ZV/k0n7YpVVEx97fFD4Zw6YoEawfjOFg+TSlN5d0NYVzHX5wHdbBsv5r6JyvTKCHoK9OAUNw31eXLi1CLunqKwgsP5gxbLmAu7jvkq7RVPDdo3JpHXYphnXoasuDYiPmMxPoRshgrRNb64CHOh7N/YDH89/j0fwPuCv/6q58AF1Z21s8NoZ4fAwxsZ8MHxIcxMdDh9AvA5OCzp7tVmMCvVvM87rtcu5VKedexaPFG/h98bpn78ucvydzX9loNVWjvY3B4kUM9l/GkNiPcil8nE151uRmy77Ipf2wyfEStG869v5B+9xpf4zhTpkz+zzGsNn6dOqdS7p2ypGN53EdtlG19/usc74ygf5+PXwfoVNA384FfIJLi5BLugYcJkZ3xxg2Wp6OnXNJ145JsvBEl9Zhl2JYh662PCg2YloygW6EDFFwYnbxG8wsXYWyP65u4Mday7ObMjhV0llZO9uAuN3GhdETuLiNUanYPNrT46FbjQn0bjHP677NQHTn/rt1bn/S4aJ82uGC90mHL+WTDsrufNaheyvC7nFpy77Ipf2wS6uIjr2/KXwyhk1RIlg/GMPB8mlKby7pagrnOvzgOqyDZf3X0DlfmUAPQV+dAobgvq8uXVqEXNLVVxBYfjBj2HIBd3HfJV2jqeC7R+XSOuxSDOvQ1ZYHxUbMZybQjZAhCk6srN7FyuodVMX+tDiPa4sLHqoyuJpAWTtbXtwueDg6eBrHBEcHxCbiOJaM47jYbjUm0LvFPK/7NgPRnfvv1jmdPYVM5jQy2dP4sr+EP5RKnpVPoUOtBsqa1mzZF7m0HzYtRsL0R8feP0z//fTNGPbDlj3HMobt0cqPpy7p6ocX24/lOmy7gu/2X+d8ZQI9hBjSKWAI7vvq0qVFyCVdfQWB5Qczhi0XcBf3XdI1mgp2f4PUbV5dimEdv6+2PCjudtx512cC3QgZouBEU2Kp0XoKZW9MP8b16UeenZHB7cDOcap0mEISI/3nMVy64NlLUrb5UkYgtluNCfRuMc/rvs1AdOf+/8/ee/jHcWTXwgfADIBBjsyZFCUxi8rSam2/tZ/9ft/f+731etfr9VqBkijmnINEgMhpAEzEu9WDIakVsJqa6a6pmnvKe31FoLr61jm3QvdF3d6a51TXMXSIpDrfwhejO/HbsV34rehuqZ4RMdq3Esq+SNN+2DcfSdIeF3v/JO23aZs+bINWOHXpw+FwZWOpJl5tcAm9Lufh0Bnc2n6X45UB9AR8yCWBCZhv1aSmSUgTr1ZOEHhl+nDgBG5jviZeW5PB5m+Qmo2rJh92sb6G8qK42X4X3Z8BdC9oaA0j5qUbCyLzuDlxK5Jbk7fwtLyBpxsVCb30952V1M3n0C/y2UAfPhcxul06VhWXfWQA3SXavNf2CLwe+7cmb+PWxG3cFv2kXMaTDRHRLVVSB+WouUj6AL4Y349/2LEfX4iYXBVV8a2/oeyLNO2HffORJO1xsfdP0n6btunDNmiFU5c+HA5XNpZq4tUGl9Drch4OncHmvx9mAD0BH9I04WqahDTxmsCw8LZJ+rC31DRkmCZeGwIqsIs1zcOafNgFr6G8KPZiSDKA7gUNrWHEqnTDJGtfxdOZG3g6fT3StwoF3MxXJPTS3XUcme7j6Bb5eGQcn47uEL0DPdIxc/LUaJeFAXSXaPNe2yPweuy/mLuDF7Mioq+sr+FKbhVXRbdU6dgrfzGzDxD92c5D+GzX4UgPSieHNsW3/oayL9K0H/bNR5K0x8XeP0n7bdqmD9ugFU5d+nA4XNlYqolXG1xCr8t5OHQGt7bf5XhlAD0BH3JJYALmWzWpaRLSxKuVEwRemT4cOIHbmK+J19ZksPkbpGbjqsmHXayvobwobrbfRfdnAN0LGlrDiKJxKJECZheuiVzF7OJVfLe6jgvZNdHhB9E6OvYhJdLRsR8f7jyIjyRoZvSw9LoqLrlkAN0l2rzX9gi8HvvZlXtYXb6L7Mpd/HVpAX9ZmsN/L5vMFC1U2nYBm/LR7qP4ePcxfCQyKl0cEzHatxLKvkjTftg3H0nSHhd7/yTtt2mbPmyDVjh16cPhcGVjqSZebXAJvS7n4dAZ3Np+l+OVAfQEfMglgQmYb9WkpklIE69WThB4Zfpw4ARuY74mXluTweZvkJqNqyYfdrG+hvKiuNl+F92fAXQvaGg1I1az17G6ch1rov9naRH/s2hkCSXpaFXC7PPrENmZXcdxZtfbIsext70d+0WMdlkYQHeJNu9VEwK5R8C6iOg/zU2IvMCf5l8gL19wMFII/0sOAoMJk49Hcn73cby/5x2c3/M2dspPdrUh0r6VUPZFmvbDvvlIkva42Psnab9N2/RhG7TCqUsfDocrG0s18WqDS+h1OQ+HzuDW9rscrwygJ+BDLglMwHyrJjVNQpp4tXKCwCvThwMncBvzNfHamgw2f4PUbFw1+bCL9TWUF8XN9rvo/gyge0FDqxmRzz1EVb6dncCF2UkYvSIdXRYxOszy+ivH+0bexoHRd2D06e4MTnd1i+522i0G0J3CzZvVgkBhWtYVEdGX5u/i4txd0ffwUg6pV6WWZvyu8zrnxJldJ3FW5MyuE/IHNMA+EaN9K6HsizTth33zkSTtcbH3T9J+m7bpwzZohVOXPhwOVzaWauLVBpfQ63IeDp3Bre13OV4ZQE/Ah1wSmID5Vk1qmoQ08WrlBIFXpg8HTuA25mvitTUZbP4Gqdm4avJhF+trKC+Km+130f0ZQPeChlYzolyaQEmkXJ7E5ZcP8cPkw0hPSUcltBbpMEtazE6JpNHb/w56+94V/S7+oX8Avx0YjLTLwgC6S7R5r5oQKK8DRjbW8Hj+Bzyeuxjp2zngjojR4Zd+6YIZ6wM4seMMTu48gxMihzqAgzI9HBTtWwllX6RpP+ybjyRpj4u9f5L227RNH7ZBK5y69OFwuLKxVBOvNriEXpfzcOgMbm2/y/HKAHoCPuSSwATMt2pS0ySkiVcrJwi8Mn04cAK3MV8Tr63JYPM3SM3GVZMPu1hfQ3lR3Gy/i+7PALoXNLSeEeabxxW5M3kbt0XuvLyNx6USHpXLeFw2idwDL91vAd3HI/mX4R343yM7Ip2WFM4mxJ4SnXSZXvgaM/NfwejvVzfw/Vo50qGUfSOfY+/wF3KK/3OckcP7ZzIibg/xhwJVkHbOLn6LmYVvYPTFbFF8U0S08dDypgTZMfSI2RU5Pv4e3h4/L/o8jsrf1xwTMdq3Esq+SNN+2DcfSdIeF3v/JO23aZs+bINWOHXpw+FwZWOpJl5tcAm9Lufh0Bnc2n6X45UB9AR8yCWBCZhv1aSmSUgTr1ZOEHhl+nDgBG5jviZeW5PB5m+Qmo2rJh92sb6G8qK42X4X3Z8BdC9oaD0jVqVLFZmQFM4Tc3cwKXJ5ffWVBN/n9F45iL5PIuX78NnYQXw2eljkEIYkfbORQQdpnOcXv8O8BCeNvpDN4+tsQXQhGGgZQA+GqroMXcleR1W+W1zEBZFvF5eQl9bMQfRwD6N3ivUVOTL2EY6KHBn9EG93Ae/Ij982v/KshLIv0rQf9sxFEjXHxd4/0Q5YNE4ftgAroKr04YDIsjBVE68WsARflfNw8BRu2QGX45UB9AR8yCWBCZhv1aSmSUgTr1ZOEHhl+nDgBG5jviZeW5PBrXulaR7W5MMueA3lRbEX45kBdC9oaD0j5IPHMKfMi1hbuSdyF6sif1max38tzUU6+NIu30FuHwHahnFm/ATOjct3kEXvlfTNe+UIutFJl+WlS1he/gFLSz/gy5U1/M/yWqRDKQygh8JUfXYWc49QyD2E0d/MTuDr2RciE8hKcyubUl/Lzb7K/HWMkQ4cGPkUB0Y/i/QpyZ5wSoLoJz3MohDKvkjTfrjZXuzy/i72/i778/fuRR/2hYl47aAPx4unL61p4tUXzF3YwXnYBcru7+FyvDKAngC/LglMwHyrJjVNQpp4tXKCwCvThwMncBvzNfHamgxu3StN87AmH3bBaygvir0Yzwyge0FDSxshwTOsi4j+09wL/HFuItIFyeNszkrnw8k4/jc0VdM4Z+QU6lk5hXpO5KycPu0QaY900iW7fAXZlcsw+q/LWfnDhJVIh1IYQA+FqTrtLE7I39C8kL+lmcC3Uw9xYeoRLkw/wpyM+Tlp0ujQy57hz7Bn+HORz3A204ZzmXYRB99vsAQulH2Rpv2wJYVBV3ex9/cFIPqwL0zEawd9OF48fWlNE6++YO7CDs7DLlB2fw+X45UB9AT4dUlgAuZbNalpEtLEq5UTBF6ZPhw4gduYr4nX1mRw615pmoc1+bALXkN5UezFeGYA3QsaWtqI4qREyk0gbRLfzUoQbeZBpGflgPqsfAjZSJjldRrn8cHTGB+qyIc9GXzQ2x3ppAsD6EkjzPYbQqA8K8FzEdFXp2/j6pTI9B38JGP/hYz7n4Id+69RGR/8GDuGPpGx/zE+6Enhw96UaP8+gh7KvkjTfrihsRXYxS72/r5AQh/2hYl47aAPx4unL61p4tUXzF3YwXnYBcru7+FyvDKAngC/LglMwHyrJjVNQpp4tXKCwCvThwMnkAH01iRwm15pmoc5N8Xr2qG8KI6313W2xgB6ncDxspoRKC8CGyLlJdyeuY7b09dxS+SJBNEeS6b3Jybbe5Clmsa5HV29J9Hdd1L0CfyvwUH8bmAw0kkXBtCTRpjtN4TAxrKMfREs497UNdydvir6Kh7K2H8g4/5hsGP/NSrDAx+gKp/2dePTvi58Itq3Esq+SNN+2DcfSdIePtMliS7bdoEAfdgFyu7voYlX9+g2747cSzQP+yTv7HK8MoCeAJMuCUzAfKsmNU1Cmni1coLAK9OHAydwG/M18dqaDG7dK03zsCYfdsFrKC+KvRjPDKB7QUNrG7Eu3avIj7NX8HzmMp6Lvp4r4Xq+GOngS/dbQJdI9zH888hO/MuwiOi0ZHI2Z1GNTqIwgJ4EqmwzPgRej/1nM5fwVMTom/kybsi3G4wOvQz2n8fAwPsw+vP+DD7v64m0byWUfZGm/bBvPpKkPS72/knab9M2fdgGrXDq0ofD4crGUk282uASel3Ow6Ez2Pz3wwygJ+BDmiZcTZOQJl4TGBbeNkkf9paahgzTxGtDQAV2saZ5WJMPu+A1lBfFXgxJBtC9oKG1jTBfOjdSxPziDcwtXo/0hWwW32RXIx18Se2RKPk+kT34dPQwPhP5dOwwhuSQupFhc1g9gcIAegKgsskYEXg99qfmL+Hl/OVIfljLixQiHXphAD1eBjXth+NFzu/WXOz9fUGAPuwLE/HaQR+OF09fWtPEqy+Yu7CD87ALlN3fw+V4ZQA9AX5dEpiA+VZNapqENPFq5QSBV6YPB07gNuZr4rU1Gdy6V5rmYU0+7IJXBtAtZgoG0C3AYtX6EDCnTDdEyshn76CweifSf1qcwx8X5vCfooMv7cNA2xDQPoQzYydxZvwUTo+fxL4UsK9DRHQShQH0JFBlm/Eh8HrsLy5dweLSZSwuXsbX2TV8ubKKr1fW4rtVk1piAD1e4DXth+NFzu/WXOz9fUGAPuwLE/HaQR+OF09fWtPEqy+Yu7CD87ALlN3fw+V4ZQA9AX5dEpiA+VZNapqENPFq5QSBV6YPB07gNuZr4rU1Gdy6V5rmYU0+7IJXBtAtZgoG0C3AYtWGEcg9ASJ5iv+a/xF/nvsR/yWyLvH1NYm1GR1mMSmbe0QyODx6FkfGzuHw2Fm809mBd7s6Ip1EYQA9CVTZZhIIrK1chZHVlWv4y9Iy/kvE6NBLX/976O97D0Z/0d+D3w70iu71rluh7Is07Ye9c5IEDXKx90/QfKum6cNWcAVTmT4cDFVWhmri1QqYwCtzHg6cwG3MdzleGUBPwIdcEpiA+VZNapqENPFq5QSBV6YPB07gNuZr4rU1Gdy6V5rmYU0+7ILXUF4UezGeGUD3ggY1RhRnJZN7Ra7O3cHl+du4KvJCMj1HUgwViU4x3HztvBNjg6cwNnQm0h/29uCjngw+6k3mm8gMoIfqL/rsLqzelMwTN1EQ+dPivGSfmBe9EDwQXb1n0C3S1Xsa/2twAL8TMdq3Esq+SNN+2DcfSdIeF3v/JO23aZs+bINWOHXpw+FwZWOpJl5tcAm9Lufh0Bls/vthBtAT8CFNE66mSUgTrwkMC2+bpA97S01DhmnitSGgArtY0zysyYdd8BrKi2IvhiQD6F7QoMaIDfnmcVlE9LP570W+i+TGOnAzh0iHWcxHzo20obP3pATTTkT6d4OD+GeR3w1KevcECgPoCYDKJhNBoLx2Fxtrd1AW+ff5mVeSyM0cNtrecxIdmZNo7zmBfx0axr8ND0fatxLKvkjTftg3H0nSHhd7/yTtt2mbPmyDVjh16cPhcGVjqSZebXAJvS7n4dAZ3Np+l+OVAfQEfMglgQmYb9WkpklIE69WThB4Zfpw4ARuY74mXluTweZvkJqNqyYfdrG+hvKiuNl+F92fAXQvaNBoxNzid4hk6Tt8n83j+5VCpEsChvlystFBlq5jQLeI6N+N7MQ/j+yKxJxR72yrSFyFAfS4kGQ7iSOw/kA+3XBfvtPwAH+Ye4k/zE5GOvjxnnlXvtxwQuRd/J/hEfx/w6OR9q2Esi/StB/2zUeStMfF3j9J+23apg/boBVOXfpwOFzZWKqJVxtcQq/LeTh0Bre23+V4ZQA9AR9ySWAC5ls1qWkS0sSrlRMEXpk+HDiB25ividfWZLD5G6Rm46rJh12sr6G8KG6230X3ZwDdCxo0GpGVlM6r2Rsw+tuFBVyQlM7fSkpncwhdDqNHOsiS2iPZ3HcDoj8ZPYJPxo7gU9HDckB9RD6FbnRchQH0uJBkO4kjkH8sA1sk/wR/nv0Jf56pSPDjnQH0WF1H0344VuA8b8zF3t8XCOjDvjARrx304Xjx9KU1Tbz6grkLOzgPu0DZ/T1cjlcG0BPg1yWBCZhv1aSmSUgTr1ZOEHhl+nDgBG5jviZeW5PBrXulaR7W5MMueGUA3WKmYADdAixWjROBkgTSShJUK0pQ7RsJqH0lwbRvRJblJisiRgdZ2gYlm7ukbG8bwunxU69kXwrYLwH0/aLjKgygx4Uk20kcgcJzoPBM5Dn+Z/oZ/jr9FF+KDn68M4Aeq+to2g/HCpznjbnY+/sCAX3YFybitYM+HC+evrSmiVdfMHdhB+dhFyi7v4fL8coAegL8uiQwAfOtmtQ0CWni1coJAq9MHw6cwG3M18RrazK4da80zcOafNgFrwygW8wUDKBbgMWqsSJQmpIMCC8j+WHmPr6fvo8fRKYkf/vUhojJ4x5kyYjVFTk0ehaHRQ6NncW7nSm829WBE13xRdAZQA/SQXQaXXohY70iF6Ye4ZuXj0Q/xpygMb8pQQLDAHqstGnaD8cKnOeNudj7+wIBfdgXJuK1gz4cL56+tKaJV18wd2EH52EXKLu/h8vxygB6Avy6JDAB862a1DQJaeLVygkCr0wfDpzAbczXxGtrMrh1rzTNw5p82AWvDKBbzBQMoFuAxaqxIlCWs6ebcnf2Ku7MXMXd2Wt4VAQeFoBHImGWtJhtvniexujgKYwMnhZ9Gh/3ZkR6IomrMIAeF5JsJ3EEyvLHMptycfIBLk7ej0T+jCaS6cQNSOgGDKDHCqym/XCswHnemIu9vy8Q0Id9YSJeO+jD8eLpS2uaePUFcxd2cB52gbL7e7gcrwygJ8CvSwITMN+qSU2TkCZerZwg8Mr04cAJ3MZ8Tby2JoNb90rTPKzJh13wygC6xUzBALoFWKwaKwIbEilHCRD90/wF/DR3AS9ErsoH0K/Kh5GNhFnaxGzzofM2pHtPIN1zMtL/MjiEfxkawj+LjqswgB4XkmwncQQ2ZuQWszLeZ3Bl4g6uvLiDq6LlTPorSdyGJG7AAHqsqGraD8cKnOeNudj7+wIBfdgXJuK1gz4cL56+tKaJV18wd2EH52EXKLu/h8vxygB6Avy6JDAB862a1DQJaeLVygkCr0wfDpzAbczXxGtrMrh1rzTNw5p82AWvDKBbzBQMoFuAxapJITC//APmli5ifvkSflheww8r67gkOi83NAfRjQ6ydB0Cuo6IHMI/Du/FP43sxT+I7pH4ekbi7EY3UhhAbwQ9XusWAZOsXQLokrT92ovbIrci/aP85CcRo4MsDKDHSpum/XCswHnemIu9vy8Q0Id9YSJeO+jD8eLpS2uaePUFcxd2cB52gbL7e7gcrwygJ8CvSwITMN+qSU2TkCZerZwg8Mr04cAJ3MZ8Tby2JoNb90rTPKzJh13wygC6xUzBALoFWKyaFAKr6/exmhMRfWVuCpdnJ3FZ9KLcsCpJ3TvRdlOjQGpEZBTvjbyLc8MV2S1Z3vfIp9CNbqQwgN4IerzWLQIMoLvF++d3C2VfpGk/3Ex/cH1vF3t/133a7n70YV+YiNcO+nC8ePrSmiZefcHchR2ch12g7P4eLscrA+gJ8OuSwATMt2pS0ySkiVcrJwi8Mn04cAK3MV8Tr63J4Na90jQPa/JhF7yG8qLYi/HMALoXNGg3oiTfRi6LGH1Nvo98dfJepCcEGCOToQLUJhHyNomUiz488jEOD4uIfqcLONGNSDdSGEBvBD1e6xYBBtDd4v3zu4WyL9K0H26mP7i+t4u9v+s+bXc/+rAvTMRrB304Xjx9aU0Tr75g7sIOzsMuUHZ/D5fjlQH0BPh1SWAC5ls1qWkS0sSrlRMEXpk+HDiB25ividfWZHDrXmmahzX5sAteQ3lR7MV4ZgDdCxpoxJJAYM6aL+Hey5u4K3Lv5S08LJXwoFSOdOhlfPBD7Bj8COMDH+J8byfO93VF2mRx7xCpJ5s7A+ihe4Um+xeks/MiC7g5cRM3Jm5E+tkG8FTE6CALU7jHSpum/XCswHnemIu9vy8Q0Id9YSJeO+jD8eLpS2uaePUFcxd2cB52gbL7e7gcrwygJ8CvSwITMN+qSU2TkCZerZwg8Mq/yTpqAAAgAElEQVT04cAJ3MZ8Tby2JoNb90rTPKzJh13wygC6xUzBALoFWKyaHALr0nRFXsxdx0+z1/Bi9jqu5vK4sp6LdOilr+cU+npFRH8yNIiPB4fw8dAQzCH0zk2x7SMD6LaIsX7zEFiWW5s/lFmWP5C5hruTVyP9UP425mEZeBTq38gwgB6rS2naD8cKnOeNudj7+wIBfdgXJuK1gz4cL56+tKaJV18wd2EH52EXKLu/h8vxygB6Avy6JDAB862a1DQJaeLVygkCr0wfDpzAbczXxGtrMrh1rzTNw5p82AWvDKBbzBQMoFuAxarJISARNFRkcekqlpauRPrrlSy+XFnFVyKhl47OI2jvPAqjvxjbjd+O7cFvRPdIx6pi20cG0G0RY/3mIWDGcFZkFQ+nLotcwsPpy7hXAO4WKxJkYQA9Vto07YdjBc7zxlzs/X2BgD7sCxPx2kEfjhdPX1rTxKsvmLuwg/OwC5Td38PleGUAPQF+XRKYgPlWTWqahDTxauUEgVemDwdO4Dbma+K1NRnculea5mFNPuyCVwbQLWYKBtAtwGJVFwisr97G2tptrK/ewlcLc/hqfhZfi87JzY0EexY9tUtytYuI/mjsGD4ePyb6KEYld/uYiNG2hQF0W8RYv3kImOD5ikgWD6au4P7Ly7hvtATO78vpc6ODLAygx0qbpv1wrMB53piLvb8vENCHfWEiXjvow/Hi6Utrmnj1BXMXdnAedoGy+3u4HK8MoCfAr0sCEzDfqklNk5AmXq2cIPDK9OHACdzGfE28tiaDW/dK0zysyYdd8MoAusVMwQC6BVis6gKBQuEpivmnMPr76ef4buY5Lk7/KF9ONl9PrkiQpb1fPnQ+INKPE6NncHL0LE6OncHBFHAwXRHbwgC6LWKs3zwEFuXWJoX7Im5PXo/kjshjSTxRlebZ1sCdGUBvALxfXqppPxwrcJ435mLv7wsE9GFfmIjXDvpwvHj60pomXn3B3IUdnIddoOz+Hi7HKwPoCfDrksAEzLdqUtMkpIlXKycIvDJ9OHACtzFfE6+tyeDWvdI0D2vyYRe8MoBuMVMwgG4BFqu6QGBjYxpVuTpxD1cm7uKqyITc/IWI0WGWDqBNBO04MPIpDokYfbIbOCkfQjfatjCAbosY6zcPgTm59bzIHK6/uIXrEyKif5SfPN8QaZ5hjd2ZAfTG8PubqzXth2MFzvPGXOz9fYGAPuwLE/HaQR+OF09fWtPEqy+Yu7CD87ALlN3fw+V4ZQA9AX5dEpiA+VZNapqENPFq5QSBV6YPB07gNuZr4rU1Gdy6V5rmYU0+7IJXBtAtZgoG0C3AYlU3CJhTqkaW5TvJt/Fo+k6k7xULuFPIy7eS5aPJgZfxgQ8wNvghxgc+xPm+Lrzf2xVpk8XdhNiN1FIYQK8FJdbxAwETQJ8VmcO1F7dFbkXaBNB/EjE6xJLqOYmOnlNIifzvoaFX4ltfQtkXadoP++YjSdrjYu+fpP02bdOHbdAKpy59OByubCzVxKsNLqHX5TwcOoNb2+9yvDKA3po+5KxXLp3VWad4I1UIcCFVRTc7SwSCQYDra7xUhfKiON5e19kaA+h1AsfLkkNgXZo2Xztfx+zCXcwuiizcwXerK7iQXRa9nNytHbXcK0G3PhGjPxka3pQhdMr95TB6pGspDKDXghLr+IFAawbQM71n0N13FhmRfxroxz8Nioj2rYSyL9L0rK5p709efZsRaI8tApp82BYb1icCviHA9dU3RuKxxyWvDKDHw5naVlw6q1qQ2fFEEeDGN1F42TgRIAJ1IsD1tU7gtrkslBfF8fa6ztYYQK8TOF6WHAKSzxnyYWRsoLR6D8W1u5H+j4UZ/GF+JtKhl/bOI2hPi3Qexhdje/Db8T2R7pWO9WxKLX1kAL0WlFjHDwRaM4A+0P8e+vvPY0DkN/09r8QPzF9bEcq+SNOzuqa9P3n1bUagPbYIaPJhW2xYnwj4hgDXV98Yiccel7wygB4PZ2pbcemsakFmxxNFgBvfROFl40SACNSJANfXOoHb5rJQXhTH2+s6W2MAvU7geJkTBPLPgPxTkWf479nn+MvsM/x17jmyEl9flTh71sTaQywdO4HULsnVvhMfjh3DR+NvRXpMcrePSx73MZPLvYbCAHoNILGKJwi0ZgB90ATPB96H0Z/3Z/B5X0+kfSuh7Is0Patr2vuTV99mBNpji4AmH7bFhvWJgG8IcH31jZF47HHJKwPo8XCmthWXzqoWZHY8UQS48U0UXjZOBIhAnQhwfa0TuG0uC+VFcby9rrM1BtDrBI6XOUGgNA0U5cS56Mszd3FJxOhJCaBPlIBJkSBLu6R4bu8D2vrw7thZnBg9h3dHz+JQGjgsYnQthQH0WlBiHT8QYAC9mTyEsi/S9Kyuae9PXps5+nnvOBDQ5MNx4MU2iEAzEeD62kz0k7u3S14ZQE+ORxUtu3RWFYCyk84R4MbXOeS8IREgAjUgwPW1BpAsqoTyotiiS8lVZQA9OWzZcgwIZCWTuwiyeDB1GQ+mjVzBvSJwrwDcFx1mMUfMRdracWDkU5HPsH/4M5zqxiuppV8MoNeCEuv4gQAD6M3kIZR9kaZndU17f/LazNHPe8eBgCYfjgMvtkEEmokA19dmop/cvV3yygB6cjyqaNmls6oAlJ10jgA3vs4h5w2JABGoAQGurzWAZFEllBfFFl1KrioD6Mlhy5ZjQCAnbRjJY3LuKibmr0b68noel9bykQ69jEn657GBD0Xex/m+bry/KZLNHVXZro8MoIfOviL7NySbhJGyZJOYvIsfJiSbxMQ9TAoEVQkRjREZu6ODH2JE5OPeTnzS1yW6y7uuhLIv0vSsrmnvT169mxJokCUCmnzYEhpWJwLeIcD11TtKYjHIJa8MoMdCmd5GXDqrXpTZ8yQR4MY3SXTZNhEgAvUiwPW1XuS2vi6UF8Xx9rrO1hhArxM4XuYGAXPE3ORpL2J5+RaWl26Kvokvl5fx15WlSIdeentOoCdzEkZ/MjSMT4dHIt0pHTNhuL8XimMAPXT2FdlfkjB5eUKG8yS+e/kQ300+iLR8oAGzIkaHWHYOfQIjO0Te70mJdETatxLKvkjTs7qmvT959W1GoD22CGjyYVtsWJ8I+IYA11ffGInHHpe8MoAeD2dqW3HprGpBZscTRYAb30ThZeNEgAjUiQDX1zqB2+ayUF4Ux9vrOltjAL1O4HiZOwQ2oluV1+5iY+2eyF38+/wMfj8/LVpOtAZe2tKHYaS98zC+GNuDfxjfiy9EeqVfRnr+Tv8YQA+cfE3mF3+Sv4P5MZKvp57gKxGjFwSDxU0JEY69w59j78hvYPTZDHC2uw1nRPtWQtkXaXpW17T3J6++zQi0xxYBTT5siw3rEwHfEOD66hsj8djjklcG0OPhTG0rLp1VLcjseKIIcOObKLxsnAgQgToR4PpaJ3DbXBbKi+J4e11nawyg1wkcL3OOQF4CcJvy9bwE4OYe46v5x1iUA+qLZRFzUD3E0rEDSO2UfO078MHYW/hw7Dg+GH8L4/KJ9B2Sw93o7QoD6CESrtTm/FOgICL6v2d+xF+mn4t+jlWBIytidDjFfFzBnDLvwMHRT3Bo9FMcHPkEJ7qBk5Iy4oR/GdwRyr5I07O6pr0/eQ1ndqOlWyOgyYfpA0QgdAS4vobO4Nb2u+SVAfTW9CFnvXLprM46xRupQoAbX1V0s7NEIBgEuL7GS1UoL4rj7XWdrTGAXidwvMw5AqUlSf9ckdvz13B77nqkH8tn0J8UEOkgS7ucM2/rA9r78M7oOby7KYfTwGHJ4270doUB9CAZ12l07hGQeyjyCH+ancAfZ19EWoYuzNA1OpxS/bhCF46OfYhjIkfHP8BxGatvy5g9br6/4FkJZV+k6Vld096fvHo2IdAcawQ0+bA1OLyACHiGANdXzwiJyRyXvDKAHhNpWptx6axaMWa/k0WAG99k8WXrRIAI1IcA19f6cNvuqlBeFMfb6zpbYwC9TuB4mXsETCp3kY0yJue/xsv5ryJ9aQ24tC4iOszSJmZXZP/IZ9gn6aCNPi2nWauyXb8YQA+TcZVWr98DjKzdl88vTOH/zk3h9yKmVD7SEFKpfmChF2+Pn8M7O96L5IgcSj8iQXSjfSuh7Is0Patr2vuTV99mBNpji4AmH7bFhvWJgG8IcH31jZF47HHJKwPo8XCmthWXzqoWZHY8UQS48U0UXjZOBIhAnQhwfa0TuG0uC+VFcby9rrM1BtDrBI6XNROBxeVLMLIg8v3yGr5dXhW9Gp1iNVJspnEN3Hu07xwi6T+Hc/29ODfQF4k50Fo98/pm8wygNwA2L3WKQC57HUby2Rv4z8XFV+LUiNhuNiAtDUZycudpnNqUA5LZvSqx3SqmhkLZF2l6Vte09yevMQ1kNtM0BDT5cNNA5o2JQEwIcH2NCUjPmnHJKwPonpEfmjkunTU0bGhvGAhw4xsGT7SSCGhDgOtrvIyH8qI43l7X2RoD6HUCx8uaicD62l0Yya3fxYW5aXwzP40L8zPRd5SNhHoYvafzKDIiPV1HcX50N86P7cJ7Y7tRDdcZ/WZhAL2ZXsh72yCwtHQRiyJGf7Wyji9XcpEOs4yI2RU5u+sEzu1+F+dE72kH9kgyCaN9K6HsizQ9q2va+5NX32YE2mOLgCYftsWG9YmAbwhwffWNkXjscckrA+jxcKa2FZfOqhZkdjxRBLjxTRReNk4EiECdCHB9rRO4bS4L5UVxvL2uszUG0OsEjpc1FQHx243Cczlu/hxfTT/FV1MiouUL6VgUMTrMsgNtbTvF9B34YM9b+GD3cbwveof8ZDz66c8LA+hhsqzR6in55ML0/Jcw+qL8hcvFtY1Ih1mqo3FHND4/2PO26OPR+KyMXv9KKPsiTc/qmvb+5NW/OYEW2SGgyYftkGFtIuAfAlxf/eMkDotc8soAehyMKW7DpbMqhpldTxABbnwTBJdNEwEiUDcCXF/rhm7LC0N5URxvr+tsjQH0OoHjZU1FoDQLbMrVmdu4OnNH5DZ+KgEvRIwOs7xODf32jhN4V8ToI6mOV/JmvxhAD5NlPVbnpasVeTbzvci3eC76hvyoKkFi0bYbaK/Ix7uO4JPdR0Ufjc6kj4oY7VsJZV+k6Vld096fvPo2I9AeWwQ0+bAtNqxPBHxDgOurb4zEY49LXhlAj4czta24dFa1ILPjiSLAjW+i8LJxIkAE6kSA62udwG1zWSgviuPtdZ2tMYBeJ3C8rKkIbEii9rIcXxX9aPYSHhqZu4S7EpirSlPtq/vm5kvn3SJd2DtyBvuGz0b6THcnzmY6I/1mYQC9bqB5oRMEVuQuFbn38sqmXMVD+QOXB5vixIy4b9KxD+jYL7IPn+88KHIo0q///CXuGzbeXij7Ik3P6pr2/uS18THMFpqLgCYfbi7SvDsRaBwBrq+NY+hjCy55ZQDdRw8IyCaXzhoQLDQ1IAS48Q2ILJpKBBQhwPU1XrJDeVEcb6/rbI0B9DqB42W+IGBSQk/N/0+UGvoHial/L2J06GWw/zwGBt6H0Z/3Z/B5X0+k3ywMoIfOcqvbPycdlGwRmMO1F7dFbkX6R/nJTyJGB1nSh4DUQUD0b8f34R937It0r3SmKr71K5R9kaZndU17f/Lq24xAe2wR0OTDttiwPhHwDQGur74xEo89LnllAD0eztS24tJZ1YLMjieKADe+icLLxokAEagTAa6vdQK3zWWhvCiOt9d1tsYAep3A8TJfEFjKXsfiylUsir68uIQflpYiLWfUYeLoocbSezLvoCdzAhnRnwyP4tNNMWfUq+fUGUD3xQtpx5YIlCbkUwsi5Ql8O/kIF14+wLcvH0k4vRpWDxO3dPdxpLtERH8xMo7fju4QvePVuDTj07cSyr5I07O6pr0/efVtRqA9tgho8mFbbFifCPiGANdX3xiJxx6XvDKAHg9naltx6axqQWbHE0WAG99E4WXjRIAI1IkA19c6gdvmslBeFMfb6zpbYwC9TuB4mS8I5PJPkCs8hdFXZn7ElWkR0SZINyNidIglLSdcU+mDMPojOd368Y4D+FBOug5KZ6rCAHqIzCqyOf8UKDyWT6A/xV9kTP5ZxqbR1T9sCfaPW3pOoaf3tMgp/GZwUGQIvxkaREqo7RAx2rcSyr5I07O6pr0/efVtRqA9tgho8mFbbFifCPiGANdX3xiJxx6XvDKAHg9naltx6axqQWbHE0WAG99E4WXjRIAI1IkA19c6gdvmslBeFMfb6zpbYwC9TuB4mT8ImBB5Ra5vpog2qaJNeuiq+GOrjSXjUnmHyDje33McH+x5O9LmJzs3f8MAug2erOscgfV72Fi7C4j+/dw0/u/cFH4/P+3cjLhvaD6rMCifVxiIPq8gn1bok08s/M3nFeK+Z6PthbIv0vSsrmnvT14bHcG8vtkIaPLhZmPN+xOBRhHg+toogn5e75JXBtD99IFgrHLprMGAQkODQoAb36DoorFEQA0CXF/jpTqUF8Xx9rrO1hhArxM4XuYPAitiSkUeTd/Eo6kbeDx9A3cKRdwpiogOswyI2RU5Pn4C7+w4ieM7TuBoqgNH06lI5yRtfUVu4D8XFyP5s0goZd/I59g7/AWMPtMNnJFPvBvN0hoIrGevYX3F+Oc18culisgnFkIvo4MfYmzwI4yKfNTbiY9FjPa5hLIv0vSsrmnvT159nh1oWy0IaPLhWvBgHSLgMwJcX31mp37bXPLKAHr9PPFKQcClsxJwIpAEAtz4JoEq2yQCRKBRBLi+Norgz68P5UVxvL2uszUG0OsEjpf5g0BeTCmI5DE1f03kaqR/WMvh+7V10ev+mGplifmSsgnKdWHP8FnsGTkrweYzONvdiXOZLpzNdKK0ehvFtVuR/o+FOfxhfjbSoRQG0ENhqj47F5e+x+KiiOivVnL4KpvH16JDLzuHPsGu4c+wS/T5ng6cz4iI9rmEsi/S9Kyuae9PXn2eHWhbLQho8uFa8GAdIuAzAlxffWanfttc8soAev088UpBwKWzEnAikAQC3PgmgSrbJAJEoFEEuL42iuDPrw/lRXG8va6zNQbQ6wSOl/mIQHblClaXr8Lovy6t4L+XVyJtysam+Gj3r9k00P8eTNpokzL6M0kZ/RsRo9skNTbW7kX695Ie+/+X9NhGh1IYQA+FKRs7X4+0l/Nf4eWciOgf5IPnl+RvWYwOt7SJ6W1RxoT9IkafNpkTRIz2uYSyL9L0rK5p709efZ4daFstCGjy4VrwYB0i4DMCXF99Zqd+21zyygB6/TzxSvPSacM8ELMQgXAR4MY3XO5oORFoZQS4vsbLbigviuPtdZ2tMYBeJ3C8zEcEcuv3kZNgstEXJJD8zdxLkSmsirFV8dHuX7Mp0/0OejLvINP9Nj4ZGcOnIp8Mj6Fb+totAXSjGUD/NRT5eycIlGWkbWQB0Q/nLuPB7CWRy7gniSLuSaIIo8MsJkJekWPj7+Ot8Q9wbOwDvJUGjkuiCKN9LqHsizQ9q2va+5NXn2cH2lYLApp8uBY8WIcI+IwA11ef2anfNpe8MoBeP0+8UhBw6awEnAgkgQA3vkmgyjaJABFoFAGur40i+PPrQ3lRHG+v62yNAfQ6geNlPiJQKv6Eovh0qfQTfph6gh9ePo70rBg7I2J0iCWVOoB06iBSqf34aMcBkYoelMD5oATQhxhAD5HW1rS5JCOtJCNN9JWZO7gyLSL6RQl4UQYmRIdZBsVsI0M4tfMUTu86LXIK+9uB/ZK93WifSyj7Ik3P6pr2/uTV59mBttWCgCYfrgUP1iECPiPA9dVnduq3zSWvDKDXzxOvFARcOisBJwJJIMCNbxKosk0iQAQaRYDra6MI/vz6UF4Ux9vrOltjAL1O4HiZnwjMi1nmG+BzuDFxGzdeiIh+Jlm0nksSd6PDLONitpExnN/9lshxnN/zFsbX7mNcgufjcuL+P+Zn8O+Swv0PIqEUpnAPhala7KyMrXJBRtqmfD39DF9NP4XRS/K7qtTSmn91dkj29p1i1g58IGPvQxmDH5oxuDkyjfa5hLIv0vSsrmnvT159nh1oWy0IaPLhWvBgHSLgMwJcX31mp37bXPLKAHr9PPFKQcClsxJwIpAEAtz4JoEq2yQCRKBRBLi+Norgz68P5UVxvL2uszUG0OsEjpf5iYCkjob55nkWz2fv4Ec5+Wr09dwarufXRctHmIMs/WL1gEg/3ho9KHIAx0YOYjD3FAPrz+Qk+lP8kF3GxexSpEMpDKCHwtSv2VmUCuZoeRHL2Qci97Gy+gAXF2ZwcXFWZAbm0+dV+bXWvPx9x35AMkBA9G92HsRvJAOE0ZVRWRmdPpdQ9kWantU17f3Jq8+zA22rBQFNPlwLHqxDBHxGgOurz+zUb5tLXhlAr58nXikIuHRWAk4EkkCAG98kUGWbRIAINIoA19dGEfz59aG8KI6313W2xgB6ncDxMj8RkI8sw0gey8v3sLx0J9JfLi/grysLohf9NPtXrZKPLKMiO/t2YVf/LtE70Z17Kd8/nxQ9iaeFPJ6IGB1KYQA9FKZ+zc6cVDCSx+TCDUzM38CkyPU1+cOV1TVcE21C7FX5tda8/H3nMaBLpPMofje2C/8s8rvRXeh6NTK9tPqVUaHsizQ9q2va+5NXv+cHWvfrCGjy4V9HgzWIgN8IcH31m596rXPJKwPo9bLE6yIEXDorIScCSSDAjW8SqLJNIkAEGkWA62ujCP78+lBeFMfb6zpbYwC9TuB4mfcIrD8AJLU5RP9hfhL/PvcSfxApSaZp+RRzJCGWvq5h9HYOw+j23Dza8/PoEB1iimwG0EP0wF/avLFRyfqwsZHFw+krIpfxQPR9iZjflb9nMTr00p45gbaekzD6X4eH8X+GR/BvQ8PBdCuUfZGmZ3VNe3/yGsxUQUO3QUCTD9MJiEDoCHB9DZ3Bre13ySsD6K3pQ8565dJZnXWKN1KFADe+quhmZ4lAMAhwfY2XqlBeFMfb6zpbYwC9TuB4mfcIFF7IYfQfRV7gm9nH+Erk65nHWJAA+qJEzxcCjaB3pXrRne6F0e3FLNoK2UiHmCKbAXTvR1FNBhYLEygUJmH09bmHFZl9iEkZYxOS2X3SZHcPvPT2nUNv/3vo7XsPvx3oxT/290Y6lBLKvkjTs7qmvT95DWWmoJ3bIaDJh+kFRCB0BLi+hs4gA+ityaCiXmmahBTRqqqr3PiqopudJQLBIMD1NV6qQnlRHG+v62yNAfQ6geNl3iNQnpfPMouIvjFzE9enb4q+hecSzHsmJ2KNDrF0tKeREjG6rSzHe0WMDjFFNgPoIXrgL21eX7uH9VWRtfv4dnEK3y6IiF6VAHpW/mDFSOhlbPAjjA99AqM/7E3jo550pEMpoeyLND2ra9r7k9dQZgrayQA6fYAIhI8A19fwOdyqBy555Qn01vQhZ71y6azOOsUbqUJA08ObKmLZWSIQOAJcX+MlMJQXxfH2us7WGECvEzhe5j8C5kz2usgans5cxpPpS5G+lS/jZmEj0izNRYAB9Obi39jdZfxsVD6GsLR8FYtLVyP91UoWXy5nRa821rwXV7cDbSLowIGRT0U+i/Qp+fD5qW7gpEgoJZR9kaZndU17f/IaykxBO7dDQJMP0wuIQOgIcH0NncGt7XfJKwPorelDznrl0lmddYo3UoUAN76q6GZniUAwCHB9jZeqUF4Ux9vrOltjAL1O4HiZ/wjI6WzkI5lZuP5Kvl9dw3eb4n8fWttCBtAD5rcs3z0vZyWInsXT+Vt4tnALTxdu4+Z6TiQf6eBLez+wKSdGz+DE6NlIDsrB80ObEkofQ9kXaXpW17T3J6+hzBS0kwF0+gARCB8Brq/hc7hVD1zyygB6a/qQs165dFZnneKNVCGg6eFNFbHsLBEIHAGur/ESGMqL4nh7XWdrDKDXCRwv8x8BczrW5GkvY23lNtaztyL9l6UF/HlxAf8lmqW5CDCA3lz8G7p7aRooioi+NvsAV2YeiH6In0ol/FQUER186dgJpHbJAfRd+HD8GD4eOxbpMTmUXpVQ+hjKvkjTs7qmvT95DWWmoJ3bIaDJh+kFRCB0BLi+hs7g1va75JUB9Nb0IWe9cumszjrFG6lCgBtfVXSzs0QgGAS4vsZLVSgviuPtdZ2tMYBeJ3C8LCgE1h8CuUeS0f0h/jg/gf+Ym8AfRcx3wyWbO4ot8I3moPjYNJYB9NBYM2nbzWApo5h//kouzD7HNzPPcUFkWX67JGJ06KW98wg6RNrTR/DF+B78dmw3vhjbgx7pWFVC6WMo+yJNz+qa9v7kNZSZgnZuh4AmH6YXEIHQEeD6GjqDW9vvklcG0FvTh5z1yqWzOusUb6QKAW58VdHNzhKBYBDg+hovVaG8KI6313W2xgB6ncDxsqAQKExJpLwiF+fvidzHxbl7mJZDslMSRTfC4h4BBtDdY97QHcvrEjs3ksNs9hFmVh6Jfoxry3Mis7i2Mgf5LdZEjA699PWcRG/PKRj98dAwPhkaiqRTOiafQY90KCWUfZGmZ3VNe3/yGspMQTu3Q0CTD9MLiEDoCHB9DZ3Bre13ySsD6K3pQ8565dJZnXWKN1KFADe+quhmZ4lAMAhwfY2XqlBeFMfb6zpbYwC9TuB4WVAIlCWktymP5n/Aw/lLMPqufKb5jojRLO4RYADdPeYN3bEkZ8uLIqIfyh+iPJQ/QomksI4HIg8LueijCebvUVoggTvGBz7E+GBFzvd24nxfl+gudEj/JIt7pEMpoeyLND2ra9r7k9dQZgrauR0CmnyYXkAEQkeA62voDG5tv0teGUBvTR9y1iuXzuqsU7yRKgS48VVFNztLBIJBgOtrvFSF8qI43l7X2RoD6HUCx8tCRWBm4QJmFr7BzOI3uLhawvfZUqQriaklQ3WoHQvQbgbQQyBNQuEbJhxeRj4/E0khP+Z6d/sAACAASURBVIubM/dxc/ZepCfkt1UJoUd/30YTGq/IgZHPcGBUZORTnOoGTsqxc6NDLKHsizQ9q2va+5PXEGcN2vwmApp8mMwTgdAR4PoaOoNb2++SVwbQW9OHnPXKpbM66xRvpAoBbnxV0c3OEoFgEOD6Gi9VobwojrfXdbbGAHqdwPGyUBFYyV7D8so1rGSv49vFpYosLSEvHTIH0Y1mcYMAA+hucG7oLuUViZ3LF81Fv1iZjGQiO4nHy5N4svIykgW5waKI0eGXjHTBfOE8g+Pj5/H2jvfxluhjaeBYCjgqOsQSyr5I07O6pr0/eQ1x1qDNbyKgyYfJPBEIHQGur6EzuLX9LnllAL01fchZr1w6q7NO8UaqEODGVxXd7CwRCAYBrq/xUhXKi+J4e11nawyg1wkcLwsVgULuIQrrD2D0N3OT+Hp2At/MTiIrHZJQYaRZ3CDAALobnBu6S2lKcrJPS072KVybe47rcz/i2vxzTBXWRFYxLbq1/vhkWOAyMoQzu07irIjRe+VQ+j4Ro0MsoeyLND2ra9r7k9cQZw3a/CYCmnyYzBOB0BHg+ho6g1vb75JXBtBb04ec9cqlszrrFG+kCgFufFXRzc4SgWAQ4PoaL1WhvCiOt9d1tsYAep3A8bJgEShKsulN+W76ES5MP8R3IrOSu70qwfYtMMMZQPeTsI2NIoyUNwqSrv0nkR+RL/yE72Z/xHczIqLlTPor8bMX9VnV0b4HVXl/12F8sOsozosek+aMjNbXbNOvCmVfpOlZXdPen7w2fQqgAQ0ioMmHG4SKlxOBpiPA9bXpFCRigEteGUBPhEI9jbp0Vj2osqcuEeDG1yXavBcRIAK1IsD1tVakaqsXyovi2nqTcC0G0BMGmM17h0BZkk2XJNm06FszN+Q7ztcj/bQIPBExmsUNAgygu8HZ9i6F4jwiKc1jOjuBqdUXIhO4uzIvMhfpdWm0Krbt+1y/r/s4+rvfgdHvjYzjvIjRfWJ0VXy2fzvbQtkXaXpW17T3J68hzhq0+U0ENPkwmScCoSPA9TV0Bre23yWvDKC3pg8565VLZ3XWKd5IFQLc+Kqim50lAsEgwPU1XqpCeVEcb6/rbI0B9DqB42XBIrAhCac35dnc93g29y2ei74hH0CvSrB9C8xwBtD9JGwt9wzr+Wcw+t7iy4osvcRkIYfJYj7SJTG9Kn72oj6rdgy8jx0DH2Bc5GxfN86JGG0+fS6fQI90iCWUfZGmZ3VNe3/yGuKsQZvfRECTD5N5IhA6AlxfQ2dwa/td8soAemv6kLNeuXRWZ53ijVQhwI2vKrrZWSIQDAJcX+OlKpQXxfH2us7WGECvEzhe1goIzC5+i9mFC5hZvICL2SK+Xy1Guiydq0or9NPXPjCA3mRmNoyXSxhcdFFSthfKRRRFFtcfiTzE0toj3Fqcxa0FEdErUruaur3Jlsd7+zYTGhcRfWjkk035GCe6gBPdwLuiQy+h7Is0Patr2vuT19BnENqvyYfJNhEIHQGur6EzuLX9LnllAL01fchZr1w6q7NO8UaqEODGVxXd7CwRCAYBrq/xUhXKi+J4e11nawyg1wkcL2sFBFay12EkK/Lt4iIuLC5FWs6oQw6kR8KSHAIMoCeHbU0tl9fkL0UkEbvohfwSFvPLkZ5Yf4HJNSMTeLG2gherK5hYy7Zs2na0DwLtAyKDODV2GqdGRUTvl5j6QTlybnToJZR9kaZndU17f/Ia+gxC+zX5MNkmAqEjwPU1dAa3tt8lrwygt6YPOeuVS2d11ineSBUC3PiqopudJQLBIMD1NV6qQnlRHG+v62yNAfQ6geNlrYBAMfcIBZFi/iG+mZnA17MvRCaQlc6Z07ZGWJJDgAH05LCtqeXSIlA0soSfVidFJiL9aG0BD9fmI71aKmCtWMRaqdiyaduR2i0H0PcAHbvx8fhRfDp+BB+PHcFIOzDSJiI69BLKvkjTs7qmvT95DX0Gof2afJhsE4HQEeD6GjqDW9vvklcG0FvTh5z1yqWzOusUb6QKAW58VdHNzhKBYBDg+hovVaG8KI6313W2xgB6ncDxspZAoDgpGaxFRF+cfoTvZx7hosh0uYyp8kakWZJDYPfQp9gz/CmMPpPpwLlMe6TbJWgp/4s0SxwIbEgjxpc3UJIU7ZFIyvZ8fhYFI4U5PM2+eCWP1tfwMLeKR+urcdzc0zZMVDzyMnR2HUFaxOjPRnfh803JyG97RIwOvYSyL9L0rK5p709eQ59BaL8mHybbRCB0BLi+hs7g1va75JUB9Nb0IWe9cumszjrFG6lCgBtfVXSzs0QgGAS4vsZLVSgviuPtdZ2tMYBeJ3C8rCUQKC9JAF1O4JYX8WD+Lh7M3RF9B/fzBdzL5XFPNEtyCIz2v4+xgfdh9Hu93XivJyM6g7TENjtFjGaJAwHjx0WRArKSpn1V0rRnRebXZjBnZH0GE7lFTOYXIj1TyGO6KCK6dYvkZkenSFr8751IxvrexrmBQbzXb2RAflOpYST0Esq+SNOzuqa9P3kNfQah/Zp8mGwTgdAR4PoaOoNb2++SVwbQW9OHnPXKpbM66xRvpAoBbnxV0c3OEoFgEOD6Gi9VobwojrfXdbbGAHqdwPGylkBgQwKLRiSwOLN4HTNL1zC7dB3fZdfwbXYV34tmSQ6Bgd7T6O85BaPP9w3iA5H3eweRkW9Oy0H0SLPEgYB85xw5kXXMrb7EXHYy0s9WpuXU+XSk58p5zEm6dqPXJfNCbkOkpTMwvD5ffmjkNI6MnsEh+fb5213pinSn5Wy6OZ9ekdBLKPsiTc/qmvb+5DX0GYT2a/Jhsk0EQkeA62voDG5tv0teGUBvTR9y1iuXzuqsU7yRKgS48VVFNztLBIJBgOtrvFSF8qI43l7X2RoD6HUCx8taDYG17A2srt6E0V8uLuDLBRHRlXO7lfO7LPEikOk+iu6uozD6VM8gTvUO4XQUQG9HRo6fZ1JtSLelkWoXaUuhs61DTqV3RJpp3rfgYqMkPxQRXZA07flyQXQBxY01FMurolcxI8HzaSPyrfOnK3N4kp2VIPocVuTKZRGjNZT29mF0tI/A6JNjJ3By/GSk98kfbeyXP94wupVKKPsiTc/qmvb+5LWVZhOdfdHkwzoZZq9bCQGur63E5uu+uOSVAfTW9CFnvXLprM46xRupQoAbX1V0s7NEIBgEuL7GS1UoL4rj7XWdrTGAXidwvKzVEMjnH6OQeyTfhX6E72Ze4FuR72ZfQJK8R4FFo1niRSCdGkdnehxpkT2dGezt6ol0ZyotP+9EOtWJgfQA+lODGBAZTmUwIjKcZpr3LZkoS8aETZmXVOwL+UXMS6r2lUIWy8VVrIjMyc9n5edzuSXRWczmKlI5n145p66hdHUdQFfnQfkDjoN4b3ifyAGcH96PYQmeD8uRcyOtVELZF2l6Vte09yevrTSb6OyLJh/WyTB73UoIcH1tJTZf98Ulrwygt6YPOeuVS2d11ineSBUC3PiqopudJQLBIMD1NV6qQnlRHG+v62yNAfQ6geNlrYZAufwS5fKkyEtcmXyAy5P3RR7gpXS0Kq3W52b3p72tC23tXXKavEtStncgI6fLjbRJkLw93SOSwc6u3a9kf9cg9ncNiQyih2nef0lfcVEOoC9IuoRF/Lg6gR+zIqKn17OYliC50QtyMn1BTqUbyZeKkqa9JCfViyhLa+b8utEaSl/vKRjp7z2JjweG8MmgiOjONvNVdPnuuehWKqHsizQ9q2va+5PXVppNdPZFkw/rZJi9biUEuL62Epuv++KSVwbQW9OHnPXKpbM66xRvpAoBbnxV0c3OEoFgEOD6Gi9VobwojrfXdbbGAHqdwPGy1kNAgo+Q4CMWcWfylshN3Hl5C49KZTyWb0E/aunvQXvGpgTQkeoR+XkAfZ8Ezg9EQXRJ895hUrxXpEPSu7dL4N3olOjUZqp3+an8rE3+3R6lfI++Zx1UYNSEszdEyihvbJj/H+miBLxLpVKkC5Ku3ejihvxMAudlkVJJAuibwXOjZ3JrmFpflSD6WpSivSqesZ68OW2dgHwSwITIdw6ercjAGZzv7cIHvd0439OdvA1NukMo+yJNz+qa9v7ktUkDn7eNDQFNPhwbaGyICDQJAa6vTQI+4du65JUB9ITJbPXmXTprq2PJ/jUHAW58m4M770oEiMDfR4Dra7weEsqL4nh7XWdrDKDXCRwvaz0EJP01KvLj7HU8n7ke6ev5Aq7l8rguwuIIgXYJdHZIoFP0QGozhXu6ksK9msY9Lb8z0infR+9K96JbTqx3SdC934icXDe6tz2FPvl9r0inpOaWz6pLfUd9iOU2BWnFSPV75qJLBWTzko49txrp5aKkZzcp2kVykr59XcToeUnTviDp2qMU7sW8/L4Q6Wqadi2p2n9GQ/uQ+JWI6LeH38bbIyKij3amcaQrFelWLaHsizQ9q2va+5PXVp1Z9PRLkw/rYZU9bVUEuL62JrMueWUAvTV9yFmvXDqrs07xRqoQ4MZXFd3sLBEIBgGur/FSFcqL4nh7XWdrDKDXCRwvaz0ETALrShLrhcWrmF+6Eulvsqv4emUt0iyOEJAT43JUWP7XLqfH03KqPIW06HR0srxd0mtLmvc2SfEOkbYM+rqG0d89gr7uYYxLivcdckJ9vHsIYx3dGE2JiM5IyvceCaIbHU4x4e6KrBVzWC0ZvY7Z7ILIPGZW5yUt+5ycLp+T0+WzWJHT6Mviv0YXTIp2c0JddHGjjFJZTq4bHXm4nlTtP+M6tVeyGlTk47GD+ETk47FDGJG0BKPiV0a3agllX6TpWV3T3p+8turMoqdfmnxYD6vsaasiwPW1NZl1ySsD6K3pQ8565dJZnXWKN1KFADe+quhmZ4lAMAhwfY2XqlBeFMfb6zpbYwC9TuB4WSsjsLZ6G2vZWzD6m8U5fC3yzdIs1iWbdm5TWrn/YfRN0rxLAF1C4hJAH4qC5yaQPmaC55syshlAH+mQb6xvBtC7TQA9CtCLiJaY+itpj1K9m7TvPz+m3r6ZIt5oU3/zamuYypJmvSzfHC8ZLVdXpSSB7fKmQHT0myjYnRNZj2T9VQA9h7lVE0BfiPR0rhJEn8nN6U7Pvi0bhvCK9GQOI9MtkjmEj4d34pORnZE2nlQVa1IDuSCUfZGmZ3VNe3/yGshEQTO3RUCTD9MNiEDoCHB9DZ3Bre13ySsD6K3pQ8565dJZnXWKN1KFADe+quhmZ4lAMAhwfY2XqlBeFMfb6zpbYwC9TuB4WSsjUMj/CCN5katzT3Fl/nGkpyWuOS1HeI1maTYCJt22pHqX71mb1O1dUQp3Caa/ISaFu0nfbrRJ314VdMh1Jk28iPnqtZEuI5I2vkt+1iXXvFk6o7Z7YbS5Y1VsEcgXVpGXlOuRlotNGvVIyynxXDmPnKRnh+hISvJvSd2+Linc10UXNk+TG53Nr0Xp241eKUo6d0nfbrRpryq2trVu/V7pWp9IL/YOHa3I4FGc6O3Huz1GBja9yHhS65ZQ9kWantU17f3Ja+vOLVp6psmHtXDKfrYuAlxfW5Nbl7wygN6aPuSsVy6d1VmneCNVCHDjq4pudpYIBIMA19d4qQrlRXG8va6zNQbQ6wSOl7UyAuXyohwAXpRTwYu4P30D9+R76EYeFYGHIkazNBuBzTTvch68XVK6R6fH2zsk5XuHnCA32pwkb4tOk0vCd/l95eS4/EgOI8vJ9UjkW+mb4VWje+XfvR0iot8svXK6vVdOt/cYkV9UxRaBVTktHsm6iFycrUpRAuIlEdGIRH4rsowNOVVejrTZJ5RFm5PqpbKIpGkvyWn2YnSiXbTIm6fabW1r3fqj0rURkVGc2vkWTosYva8jFclekdee1LoohLIv0vSsrmnvT15bd27R0jNNPqyFU/azdRHg+tqa3LrklQH01vQhZ71y6azOOsUbqUKAG19VdLOzRCAYBLi+xktVKC+K4+11na0xgF4ncLystREw53jNt6dz+Gn2SkXmruDaehFXcgVcyzGCHjT/JkAugXITQDdnkyvnk00AvVu+k55Bj+g3S4+kiO/pFJHU8K8Tx9sjsJZbxGp+AWu5hSiA/krku+arUQBdfM4E0OW/jTYB9pVNsb+b5iuqSfY70C3fO+9Oi4g+N34A53YcFDkQhdSHRYzWUELZF2l6Vte09yevGmaZ1u6jJh9ubSbZOw0IcH1tTZZd8soAegI+5JLABMy3apKbBiu4gqlMHw6GKitDNfFqBUzglTkPB07gNuZzvMbLaygviuPtdZ2tMYBeJ3C8rLURMAFySactqbMXlm5gcfGG6Jv4emWlIlkT2mQJFgGToj0SSdcunTBi0rKbFO5pSff+tync0xJo74ykJ0rzXUkcb18Kcqo8L4HxgohJ3W7EeJlJ4W5Ss79O4W5SuRdepXk3f87BYoPA60T7473HsKPvGMZFTgyMiAzjxOBI9AcT9WYSsLHEl7rcF/nCxGs7ND3TaXrO0cSrf6MqOYs0+XByKPrXMserf5zQIjsEODfZ4VVrbQbQa0XKop4mZ+XiYuEYAVWlDwdEloWpmni1gCX4qpyHg6dwyw5wvMbLK18UW+DJALoFWKyqB4EN6aqRsmTSvityBwXRf1yYxX+IGM0SMAJRHnc5pSy6ela58hOTDr5NEr6bf70uJkV8W5Qivj36TTXlty0CG5J63aRg39hMt17xMONpJjW7SdEu/xId/VR09femDosNAq8T7R8dPYWjo2dETuNYV1okFemOTR6N1lC4L/KPZU3PdJqeczTx6t+oSs4iTT6cHIr+tczx6h8ntMgOAc5NdnjVWpsB9FqRsqinyVm5uFg4RkBV6cMBkWVhqiZeLWAJvirn4eAp3LIDHK/x8soXxRZ4MoBuARarqkQg90SOCouI/q+5H/Hn2Z8ivS7RzTURo1mIABFoNgLmzxoqYfHO1Cg6O0aRTo3hxOhbeHf0bZHj8r1zYG8K2KMlav4GJdwXNds/f3l/Tc90mp5zNPHq36hKziJNPpwciv61zPHqHye0yA4Bzk12eNVamwH0WpGyqKfJWbm4WDhGQFXpwwGRZWGqJl4tYAm+Kufh4CncsgMcr/HyyhfFFngygG4BFquqRKA4JZncX8p3qafww8x9fD9zDz/M3sdUCZiSo8FGsxABItBsBKpp27sw2HMQg5lDGOo5hJMD4zg5uAOnBnZgUGLsVWm2ta7vz32Ra8R//X6anuk0Pedo4vXXvbx1amjy4dZh7dd7wvH66xixht8IcG5Khh8G0BPAVZOzcnFJwIE8aJI+7AEJCZigidcE4PO2Sc7D3lLTkGEcrw3B94uL+aLYAk8G0C3AYlWVCGysSDrtZZEV3Ju+InI1kgfymfSHIkazEAEi0GwEXqdt3z10CrsGT8Po0z1pnOnpjLQ5eJ6SHPxyCF1d4b7IP8o1PdNpes7RxKt/oyo5izT5cHIo+tcyx6t/nNAiOwQ4N9nhVWttBtBrRcqiniZn5eJi4RgBVaUPB0SWhamaeLWAJfiqnIeDp3DLDnC8xssrXxRb4MkAugVYrKoTgZx028g6Xsxfx4s5kflruLGWw3WRG+s5mEPoJo7Ow+g6PYS9bhYCr79kbtK2d0nK9k6Rg0Nv4fDg8Ugfk4PpR7sQac2F+yL/2Nf0TKfpOUcTr/6NquQs0uTDyaHoX8scr/5xQovsEODcZIdXrbUZQK8VKYt6mpyVi4uFYwRUlT4cEFkWpmri1QKW4KtyHg6ewi07wPEaL698UWyBJwPoFmCxqk4ETGi8Iosr97CUvSf6Pi4tzeHi4lyk1+W3ayJGsxABIuAKARMVl+g4OqN07YM9hyN9vG8cx/tFRI/JcfMxibMbrblwX+Qf+5qe6TQ952ji1b9RlZxFmnw4ORT9a5nj1T9OaJEdApyb7PCqtTYD6LUiZVFPk7NycbFwjICq0ocDIsvCVE28WsASfFXOw8FTuGUHOF7j5ZUvii3wZADdAixW1YnAhnS7IqX8MxRFjP5m5rnIj5Fekt9KkvdIWIgAEXCFQDVte2+Urn33kEnbfhqnMimRNE5J2va0mJI2adtFNBfui/xjX9MznabnHE28+jeqkrNIkw8nh6J/LXO8+scJLbJDgHOTHV611mYAvVakLOppclYuLhaOEVBV+nBAZFmYqolXC1iCr8p5OHgKt+wAx2u8vPJFsQWeDKBbgMWq6hEoTctB9CnJ1T6NSzP3cGn6bqQnJXf7yzIwKcJCBIhAkgi8Ttvekx5HJj2Gns4x7B84hv2Stt3oo5tp241mqSDAfZF/nqDpmU7Tc44mXv0bVclZpMmHk0PRv5Y5Xv3jhBbZIcC5yQ6vWmszgF4rUhb1NDkrFxcLxwioKn04ILIsTNXEqwUswVflPBw8hVt2gOM1Xl75otgCTwbQLcBiVfUIlFeASLK4N3cF92euRPpBHnhQqAgLESACSSJQTdvehZ19h7Cz/3AkBzNjONQzjoM9YxjdTNtuNEsFAe6L/PMETc90mp5zNPHq36hKziJNPpwciv61zPHqHye0yA4Bzk12eNVamwH0WpGyqKfJWbm4WDhGQFXpwwGRZWGqJl4tYAm+Kufh4CncsgMcr/HyyhfFFngygG4BFqsSATliviHHzVHGxPw3mJj7OtKX5ePnl+Uj6Ff4EXS6CBFIGAGTtr1XpAdvjZ0WOYNjog+nUzjSmYp0h0nZLjW0p21/kwjuixJ2yzqa1/RMp+k5RxOvdbh9sJdo8uFgSarDcI7XOkDjJV4hwLkpGToYQE8AV03OysUlAQfyoEn6sAckJGCCJl4TgM/bJjkPe0tNQ4ZxvDYE3y8u5otiCzwZQLcAi1WJwGsEFpYvY375EhZWLuPS8ip+WFoVnUVOqlSFeBEBIhADAm1y6rxNvmbenkZ/alRkJJJjI0dxdPgtHBs+hl2S2X2PRM13mwzvLNwXBeADmp7pND3naOI1gGEWm4mafDg20AJoiOM1AJJo4t9FgHNTMg7CAHoCuGpyVi4uCTiQB03Shz0gIQETNPGaAHzeNsl52FtqGjKM47Uh+PiiuBH4GEBvBD1eqxiBtdxDVOXK7AQui1yZncSCYDIvYjQLESACMSDQ0Q8Yae/HgZ69ONS7N9L7e8dwoHcU+/vGMCCnzvvbgQERll8iwD8s9M8rND3TaXrO0cSrf6MqOYs0+XByKPrXMserf5zQIjsEODfZ4VVrbQbQa0XKop4mZ+XiYuEYAVWlDwdEloWpmni1gCX4qpyHg6dwyw5wvMbLK18UW+DJALoFWKxKBF4jUN6YxsamXJ24i2siVyfuYUKqvNgU4kUEiEAMCKTGgPS45GQfw7mhY3hPxOidkq59Z2eH6A6Yg+ftEkRn/HxrvLkvisEPY25C0zOdpuccTbzGPCS8bk6TD3tNRMzGcbzGDCibc44A56ZkIGcAPQFcNTkrF5cEHMiDJunDHpCQgAmaeE0APm+b5DzsLTUNGcbx2hB8v7iYL4ot8GQA3QIsViUCbyKwLP9YElnGg6mbuP/yBu4bXSzhfklENAsRIAL1IZBq70aqI4NUewb93Ts3ZRfe6d+Ld/v2RTIkKduHJHJuhOXvI8B9kX8eoumZTtNzjiZe/RtVyVmkyYeTQ9G/ljle/eOEFtkhwLnJDq9aazOAXitSFvU0OSsXFwvHCKgqfTggsixM1cSrBSzBV+U8HDyFW3aA4zVeXvmi2AJPBtAtwGJVIvAmAtUvna9jYu66yDVMir68nnslxIsIEIH6EMikR5HpHIPR+/t3S5r2PTjQtxt7ugaxr3Mw0hk5bt4tp86NZvn7CHBf5J+HaHqm0/Sco4lX/0ZVchZp8uHkUPSvZY5X/zihRXYIcG6yw6vW2gyg14qURT1NzsrFxcIxAqpKHw6ILAtTNfFqAUvwVTkPB0/hlh3geI2XV74otsCTAXQLsFiVCLyJwIb8oyLLy1ewvCQi+svlLP66vIovV7KEiwgQgToRGOg+gIFMRU4P7cWZoX2i96G/rf2VmJTt8r9IWP4+AtwX+echmp7pND3naOLVv1GVnEWafDg5FP1rmePVP05okR0CnJvs8Kq1NgPotSJlUU+Ts3JxsXCMgKrShwMiy8JUTbxawBJ8Vc7DwVO4ZQc4XuPllS+KLfBkAN0CLFYlAlsjsL52H+tr90Tu47uFKXy78BLfLU4hK/H1lTIizUIEiMBWCJj860ZS6E73vpKdmd3YldkDo4/2jeHIpnRLzaoQz9oR4L6odqxc1dT0TKfpOUcTr67Gig/30eTDPuDtygaOV1dI8z5JIcC5KRlkGUBPAFdNzsrFJQEH8qBJ+rAHJCRggiZeE4DP2yY5D3tLTUOGcbw2BN8vLuaLYgs8GUC3AItVicDWCBQLkzBSKE7ixuwDXJ97iBtzDzAhn0GvCrEjAkRgKwS65IcVGe7dJbIbI6KPdA/jSGYkkpHOXox09UQ6LTXl0+eRsNSOAPdFtWPlqqamZzpNzzmaeHU1Vny4jyYf9gFvVzZwvLpCmvdJCgHOTckgywB6ArhqclYuLgk4kAdN0oc9ICEBEzTxmgB83jbJedhbahoyjOO1Ifh+cTFfFFvgyQC6BVisSgS2QyCLjQ2Tsj2Lh9NX8HDqsujLuFcE7hYQaRYiQAS2QqBXfliRvcNvYc/w8Uif6u7B6UwvTotub2tDuyRqN9oUpmy39yTui+wxS/oKTc90mp5zNPGa9BjxqX1NPuwT7knbwvGaNMJsP2kEODclgzAD6AngqslZubgk4EAeNEkf9oCEBEzQxGsC8HnbJOdhb6lpyDCO14bg+8XFfFFsgScD6BZgsSoR2A6BnPwiL5LD5MJNvJy/IfoGrq+u4eraaqRNDF1i6ZFmIQKaEUh1ZJBu74HRvakhkWH0dgxhz8BekX3Y078Xhzq7cLizM9IsjSPAfVHjGMbdgqZnOk3POZp4jXtM+NyeJh/2bbG83AAAIABJREFUmYe4beN4jRtRtucaAc5NySDOAHoCuGpyVi4uCTiQB03Shz0gIQETNPGaAHzeNsl52FtqGjKM47Uh+H5xMV8UW+DJALoFWKxKBLZDQHK1R6HxElayD7Cyeh/Loi8uzuDigojoNfntqojRLERAMwKZzjH0pMdg9M7uHdhVlZ4B+e75oMgAhjs6MNSRijRL4whwX9Q4hnG3oOmZTtNzjiZe4x4TPrenyYd95iFu2zhe40aU7blGgHNTMogzgJ4ArpqclYtLAg7kQZP0YQ9ISMAETbwmAJ+3TXIe9paahgzjeG0Ivl9czBfFFngygG4BFqsSgb+HwEb0y43CjyLPsVF8jq+nnuGr6af4WmRJfrcoYjQLEdCMwEDmIAa7D2IgcwDH+vfhWN9ekX3YkW6rSKoNJlu7SdvOdO3xeAr3RfHgGGcrmp7pND3naOI1zvHge1uafNh3LuK0j+M1TjTZVjMQ4NyUDOoMoCeAqyZn5eKSgAN50CR92AMSEjBBE68JwOdtk5yHvaWmIcM4XhuC7xcX80WxBZ4MoFuAxapEoAYESrNyEH1GZBZ35h/j1twj0Y/wOJ/D40I+0ixEQAUCbZJ+vb1TPlrehaHOPgylKzLcPY7hrp2R3p0ZxZ7uMewRPSiHzauiAh+HneS+yCHYNd5K0zOdpuccTbzW6OotUU2TD7cEYTV2guO1RqBYzVsEODclQw0D6AngqslZubgk4EAeNEkf9oCEBEzQxGsC8HnbJOdhb6lpyDCO14bgYwC9EfgYQG8EPV5LBH6JQFkStW9IonbR08sPMLPyINIXV5bwncj3WZ5Bp9soQaBjANiUw727cVTE6NHOXoyJGN2f7kF/KiPSg+52oEuOnBvNEi8CDKDHi2ccrWl6ptP0nKOJ1zjGQShtaPLhUDiJw06O1zhQZBvNRIBzUzLoM4CeAK6anJWLSwIO5EGT9GEPSEjABE28JgCft01yHvaWmoYM43htCD4G0BuBjwH0RtDjtURgGwQ207mv3QPW70k8/R5+Pz+N389NRZqFCKhAID0OpHYAot8fPo73h96K9I40ojTtO1KCggTM30zUzpTtyXgGA+jJ4NpIq5qe6TQ952jitRH/D+1aTT4cGjeN2Mvx2gh6vNYHBDg3JcMCA+gJ4KrJWbm4JOBAHjRJH/aAhARM0MRrAvB52yTnYW+pacgwjteG4GMAvRH4GEBvBD1eSwT+PgL5CaDwAsi/wPcLz/DdwlNcFD1dLGKmUIo0CxEIHoEoVXtFhuVE+XBnJtJd6WF0pUYifbR3D472icgJ9AGmandOOQPoziH/1RtqeqbT9JyjiddfdfIWqqDJh1uItl/tCsfrr0LECp4jwLkpGYIYQE8AV03OysUlAQfyoEn6sAckJGCCJl4TgM/bJjkPe0tNQ4ZxvDYEHwPojcDHAHoj6PFaIvD3ESgty7fQVySd+zKeLN7Fk6U7Indxe20dN0Vur/F76HShFkAgStM+GKVrP9I7KoHy0UgPpAcwmOoXGZCger9IH0ZEmzTtXZKmvZvHzZ2RzwC6M6hrvpGmZzpNzzmaeK3Z2VugoiYfbgG6au4Cx2vNULGipwhwbkqGGAbQE8BVk7NycUnAgTxokj7sAQkJmKCJ1wTg87ZJzsPeUtOQYRyvDcHHAHoj8DGA3gh6vJYI1IxAdvkKsisiov+6vIL/XloRnY2uryR8ZyECYSHwKvW6SdWellTtKZOqfT8+EHl/eJ+kaM9IuvaeSLM0FwEG0JuL/1Z31/RMp+k5RxOv/o2q5CzS5MPJoehfyxyv/nFCi+wQ4Nxkh1ettRlArxUpi3qanJWLi4VjBFSVPhwQWRamauLVApbgq3IeDp7CLTvA8Rovr3xRbIEnA+gWYLEqEagfgdz6E6yvPYHRVxYncWlpUvRLzJWKmBcxmoUI+IeA+VB5RdIdPa9kKNUpadq7YHRKTpp3yCnzVHowOnlelcGOThgZEGFpLgLcFzUX/63urumZTtNzjiZe/RtVyVmkyYeTQ9G/ljle/eOEFtkhwLnJDq9aazOAXitSFvU0OSsXFwvHCKgqfTggsixM1cSrBSzBV+U8HDyFW3aA4zVeXvmi2AJPBtAtwGJVIlA/AqXiIorFhUgeLTzAA5GHC/fxML8ukos0CxHwD4FuMUm+b45u9HSOiYxH+lCmH4czfTjcLSnZJZDeneqS751LUL2zB0Np+Qa6fAe9q61DUrWLiGZpLgLcFzUX/63urumZTtNzjiZe/RtVyVmkyYeTQ9G/ljle/eOEFtkhwLnJDq9aazOAXitSFvU0OSsXFwvHCKgqfTggsixM1cSrBSzBV+U8HDyFW3aA4zVeXvmi2AJPBtAtwGJVIhAPAlPzVzC9cBVG/7CWFVmOtFkLTDr31kzp/vqD1+a/jFR6Wymt2ed4/CX5Vn7ODdpeJWcXnvrk9r2RDGYOYCCzP9Jn+0Zwtn8E50T3yAH13rSIOajO4iUC3Bf5R4umZzpNzzmaePVvVCVnkSYfTg5F/1rmePWPE1pkhwDnJju8aq3NAHqtSFnU0+SsXFwsHCOgqvThgMiyMFUTrxawBF+V83DwFG7ZAY7XeHnli2ILPBlAtwCLVYlAPAgsZZ/CyGL2Ce6vTuJ+diLSU8UiXhaKmBJpqdImKbw3pa+9jEg6yshJf3OSuj5vRDpc2JSW6rvXnXkzPXuXpGfvRqecJO+Xk+T9cqq8X/67u70H3W29kc6kx5DpHI1OoB/s7hXpw0E5hd7VLmfU5ZC5ERY/EeC+yD9eND3TaXrO0cSrf6MqOYs0+XByKPrXMserf5zQIjsEODfZ4VVrbQbQa0XKop4mZ+XiYuEYAVWlDwdEloWpmni1gCX4qpyHg6dwyw5wvMbLK18UW+DJALoFWKxKBOJBIFdYRF4kl1/CZPY+Xq7cw8vsA9xYW8eN1XXcFN1SpV1OMLfLSWaRnakidqVFUiUsS9r6pdx6pLPS4dVNaam+e90Zk569Ij2dA+jpGkCv6N2Snn2PpGbfI3pQvntuZEgk1ZGRIHsGqfYMBiXIPpBKR7pDDrCnJIhuNIufCHBf5B8vmp7pND3naOLVv1GVnEWafDg5FP1rmePVP05okR0CnJvs8Kq1NgPotSJlUU+Ts3JxsXCMgKrShwMiy8JUTbxawBJ8Vc7DwVO4ZQc4XuPllS+KLfBkAN0CLFYlAvEjkF25itXlqzD6y+Us/rq8EunyRjlKcf5mWvew0pxXE7W3oT01jPYOEdGHOws4InK4M4/ZtVWRlUgvSV+XBF4j1dTu1f5XUK+mtzeYVH8SPx/ht/hmOnb57+h/lZTsZg9Z+W31Jz3y333yrx5JzT72So5JWvaqjMv3zHekMhgXYQkXAe6L/ONO0zOdpuccTbz6N6qSs0iTDyeHon8tc7z6xwktskOAc5MdXrXWZgC9VqQs6mlyVi4uFo4RUFX6cEBkWZiqiVcLWIKvynk4eAq37ADHa7y88kWxBZ4MoFuAxapEIH4EcuvPkFt/KvIMd1eXcEfE6Pn8gsgi5nOLyJbldLYEjVdFB1PMiXNJ/R2dOu8Zj2SXyO6OEvbIKfTdcgJ9JZ8TWcdKIYc1lOQEekl0Eeul3CspFHMoltZFctL/AtY2iqKLKAgWecHEaJYqAtWU7Gk5Kd4h6dhTolPo6ehCRtKz95iU7G0mLbv8W1Lqp0Sn2rojnUn3RafQM53Cl6Rm3yWyQ9K0D7TLSfOOirCEiwD3Rf5xp+mZTtNzjiZe/RtVyVmkyYeTQ9G/ljle/eOEFtkhwLnJDq9aazOAXitSFvU0OSsXFwvHCKgqfTggsixM1cSrBSzBV+U8HDyFW3aA4zVeXvmi2AJPBtAtwGJVIhA/AqXiEkqlJRSLi5jLLUQyK/Jk5TkerzyL9EwJmJHPos+KDqZ07JC83jslr/cOnBrajdMip4Z2YaR9A8NtZdFl+fZ5SQLgpUjL19AjKcjX0Bfzy1iQ9PZGr4lelz8kWBc9J4H0qqwKFlnBxGiWKgJvpmTvQm+XSc3ehREJjFdlqKNf0rFXpFuC7F0iRqclQJ6SYHlKdK+kZe/tSEe6s03qtLdHmiVcBLgv8o87Tc90mp5zNPHq36hKziJNPpwciv61zPHqHye0yA4Bzk12eNVamwH0WpGyqKfJWbm4WDhGQFXpwwGRZWGqJl4tYAm+Kufh4CncsgMcr/HyyhfFFngWfwIieYFvpp7gm+nHuDD9BPOSI3lemjHav1JNUSypoXveRXvmhOgT+NehYfzb8Aj+TTQLEQgSgaKMuuKcyDxuzN/BjYW7InfworCBFxIs/km0+b+yjMuKriQ2j0bpq7FaTYBufpdUeT0Go6Tgm6nB20W3m/Tg5t/pg2hLHYj0b8b24Dfje/H52F7ImfRITPLwn5c1+WdFptfnReYiya7PiswguzaLyWIWEyJGLwkeSwUR0aajr9O+R2BswmEQqEj0/6N61VL5r+q///ZfyaSJfxO3ih0C1c/K6xTr0W+j/1X+azMNe4Rv9Sevf1epV0VXTo53m7TsIt0Z7MqMYnf3qJwqH5VU7MOSkn0k0r1yYN1Ijzm4ztLSCHBf5B+9mp7pND3naOLVv1GVnEWafDg5FP1rmePVP05okR0CnJvs8Kq1NgPotSJlUU+Ts3JxsXCMgKrShwMiy8JUTbxawBJ8Vc7DwVO4ZQc4XuPllS+KLfAsScCuLAE70Xfm7uHW7L1IPy4URQqR9q+YaE9aJIXBgVORDIl81teLz/v6Is1CBIJEoJSV8bgi4zGLH1cn8Dz7Aj+KzEsa87lCHgvFdSxLKvPlTb1aKmJNZLUo41RSm0NSnEPSm+el8/JfkU6mvB6DnZIaPC2pwY0eSBvpiiQjp8+70zsjfbx/GG8PjOBt0SYReNem/Nw2Y23F8uXCigTHjWSRy68gV1gWLafSy4KBnEJfFAzWTFp7OX2+LmJOsRel/0Wjpf/FDXOy3WCSEzzWRaS+RMjNNUYqWFXE4FQV+cuFzX8Jhpvp4fOxpoh/A7d2mcVEOv8mgJ5ul7TrRtqkrmj5eLxEz1PIyH9HIifBze9TolNGy+9T8vu0qRcha06hdwr2XXL6vFNSs3dhUNKyD0mK9iHR/e29GJS0+gMdvcKZXCE2dPFweTLDxKNWuS/yiIxNUzQ902l6ztHEq3+jKjmLNPlwcij61zLHq3+c0CI7BDg32eFVa20G0GtFyqKeJmfl4mLhGAFVpQ8HRJaFqZp4tYAl+Kqch4OncMsOcLzGyytfFFvguSHBpc0g0+TiDRiZWLyJy6truLS2Llp+712ppinOYP/IGZGzkT7VncbpTfHOZBpEBGpBYENCuUYkEL5cXJFvg2ejYPJ6cRnrJogselJSmU9ISnOj5+Qb4rM5SWsuGiU5vS2BdUiAWcLwkazWcs+66rweg+a72b1dg+jtHMSenn7sywxgT0ZShKeGJGg7GOnhzm4Rk0q8GyZWW5Wf39rkYjfRaknpLv3Pl0REFyVoXiqJyH/nJDCek6C30UUJcEcil6zL719/N7363xKMl9T4KC1Gel6anxOZNzFyCcAbnIw2Z94NTkZX/r+Z8wTDRFLEv4GbgBCdAP+b4HVGvlfeI3+MYDTkDxNgtPx7WPSIiNHdkma9+2e68rMKsiZIL0F1Scue+n/s3QnXbMlR3vuSelRPmgcEXE0MBgwewBiDsbn42l5e/rxeXtcDFxuDMXhkMAajAQNC89DzoJburvd0S0ctdZ+okxWZkW/8SqtcMuSOjPo/T0Rm7eTd53j0+vnzkePR7I8cj2Q/fz78todu3o8c7weOw/MHjgP889vrdhOwL6qnb6ffdJ1+53TStV5V5WXUycN5FOtFVq/1NJHRZQT0pst4RUc7QI+SumBcJ7NaXC4wxkZDeXgjsS5ItZOuF2DZfqg+vL2E3/cLqNfr6upG8f3xfP7Z3z899+zvnZ4/3r/5zHOn33z2eB+f3/rWN49jrW8en298bPR3Hpr8+qOR7++R0d/9WOPz/+87jyg+P6745qHQp/PjoW/+87bHj8dEP37z+aPv+5nTj53f7//p00eOc6OPvva+PwKuQqAogbse7f6Z47Hmnzkea/5nx+fnXnz+2+/TK8cx8PFo8/P7meNrHEfHN++c13cexP7Uo+87HhX+3tOTx+PBP/HEu4/3e27e73vw0eMx4e+4eWe/nv/GC8e/h/7C8Zf4Lx7v83+/83nncfhfvvn8/HFw/oXjff48fePM6s77+Hv/m/eZ2Z2j9Dv/5wfPvPZ4+JtHxF/tdRe3o1c9dbyfPD9M467Xkw8+dnritffpzO747+fPDx7vD7z2+djx+fjB9/z52PH5+M1nPuerYRBoOgH7ounI7zlhp990nX7ndNL1nia/RQM6efgWyXbPr6Je74nIgOIE9KYcgRygJ3DtZFaLS4KBCoTk4QIiJKTQSdcEfGVD6sNlpRlKTL0O4fuei90ovj+eL73456eXX/rz0/nzfz//3OmPX3j+5vOF43HSLxx/Dfvi8Xl+VPTNI6OP9yuv/efl47HHrxx/BXp+1PH9Pe749ccaH38ZeX6k8bcfbXw8Gvrtd96PHX9t+Y7zgdHNX10+fvz3x46/0Hz89KEnf/jb7/cdf3z5/uPa86cXAreKwM2j3Y/38fml4y/Sv3i8z59fPx7rfn5/7eXjr62Px5Tf+cvql27+hvr1f1E8h8PrD2E/6vJ4NPg7jkeDP3p8fvDRJ04fePTx0wceefz05PEX0U+9/aGbz+zXS8dfoJ//Wv3uz5fOj7N/9Tgav3kk/vE4+KM/ff34q/Knb/7Q/fzX6Xfed/7e/M77dDr4vfZ+8fy492Ps+X29113cjj71juP96NGz7n7d+evy4338tfjpzO78Pv77U8fnO1/7fOTg+sjx/3/4DZ/Xy1Ok20bAvqieop1+03X6ndNJ13pVlZdRJw/nUawXWb3W00RGlxHQmy7jFR3tAD1K6oJxncxqcbnAGBsN5eGNxLog1U66XoBl+6H68PYSft8voF6vq6sbxffH89VXnzm9ejwi+vz51ZdeOH3tpedPX335+eNw7ovHfz/ex+dXXj4/LvrF43//0vG3mi8eh3THX30en+d/i/i54y81z489vvx1fqzx+a8nj7+kfO2xxo8dn4898M7joPydN5/vfvjJ03seeep4BPRTx7/j+9hr7+OvMI//+WPH+/z5juNP119/X56DKxAoTOD1R7sfny8cjzZ/4TgcPr9fOv7N75dfPT/W/Ci847HmN+/zvwN+fJXX3znf6jsPYn/wOMh98DjIffA43H3swYeOQ+EHj8/zo8Lf/to7//+i5dXje796PCnj5n18/zv//czjtUfiH5/nf9P8/H7p5t9A/w6vc8u6ear7Dajz/3vnffcj4q/H8C5ux8H5g0fPOr/vfj1w/rfNj/f583Q8gv10/jzej9zwfOCG6fl/98D58/h3z28+X/ufXS9PkW4bAfuieop2+k3X6XdOJ13rVVVeRp08nEexXmT1Wk8TGV1GQG+6jFd0tAP0KKkLxnUyq8XlAmNsNJSHNxLrglQ76XoBlu2H6sPbS/h9v4B6va6ubhRfgefN44+Pv8k8Pr/04mdPX3zxL09feukvT1948YXT54/HRp8/nz0ec/zscXx+/hx73PH5scbHY4qPx7KfH2n8+mONn3jwvcejjN9zvN97/FXru4+/bn3Pzef7Hj0eC/3IozefXggggAACCCDw1gTsi+o5pNNvuk6/czrpWq+q8jLq5OE8ivUiq9d6msjoMgJ602W8oqMdoEdJXTCuk1ktLhcYY6OhPLyRWBek2knXC7BsP1Qf3l7C7/sF1Ot1dXWj+Ao8j79yvfOY41eOw/Gvnp45/g3m8+fTx+Oib97HI6NfPB51/NLpzufrjzt+8b7+Av38WOPzY57Pj2f/zmONH33gieMxxcejod/+xOmph47D9dfeTz50PBb6oYeP9xv+8eArfG0hEEAAAQQQuG0E7IvqKdrpN12n3zmddK1XVXkZdfJwHsV6kdVrPU1kdBkBvekyXtHRDtCjpC4Y18msFpcLjLHRUB7eSKwLUu2k6wVYth+qD28voQP0CRK6UXwFyMcjkO885vibx79vfhyTn9+vvnj892/eeWz08Xk8KPnb/3n9ccevnh+PfPHrO481fuCuxxo/8LaHjkcT33nf+bd+Hzz+PfTzfz8eZXw8uvih8+ONvRBAAAEEEEDgLQnYF9UzSKffdJ3uS3TStV5V5WXUycN5FOtFVq/1NJHRZQT0pst4RUc7QI+SumBcJ7NaXC4wxkZDeXgjsS5ItZOuF2DZfqg+vL2E3/cLqNfr6jpyo/hXP/jzp3/8ob97+tUP/fzpkfNh7QPHwe3xb/t6IYAAAggggAACuxB46XiKzMvHU2Re+uYrp1/73O+c/vXn/tPp1z7/Oxen/88+/Eunf/7hXz6dP72uR6DTb7pOv3M66Xq9aqgfqZOH66txvQzV6/VYirSGgN6Uw90BegLXTma1uCQYqEBIHi4gQkIKnXRNwFc2pD5cVpqhxNTrEL7vuXjkAP0n3/nx008d75985ydOH3n8B04fffzDN59eCCCAAAIIIIDALgT+7Lm/On3muc+ezp//8+ufPP3h1z91fH7q4vQdoF+MLHRBp990nX7ndNI1ZPRbMqiTh2+JZKGvoV5DmAwqTEBvyhHHAXoC105mtbgkGKhASB4uIEJCCp10TcBXNqQ+XFaaocTU6xC+qx6gv/vhp07n93uO9y+876dPf+99P3N8/sx1ExQNAQQQQAABBBBIJPDbX/q903883r/9pd8/feXlp09ffe196ZQO0C8lFhvf6Tddp985nXSNOf12jOrk4duhWOxbqNcYJ6PqEtCbcrRxgJ7AtZNZLS4JBioQkocLiJCQQiddE/CVDakPl5VmKDH1OoTvey7+tc//7unf3jyq9HdPL7368vH40pdPLx6fl77cNL6UmPEIIIAAAgggUIHAyNN4Hn3g4Zt/vuaR4/NXP/h3Tv/o/E/bHJ9e1yPQ6Tddp985nXS9XjXUj9TJw/XVuF6G6vV6LEVaQ0BvyuHuAD2BayezWlwSDFQgJA8XECEhhU66JuArG1IfLivNUGLqdQjf91z8R09/+uYxpf/r658+ffq5vzweYfpXp08/+5cXT+IA/WJkLkAAAQQQQACBAgRGDtA/9sQPHv+EzQ+cPvb4D57+2js/dvyzNh8//cRTHyvwrW5PCp1+03X6ndNJ19tTjff+Jp08fG8at2eEer09Wnb9JnpTjvIO0BO4djKrxSXBQAVC8nABERJS6KRrAr6yIfXhstIMJaZeh/B9z8Vfe/mZm0eVfu2VZ24eX/pbX/wfN5+XvhygX0rMeAQQQAABBBCoQGDkAP38z9f84vv/xs0/Y/Ouh568+adt3vXwkxW+1q3JodNvuk6/czrpemuKMfBFOnk4gOPWDFGvt0bKtl9Eb8qR3gF6AtdOZrW4JBioQEgeLiBCQgqddE3AVzakPlxWmqHE1OsQvre8eOQGsgP0PF1ERgABBBBAAIE8AvY/eWyvEbnTb7pOv3M66XqNOtglRicP76LJNfJUr9egKMZKAnpTDn0H6AlcO5nV4pJgoAIhebiACAkpdNI1AV/ZkPpwWWmGElOvQ/gcoOfhExkBBBBAAAEENiTgAL22aJ1+03X6ndNJ19oVdt3sOnn4uuRqR1OvtfWR3b0J6E33ZnQ/Ixyg3w+1e1zTyawWlwQDFQjJwwVESEihk64J+MqG1IfLSjOUmHodwucAPQ+fyAgggAACCCCwIQEH6LVF6/SbrtPvnE661q6w62bXycPXJVc7mnqtrY/s7k1Ab7o3o/sZ4QD9fqg5QP82AYtLgoEKhOzUcDt5uJOuBcpoWgqdPDwNaoGJ1GueCCM3kH/lgz93+pUP/Ozp/PmOBx49Pfbg8T4+vRBAAAEEEEAAgWoEnn/1xdPz33jx9MLx+euf/8+nX//Cf7n5vPTln7C5lNjl4zv9puv0O6eTrpe7ft8rOnl4X5Uuz1y9Xs7MFbUI6E05ejhAT+DayawWlwQDFQjJwwVESEihk64J+MqG1IfLSjOUmHodwveWF48coP/4Ux85/bWnPnb6sSc/cvrEkz90+vgTP3T6xPH2QgABBBBAAAEEqhH45LN/cfrU8f7kM39x+pNn/uz0v57+9OmPn/6zi9N0gH4xsosv6PSbrtPvnE66Xmz6jS/o5OGNZbo4dfV6MTIXFCOgN+UI4gA9gWsns1pcEgxUICQPFxAhIYVOuibgKxtSHy4rzVBi6nUIX9oB+lMPPX566qEnjvfjp7///r91+qX3/83j82/mJSsyAggggAACCCBwnwT+wxf/++k3j/d/+OJ/Oz39ynPH+9mbz0tfDtAvJXb5+E6/6Tr9zumk6+Wu3/eKTh7eV6XLM1evlzNzRS0CelOOHg7QE7h2MqvFJcFABULycAERElLopGsCvrIh9eGy0gwlpl6H8L3lxf/ueHzpv/v88T4+n3/1hdOz33jh5vGml77+4fEo95v3B3/2eIz7O05PPPiOm0e6eyGAAAIIIIAAAqsInPc0N3ubY4/z+n7nvOe59HXe09zsbY49zuv7nfOnVw6BTr/pOv3O6aRrTmXUjNrJwzUVyMlKveZwFXUeAb0ph7UD9ByubaJ2KkwLaRtb+6IIbEVAH95KLsl+HwKzPXx+hOmfHI8v/ZNn/s/xSNM/P/3v4/3JZ//8Ym3Oj3H/seOR7j/25P91PM79h08/+sQP33x6IYAAAggggAACqwjc7G2Ofc3587zXubPnufyx7Z849jU/euxrznub817nzp7nI6u+lnlvEYFO99Zm/865RTbxVYoQ6FSvRZBPSUNvmoJ5+iSd6nWmhx2gT7fy7ZpwpllXk+vUhFazNj8CCMQJ6MNxVkbWJDDbw8+cH2H6jedOz7zy/M0jTX/jC//t5vPS15NB80BtAAAgAElEQVQPPXZ66sEnTufP8+Pcf/kDf+vm0wsBBBBAAAEEEFhF4O69zXmv8/Q3nr3Z81z6untvc2fP8/ix53n80jDGI/A9BDrdW5v9O4fdELg2gU71em12lePpTZXVuf/cOtXrTA87QL9/T7ryIDDTrKuBd2pCq1mbHwEE4gT04TgrI2sSWOnhf/nZ3zz9i8/+xun8OfL65Q/87ZvHm/6D4wD9ieMm8+PHI0+fePCxkZCuRQABBBBAAAEEQgSe/cbzp+eOx7Y/exyU//vj/yjw/Mj23/jCfw1d+2aD/LvnQ/hc/BYEOt1bW/k7hwkRuAaBTvV6DV67xNCbdlHqsjw71etMDztAv8yHRr+BwEyzrobfqQmtZm1+BBCIE9CH46yMrElgpYevdYD+o8ejTd/4/hGPc69pOFkhgAACCCBwywj86c0/SfN/vuc98jUdoI/Qc+1bEeh0b23l7xwuROAaBDrV6zV47RJDb9pFqcvy7FSvMz3sAP0yHxrtAJ0HEEAAgVIEZm4aVn/xTpvB1axnzr/Sw9c6QD//tfn5L8+fOP7y/B+8/2+f/sHxF+nnv0r3QgABBBBAAAEEsgmc/9r835/fX/yvp2df+0v081+lj7wcoI/Qc+1bEej0m27l7xwuROAaBDrV6zV47RJDb9pFqcvy7FSvMz3sAP0yHxr9BgIzzboafqcmtJq1+RFAIE5AH46zMrImgZUePv87oecbzufP878P+sxr/zb6CKnzvxl6PkD/++//mzf/VuiTx+G6fzN0hKhrEUAAAQQQQOCNBJ555blj33LsXY7P//DF//7t/cwIqfO/df7kzb91/tixj3l9P/O3RkK6FoHvIdDp3trK3zmsh8A1CHSq12vw2iWG3rSLUpfl2aleZ3rYAfplPjT6DQRmmnU1/E5NaDVr8yOAQJyAPhxnZWRNAis9fH7k6Z8+e7xfe/TpHz/9mZvHn468zo9u/5EnjvfxeX6s+48/9dGbTy8EEEAAAQQQQOBaBM77ldf3LXfvZ0bi371vuXs/MxLTtQi8kUCne2srf+dwHgLXINCpXq/Ba5cYetMuSl2WZ6d6nelhB+iX+dDoNxCYadbV8Ds1odWszY8AAnEC+nCclZE1Caz08HPHY06f+8aLx/v5m7/c+vUv/Oebz5HX48dj3B9/8NHj/djN49x/5YM/d/MX6V4IIIAAAggggMC1CNzsWz5/7FuOx7af9zF39jMvDIU/71d+5QN39i3nfcyd/cw7hmK6GIE3Euh0b23l7xzOQ+AaBDrV6zV47RJDb9pFqcvy7FSvMz3sAP0yHxr9BgIzzboafqcmtJq1+RFAIE5AH46zMrImgSoePj/+9Pwo9/PnM688e3r6eCTq+T3yOj/G/fwI1DuPc3/i9NTxSPfz2wsBBBBAAAEEELiUwOt7k/M+5e59y6Vx7h7/+t7kvE+5e98yEtO1CLwVgU731qr8zuFIBO6XQKd6vV9GO16nN+2o2r1z7lSvMz3sAP3e3jPiLQjMNOtqITo1odWszY8AAnEC+nCclZE1CVTx8Cef/YvTJ49HuX/q+Pzjp//s9MfPfObmc+T18Sd+6OZR7ufPH3/qI6cff/J4H49090IAAQQQQAABBC4lcH5k+x8/c+xRjv3Jeb9yfnT7+XPkdWd/8tGbfcp5v/KJY9/yiePTC4EsAp3urVX5nZOlpbi3n0Cner39an7nG+pNt1PtTvU608MO0G9nvUz7VjPNOu1LvclEnZrQatbmRwCBOAF9OM7KyJoEqnj4+ePRp8+/eryPx5/+uy/8l9P/dzwW9fw58nrsePTpYw8c7+PzH37gZ0//9wf/zs2nFwIIIIAAAgggcCmBO/uT373Zn3xn3/LipWG+a/yd/cnP3exPHjse1/76vmUoqIsReAsCne6tVfmdw5AI3C+BTvV6v4x2vE5v2lG1e+fcqV5netgB+r29Z8RbEJhp1tVCdGpCq1mbHwEE4gT04TgrI2sSqOjhf/nZ3zz9i8/+xun8ea3XLx2Pcf/F9/2N0/nz7tc7j0e6v/PhJ0/vPB6d6oUAAggggAACCHz9eET7119+5vT1N/xTMr95/DMzv/Wl/3E6f468znuOdz58vI/PN9ufjMR3LQJvRaDTvbWKv3O4E4FLCHSq10u47D5Wb9pdwe+ff6d6nelhB+i3s16mfauZZp32pd5kok5NaDVr8yOAQJyAPhxnZWRNAhU9nHGA/vEnfvDm0ajn992vv3Y80v38WPfzpxcCCCCAAAIIIPC/zo9qP97nz7tf58e133n/5RCku/cer+9NzvsULwRmEOh0b63i75wZGpvj9hDoVK+3R7V7fxO96d6MdhzRqV5netgB+o7VUCjnmWZd/bU7NaHVrM2PAAJxAvpwnJWRNQlU9HDGAfo7Hnjk9I7jce7nz7tf58em/srxaPfzpxcCCCCAAAIIIHD+Z2R+/XhU+/nz7tcLr750euH452bOnyOvu/ceb7Y/GYnvWgTeikCne2sVf+dwJwKXEOhUr5dw2X2s3rS7gt8//071OtPDDtBvZ71M+1YzzTrtS73JRJ2a0GrW5kcAgTgBfTjOysiaBCp6+D9+6fduHo96/vza8QjVr71yvI/PjNffe9/P3Dw+9fx59+tdx2Pd3/XQ8T4+vRBAAAEEEEDg9hF4sz3G3fuQjG/9zz78S6d//uFfPp0/vRCYTaDTvbWKv3Nm622+vQl0qte9lbose73pMl67jO5UrzM97AB9lwoomudMs65G0KkJrWZtfgQQiBPQh+OsjKxJoKKHP308GvXTz3329Jnj84+e/vTpj75+vI/PjNfHjkemfuzxD58++oZHp/7EUx87/cQ7j/fx6YUAAggggAACt4/Am+0xzvuP8z7kvB/JeDlAz6AqZpRAp3trFX/nRHUyDoEzgU712klxvel2qt2pXmd62AH67ayXad9qplmnfak3mahTE1rN2vwIIBAnoA/HWRlZk0BFD7/46sunF4/Ho770zZdPv3Y8QvXXPvc7N58Zr0cfePj0yNsfOZ0/73796vFY91/90M+fzp9eCCCAAAIIIHD7CLzZHuO8D3npmy8de5GXU760A/QUrIIGCXS6t1bxd05QJsMQuCHQqV47Sa433U61O9XrTA87QL+d9TLtW80067Qv9SYTdWpCq1mbHwEE4gT04TgrI2sSqO7h3z4e4/5bx/v8effrqy8/ffrq8Vj382fG6xfe99OnX3zf3zj9whse7Z4xl5gIIIAAAgggMJ/AnT3G/zj2GL+fMvm7H37q9O7jn4I5f979Ou8tfvF422OkYBf0HgQ63Vur/juHWRG4F4FO9XovFrfpf6833SY1v/NdOtXrTA87QL+d9TLtW80067Qv9SYTdWpCq1mbHwEE4gT04TgrI2sSqO7hzxyPUP2z5/7qeJz7Z78L4B89/anTH3z9U8fj3T+VAvajx2PdP/L4D5zOn14IIIAAAgggcPsIfHuPcew1Ml4/8c6Pn/768f6Jpz7+XeE/+oQ9RgZvMWMEOt1bq/47J6aYUZ0JdKrXTjrrTbdT7U71OtPDDtBvZ71M+1YzzTrtS73JRJ2a0GrW5kcAgTgBfTjOysiaBKp7+PwY95defeXmce53v86Pdf83N492/50UsI+8/Xi0+wMPHY93/+5Hu6dMJigCCCCAAAIITCfwZnuMayXyqx/8+dP/c/7nYI733S97jGsRFud+CHS6t1b9d8796OeaXgQ61WsnZfWm26l2p3qd6WEH6LezXqZ9q5lmnfal3mSiTk1oNWvzI4BAnIA+HGdlZE0Cu3r4Px2PW/3tLx/v4/MrL3/99JWXnr759EIAAQQQQAABBFYReM/D7zy955GnTufP8z8H8wvv/enT3z0+vRCoQqDTvbVdf+dU8Yo81hPoVK/rac/LQG+ax3rmTJ3qdaaHHaDPdPEtnGumWVfj69SEVrM2PwIIxAnow3FWRtYksKuHz491/z/H+/z5h8dj3P/g6396+p9Jj3OvqZysEEAAAQQQQKAagZ+8eWz7j5x+6vg8/1Mw/9fxPn96IVCFQKd7a7v+zqniFXmsJ9CpXtfTnpeB3jSP9cyZOtXrTA87QJ/p4ls410yzrsbXqQmtZm1+BBCIE9CH46yMrElgVw+//M1XTq988xun8+e/+dx/Ov3rz/326d8ej3T3QgABBBBAAAEEVhH4R8fj2v/xh37heHT73z09/PaHTg+9/cGbTy8EqhDodG9t1985Vbwij/UEOtXretrzMtCb5rGeOVOnep3pYQfoM118C+eaadbV+Do1odWszY8AAnEC+nCclZE1CdwGD//Ol//g5lHu588vv/T105df/trNpxcCCCCAAAIIIJBB4L2PvPP03offdTp/3v36+ff+9ZtHt58/vRCoSKDTvbXb8DunoofkNI9Ap3qdR3X9THrTeg0yMuhUrzM97AA9w62NYs4062qsnZrQatbmRwCBOAF9OM7KyJoEboOH//z5zx2Pcv/c6fz5B1/70+P9yZtHunshgAACCCCAAAIZBM6Paf/r7/rE8f6R7wr/w4996Hhk+4dO508vBCoS6HRv7Tb8zqnoITnNI9CpXudRXT+T3rReg4wMOtXrTA87QM9wa6OYM826GmunJrSatfkRQCBOQB+OszKyJoHb4OFvnB/l/q1vnL7xzVdvHuX+r//qeB+fXggggAACCCCAQAaB82Pa//EPHO/j8+7Xg29/4PTw2x48PXg8ut0LgYoEOt1buw2/cyp6SE7zCHSq13lU18+kN63XICODTvU608MO0DPc2ijmTLOuxtqpCa1mbX4EEIgT0IfjrIysSeC2efh3vvyHp989HuV+/rz79eWXvnb64ktfPX3p+PRCAAEEEEAAAQQuJfC+R951ev8j7z4e2/6u4xHtP3X6O8dj2s+fXgjsRKDTvbXb9jtnJ5/J9ToEOtXrdYjtEUVv2kOnS7PsVK8zPewA/VInGv9dBGaadTX6Tk1oNWvzI4BAnIA+HGdlZE0Ct83Df/78509/8dr7buK//7X/ffq94/37xyPevRBAAAEEEEAAgUsJ/PTxuPafedePnn76eP/QYx+8ef/w8fZCYCcCne6t3bbfOTv5TK7XIdCpXq9DbI8oetMeOl2aZad6nelhB+iXOtH47yIw06yr0XdqQqtZmx8BBOIE9OE4KyNrErhtHn71W6+eXjke5X7+vPv1r/7qP57+1fFY9/OnFwIIIIAAAgggcCmBf/IDf+/0T45Htp8/H3jbA6eHjse1nz+9ENiJQKd7a7ftd85OPpPrdQh0qtfrENsjit60h06XZtmpXmd62AH6pU40/rsIzDTravSdmtBq1uZHAIE4AX04zsrImgS6ePg/f+V/Ho92/8PT+fPNXl948SvHI96/evrCi1+tKZasEEAAAQQQQOBqBD7w6LtP7zseyf6BR98Tivlz7/nJ47HtP3U6f3ohsCuBTvfWuvzO2dWL8r43gU71em8at2eE3nR7tLz7m3Sq15kedoB+O+tl2reaadZpX+pNJurUhFazNj8CCMQJ6MNxVkbWJNDFw3/x/BdOf3l+tPsLX3hTIc6PeP+9r/7JzaPevRBAAAEEEEDgdhM4P479Z979YzePZY+8fugdHzj94M2j2z8QGW4MAiUJdLq31uV3TkmjSeoqBDrV61WAbRJEb9pEqAvT7FSvMz3sAP1CIxr+3QRmmnU1+05NaDVr8yOAQJyAPhxnZWRNAl08/Oq3vnn65vE+f77Z6//9q9863Xl7zHtNt8oKAQQQQACB6xH4p8ej2P/pD/zizTvyeuBtbz+9/XifP70Q2JVAp3trXX7n7OpFed+bQKd6vTeN2zNCb7o9Wt79TTrV60wPO0C/nfUy7VvNNOu0L/UmE3VqQqtZmx8BBOIE9OE4KyNrEujk4Xsp8F++8kc3j3k/f3ohgAACCCCAwO0m8LPv+YmbR7KfP70Q6EKg0701v3O6uPr2fs9O9Xp7Vfzeb6Y33U61O9XrTA87QL+d9TLtW80067Qv5QB9NWrzI4DABQT04QtgGVqSQCcP30uAvzwe7/7Z5794+uwLX7zXUP97BBBAAAEEENicwIff8f7Thx97/+kHj0ezeyHQhYAb/F2U9j1vA4FO9Xob9Ip+B/dgoqT2GtepXmd62AH6XnVQLtuZZl395Ts1odWszY8AAnEC+nCclZE1CXTy8L0U+Oa3vnW6+c9bPOb9XjH87xFAAAEEEEBgDwJvOx7F/rbjP29/29v2SFiWCFyBQKd7a37nXMEwQiwl0Klel4KePLneNBn4pOk61etMDztAn2Tg2zrNTLOuZtipCa1mbX4EEIgT0IfjrIysSaCTh2sqICsEEEAAAQQQQAABBOYQ6HRvze+cOZ4ySx6BTvWaR7FeZL2pnibXyKhTvc70sAP0a7izcYyZZl2NuVMTWs3a/AggECegD8dZGVmTQCcP11RAVggggAACCCCAAAIIzCHQ6d6a3zlzPGWWPAKd6jWPYr3IelM9Ta6RUad6nelhB+jXcGfjGDPNuhpzpya0mrX5EUAgTkAfjrMysiaBTh6uqYCsEEAAAQQQQAABBBCYQ6DTvTW/c+Z4yix5BDrVax7FepH1pnqaXCOjTvU608MO0K/hzsYxZpp1NeZOTWg1a/MjgECcgD4cZ2VkTQKdPFxTAVkhgAACCCCAAAIIIDCHQKd7a37nzPGUWfIIdKrXPIr1IutN9TS5Rkad6nWmhx2gX8OdjWPMNOtqzJ2a0GrW5kcAgTgBfTjOysiaBDp5uKYCskIAAQQQQAABBBBAYA6BTvfW/M6Z4ymz5BHoVK95FOtF1pvqaXKNjDrV60wPO0C/hjsbx5hp1tWYOzWh1azNjwACcQL6cJyVkTUJdPJwTQVkhQACCCCAAAIIIIDAHAKd7q35nTPHU2bJI9CpXvMo1ousN9XT5BoZdarXmR52gH4NdzaOMdOsqzF3akKrWZsfAQTiBPThOCsjaxLo5OGaCsgKAQQQQAABBBBAAIE5BDrdW/M7Z46nzJJHoFO95lGsF1lvqqfJNTLqVK8zPewA/RrubBxjpllXY+7UhFazNj8CCMQJ6MNxVkbWJNDJwzUVkBUCCCCAAAIIIIAAAnMIdLq35nfOHE+ZJY9Ap3rNo1gvst5UT5NrZNSpXmd62AH6NdzZOMZMs67G3KkJrWZtfgQQiBPQh+OsjKxJoJOHayogKwQQQAABBBBAAAEE5hDodG/N75w5njJLHoFO9ZpHsV5kvameJtfIqFO9zvSwA/RruLNxjJlmXY25UxNazdr8CCAQJ6APx1kZWZNAJw/XVEBWCCCAAAIIIIAAAgjMIdDp3prfOXM8ZZY8Ap3qNY9ivch6Uz1NrpFRp3qd6WEH6NdwZ+MYM826GnOnJrSatfkRQCBOQB+OszKyJoFOHq6pgKwQQAABBBBAAAEEEJhDoNO9Nb9z5njKLHkEOtVrHsV6kfWmeppcI6NO9TrTww7Qr+HOxjFmmnU15k5NaDVr8yOAQJyAPhxnZWRNAp08XFMBWSGAAAIIIIAAAgggMIdAp3trfufM8ZRZ8gh0qtc8ivUi6031NLlGRp3qdaaHHaBfw52NY8w062rMnZrQatbmRwCBOAF9OM7KyJoEOnm4pgKyQgABBBBAAAEEEEBgDoFO99b8zpnjKbPkEehUr3kU60XWm+ppco2MOtXrTA87QL+GOxvHmGnW1Zg7NaHVrM2PAAJxAvpwnJWRNQl08nBNBWSFAAIIIIAAAggggMAcAp3urfmdM8dTZskj0Kle8yjWi6w31dPkGhl1qteZHnaAfg13No4x06yrMXdqQqtZmx8BBOIE9OE4KyNrEujk4ZoKyAoBBBBAAAEEEEAAgTkEOt1b8ztnjqfMkkegU73mUawXWW+qp8k1MupUrzM97AD9Gu5sHGOmWVdj7tSEVrM2PwIIxAnow3FWRtYk0MnDNRWQFQIIIIAAAggggAACcwh0urfmd84cT5klj0Cnes2jWC+y3lRPk2tk1KleZ3rYAfo13Nk4xkyzrsbcqQmtZm1+BBCIE9CH46yMrEmgk4drKiArBBBAAAEEEEAAAQTmEOh0b83vnDmeMksegU71mkexXmS9qZ4m18ioU73O9LAD9Gu4s3GMmWZdjblTE1rN2vwIIBAnoA/HWRlZk0AnD9dUQFYIIIAAAggggAACCMwh0Onemt85czxlljwCneo1j2K9yHpTPU2ukVGnep3pYQfo13Bn4xgzzboac6cmtJq1+RFAIE5AH46zMrImgU4erqmArBBAAAEEEEAAAQQQmEOg0701v3PmeMoseQQ61WsexXqR9aZ6mlwjo071OtPDDtCv4c7GMWaadTXmTk1oNWvzI4BAnIA+HGdlZE0CnTxcUwFZIYAAAggggAACCCAwh0Cne2t+58zxlFnyCHSq1zyK9SLrTfU0uUZGnep1pocdoF/DnY1jzDTrasydmtBq1uZHAIE4AX04zsrImgQ6ebimArJCAAEEEEAAAQQQQGAOgU731vzOmeMps+QR6FSveRTrRdab6mlyjYw61etMDztAv4Y7G8eYadbVmDs1odWszY8AAnEC+nCclZE1CXTycE0FZIUAAggggAACCCCAwBwCne6t+Z0zx1NmySPQqV7zKNaLrDfV0+QaGXWq15kedoB+DXc2jjHTrKsxd2pCq1mbHwEE4gT04TgrI2sS6OThmgrICgEEEEAAAQQQQACBOQQ63VvzO2eOp8ySR6BTveZRrBdZb6qnyTUy6lSvMz3sAP0a7mwcY6ZZV2Pu1IRWszY/AgjECejDcVZG1iTQycM1FZAVAggggAACCCCAAAJzCHS6t+Z3zhxPmSWPQKd6zaNYL7LeVE+Ta2TUqV5nenjaAfo1TLBLjE5m3UUTeV5GYGYTuiwzoxFA4I0ErDm30xP68O3UVb3eTl19KwQQ2IdAp/W105rTSdd9qk2mCCCAwO0kYH2l6+4E7Jt2V/D756835ejqAD2BayezJuATsgABC2kBEaSAQJCANScIarNh+vBmggXTVa9BUIYhgAACSQQ6ra+d1pxOuiaVhrAIIIAAAkEC1tcgqM2G0XUzwaT7PQR4OMcUDtATuHYyaw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+u7d0cAACAASURBVF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Cg0w0I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RgBVoAAAIABJREFU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dhpB+idCrORf06dmhAP305nd/Lw7VTQt9KbeACBfQhYc/bRSqYIdCLQaS+hD3dy9u38rp3q9XYq6Ft1ItBpzdGbOjnbd92dgN60u4Lyn+lhB+j8NkRgplmHEr3CxTaDV4BYMEQnDxfEL6UrENCbrgBRCAQmEbDmTAJtGgQQuIhAp72EPnyRNQwuSKBTvRbELyUELiLQac3Rmy6yhsEILCWgNy3Fb/IrEJjpYQfoVxCsc4iZZl3N2W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px2gr4Y6c/5Om4aZZp2p4febi66rFciZv5OuOQRFRWAegU5rzjyq62fSh9drkJFBp3rt5GG6ZlSLmDMJdPLwTK7mQiCDQKf1NYOfmAgggAACcQKd9ojW17gvdhrZycMzdXG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PlUmYAAAgAElEQVR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DPpG0uBBBAAAEEEEAgQKDTDxqb/IAhDEGgCIFOvakIcmkgcN8ErK/3jc6FRQhYc4oIIY37JqAP3zc6FxYh0KkPq9cippMGAsUIOEAvJoh0EEAAAQQQQAABP1R5AAEEKhLo1Jsq8pcTApcQcCP4ElrGViRgzamoipwuIaAPX0LL2IoEOvVh9VrRgXJCYD0BB+jrNZABAggggAACCCDwXQT8UGUIBBCoSKBTb6rIX04IXELAjeBLaBlbkYA1p6IqcrqEgD58CS1jKxLo1IfVa0UHygmB9QQcoK/XQAYIIIAAAggggIADdB5AAIHyBDrdRCsvhgQRuAcBN4JZZHcC1pzdFZS/PswDuxPo1IfV6+5ulT8COQQcoOdwFRUBBBBAAAEEELhvAn6o3jc6FyKAQCKBTr0pEaPQCEwh4EbwFMwmSSRgzUmEK/QUAvrwFMwmSSTQqQ+r10QjCY3AxgQcoG8sntQRQAABBBBA4HYS8EP1durqWyGwO4FOvWl3reSPgBvBPLA7AWvO7grKXx/mgd0JdOrD6nV3t8ofgRwCDtBzuIqKAAIIIIAAAgjcNwE/VO8bnQsRQCCRQKfelIhRaASmEHAjeApmkyQSsOYkwhV6CgF9eApmkyQS6NSH1WuikYRGYGMCDtA3Fk/qCCCAAAIIIHA7Cfihejt19a0Q2J1Ap960u1byR8CNYB7YnYA1Z3cF5a8P88DuBDr1YfW6u1vlj0AOAQfoOVxFRQABBBBAAAEE7puAH6r3jc6FCCCQSKBTb0rEKDQCUwi4ETwFs0kSCVhzEuEKPYWAPjwFs0kSCXTqw+o10UhCI7AxAQfoG4sndQQQQAABBBC4nQT8UL2duvpWCOxOoFNv2l0r+SPgRjAP7E7AmrO7gvLXh3lgdwKd+rB63d2t8kcgh4AD9ByuoiKAAAIIIIAAAvdNwA/V+0bnQgQQSCTQqTclYhQagSkE3AiegtkkiQSsOYlwhZ5CQB+egtkkiQQ69WH1mmgkoRHYmIAD9I3FkzoCCCCAAAII3E4CfqjeTl19KwR2J9CpN+2ulfwRcCOYB3YnYM3ZXUH568M8sDuBTn1Yve7uVvkjkEPAAXoOV1ERQAABBBBAAIH7JuCH6n2jcyECCCQS6NSbEjEKjcAUAm4ET8FskkQC1pxEuEJPIaAPT8FskkQCnfqwek00ktAIbEzAAfrG4kkdAQQQQAABBG4nAT9Ub6euvhUCuxPo1Jt210r+CLgRzAO7E7Dm7K6g/PVhHtidQKc+rF53d6v8Ecgh4AA9h6uoCCCAAAIIIIDAfRPwQ/W+0bkQAQQSCXTqTYkYhUZgCgE3gqdgNkkiAWtOIlyhpxDQh6dgNkkigU59WL0mGkloBDYm4AB9Y/GkjgACCCCAAAK3k4AfqrdTV98Kgd0JdOpNu2slfwTcCOaB3QlYc3ZXUP76MA/sTqBTH1avu7tV/gjkEHCAnsNVVAQQQAABBBBA4L4J+KF63+hciAACiQQ69aZEjEIjMIWAG8FTMJskkYA1JxGu0FMI6MNTMJskkUCnPqxeE40kNAIbE3CAvrF4UkcAAQQQQACB20nAD9XbqatvhcDuBDr1pt21kj8CbgTzwO4ErDm7Kyh/fZgHdifQqQ+r193dKn8Ecgg4QM/hKioCCCCAAAIIIHDfBPxQvW90LkQAgUQCnXpTIkahEZhCwI3gKZhNkkjAmpMIV+gpBPThKZhNkkigUx9Wr4lGEhqBjQk4QN9YPKkjgAACCCCAwO0k4Ifq7dTVt0JgdwKdetPuWskfATeCeWB3Atac3RWUvz7MA7sT6NSH1evubpU/AjkEHKDncBUVAQQQQAABBBC4bwJ+qN43OhcigEAigU69KRGj0AhMIeBG8BTMJkkkYM1JhCv0FAL68BTMJkkk0KkPq9dEIwmNwMYEHKBvLJ7UEUAAAQQQQOB2EvBD9Xbq6lshsDuBTr1pd63kj4AbwTywOwFrzu4Kyl8f5oHdCXTqw/8/e3aQJckOIlG0e/+b7j+uqj7HFXJwIbtzBcKfYUCm+HV6tcofgRoCHtBruIqKAAIIIIAAAgj8TMAfqj+j80MEECgkkNSbCjEKjUALAf8IbsHskkICZk4hXKFbCOjDLZhdUkggqQ/za2EhCY3AYAIe0AeLJ3UEEEAAAQQQuJOAP1Tv1NVXITCdQFJvmq6V/BHwj2A1MJ2AmTNdQfnrw2pgOoGkPsyv06tV/gjUEPCAXsNVVAQQQAABBBBA4GcC/lD9GZ0fIoBAIYGk3lSIUWgEWgj4R3ALZpcUEjBzCuEK3UJAH27B7JJCAkl9mF8LC0loBAYT8IA+WDypI4AAAggggMCdBPyheqeuvgqB6QSSetN0reSPgH8Eq4HpBMyc6QrKXx9WA9MJJPVhfp1erfJHoIaAB/QarqIigAACCCCAAAI/E/CH6s/o/BABBAoJJPWmQoxCI9BCwD+CWzC7pJCAmVMIV+gWAvpwC2aXFBJI6sP8WlhIQiMwmIAH9MHiSR0BBBBAAAEE7iTgD9U7dfVVCEwnkNSbpmslfwT8I1gNTCdg5kxXUP76sBqYTiCpD/Pr9GqVPwI1BDyg13AVFQEEEEAAAQQQ+JmAP1R/RueHCCBQSCCpNxViFBqBFgL+EdyC2SWFBMycQrhCtxDQh1swu6SQQFIf5tfCQhIagcEEPKAPFk/qCCCAAAIIIHAnAX+o3qmrr0JgOoGk3jRdK/kj4B/BamA6ATNnuoLy14fVwHQCSX2YX6dXq/wRqCHgAb2Gq6gIIIAAAggggMDPBPyh+jM6P0QAgUICSb2pEKPQCLQQ8I/gFswuKSRg5hTCFbqFgD7cgtklhQSS+jC/FhaS0AgMJuABfbB4UkcAAQQQQACBOwn4Q/VOXX0VAtMJJPWm6VrJHwH/CFYD0wmYOdMVlL8+rAamE0jqw/w6vVrlj0ANAQ/oNVxFRQABBBBAAAEEfibgD9Wf0fkhAggUEkjqTYUYhUaghYB/BLdgdkkhATOnEK7QLQT04RbMLikkkNSH+bWwkIRGYDABD+iDxZM6AggggAACCNxJwB+qd+rqqxCYTiCpN03XSv4I+EewGphOwMyZrqD89WE1MJ1AUh/m1+nVKn8Eagh4QK/hKioCCCCAAAIIIPAzAX+o/ozODxFAoJBAUm8qxCg0Ai0E/CO4BbNLCgmYOYVwhW4hoA+3YHZJIYGkPsyvhYUkNAKDCXhAHyye1BFAAAEEEEDgTgL+UL1TV1+FwHQCSb1pulbyR8A/gtXAdAJmznQF5a8Pq4HpBJL6ML9Or1b5I1BDwAN6DVdREUAAAQQQQACBnwn4Q/VndH6IAAKFBJJ6UyFGoRFoIeAfwS2YXVJIwMwphCt0CwF9uAWzSwoJJPVhfi0sJKERGEzAA/pg8aSOAAIIIIAAAncS8Ifqnbr6KgSmE0jqTdO1kj8C/hGsBqYTMHOmKyh/fVgNTCeQ1If5dXq1yh+BGgIe0Gu4iooAAggggAACCPxMwB+qP6PzQwQQKCSQ1JsKMQqNQAsB/whuweySQgJmTiFcoVsI6MMtmF1SSCCpD/NrYSEJjcBgAh7QB4sndQQQQAABBBC4k4A/VO/U1VchMJ1AUm+arpX8EfCPYDUwnYCZM11B+evDamA6gaQ+zK/Tq1X+CNQQ8IBew1VUBBBAAAEEEEDgZwL+UP0ZnR8igEAhgaTeVIhRaARaCPhHcAtmlxQSMHMK4QrdQkAfbsHskkICSX2YXwsLSWgEBhPwgD5YPKkjgAACCCCAwJ0E/KF6p66+CoHpBJJ603St5I+AfwSrgekEzJzpCspfH1YD0wkk9WF+nV6t8keghoAH9BquoiKAAAIIIIAAAj8T8Ifqz+j8EAEECgkk9aZCjEIj0ELAP4JbMLukkICZUwhX6BYC+nALZpcUEkjqw/xaWEhCIzCYgAf0weJJHQEEEEAAAQTuJOAP1Tt19VUITCeQ1JumayV/BPwjWA1MJ2DmTFdQ/vqwGphOIKkP8+v0apU/AjUEPKDXcBUVAQQQQAABBBD4mYA/VH9G54cIIFBIIKk3FWIUGoEWAv4R3ILZJYUEzJxCuEK3ENCHWzC7pJBAUh/m18JCEhqBwQQ8oA8WT+oIIIAAAgggcCcBf6jeqauvQmA6gaTeNF0r+SPgH8FqYDoBM2e6gvLXh9XAdAJJfZhfp1er/BGoIeABvYarqAgggAACCCCAwM8E/KH6Mzo/RACBQgJJvakQo9AItBDwj+AWzC4pJGDmFMIVuoWAPtyC2SWFBJL6ML8WFpLQCAwm4AF9sHhSRwABBBBAAIE7CfhD9U5dfRUC0wkk9abpWskfAf8IVgPTCZg50xWUvz6sBqYTSOrD/Dq9WuWPQA0BD+g1XEVFAAEEEEAAAQR+JuAP1Z/R+SECCBQSSOpNhRiFRqCFgH8Et2B2SSEBM6cQrtAtBPThFswuKSSQ1If5tbCQhEZgMAEP6IPFkzoCCCCAAAII3EnAH6p36uqrEJhOIKk3TddK/gj4R7AamE7AzJmuoPz1YTUwnUBSH+bX6dUqfwRqCHhAr+EqKgIIIIAAAggg8DMBf6j+jM4PEUCgkEBSbyrEKDQCLQT8I7gFs0sKCZg5hXCFbiGgD7dgdkkhgaQ+zK+FhSQ0AoMJeEAfLJ7UEUAAAQQQQOBOAv5QvVNXX4XAdAJJvWm6VvJHwD+C1cB0AmbOdAXlrw+rgekEkvowv06vVvkjUEPAA3oNV1ERQAABBBBAAIGfCfhD9Wd0fogAAoUEknpTIUahEWgh4B/BLZhdUkjAzCmEK3QLAX24BbNLCgkk9WF+LSwkoREYTMAD+mDxpI4AAggggAACdxLwh+qduvoqBKYTSOpN07WSPwL+EawGphMwc6YrKH99WA1MJ5DUh/l1erXKH4EaAh7Qa7iKigACCCCAAAII/EzAH6o/o/NDBBAoJJDUmwoxCo1ACwH/CG7B7JJCAmZOIVyhWwjowy2YXVJIIKkP82thIQmNwGACHtAHiyd1BBBAAAEEELiTgD9U79TVVyEwnUBSb5qulfwR8I9gNTCdgJkzXUH568NqYDqBpD7Mr9OrVf4I1BDwgF7DVVQEEEAAAQQQQOBnAv5Q/RmdHyKAQCGBpN5UiFFoBFoI+EdwC2aXFBIwcwrhCt1CQB9uweySQgJJfZhfCwtJaAQGE/CAPlg8qSOAAAIIIIDAnQT8oXqnrr4KgekEknrTdK3kj4B/BKuB6QTMnOkKyl8fVgPTCST1YX6dXq3yR6CGgAf0Gq6iIoAAAggggAACPxPwh+rP6PwQAQQKCST1pkKMQiPQQsA/glswu6SQgJlTCFfoFgL6cAtmlxQSSOrD/FpYSEIjMJhA2wN6UsMdXA9SRwABBK4gYPG9Qsa/PsIucaeu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ZBNDL8AACAASURBVH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AX1FCngAXpC4kAApcS8AfNpcIGfVZSDQfJ6lMRGE8gafdP6sNJuo434cIHqOEFWIOO0nWQWAupJum6gMXRQQTsEoPEkuo/CejDCgOBOQTMnBqtPKAXcFWsBVCFRACBbQJJi68+vF0uRwZIquEjBZAUAgj8k0DSzEnqw0m6JllbDd+pNl3peicBXzWdgF1iuoLyT5qv1EZgOgEzp0ZBD+gFXBVrAVQhEUBgm0DS4qsPb5fLkQGSavhIASSFAAIe0P/3f2OqwC5xp9RJu0RSDdOVX+8k4KumE0jqw9O1kv+/CSTNVzWAwHQCZk6Ngh7QC7gq1gKoQiKAwDaBpMVXH94ulyMDJNXwkQJICgEEPKB7QOeC4QSSdomkfZiuw435/6SfpOudCvqqpD5M7TsJ6MN36uqr7iRg5tTo6gG9gKtiLYAqJAIIbBNIWnz14e1yOTJAUg0fKYCkEEDAA7oHdC4YTiBpl0jah+k63Jge0O8U0Ff9T1IfJvedBJLm650K+qokAmZOjdoe0Au4Kt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JxWrQVpQ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jfJZBwAAIABJREFU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Lf3mbmfMvf7QgggEASgaRdImm+Juma5NekGk7SNcmvSTVM1ztdTFe63knAVyGAQDoBD+gFFWBpKIAqJAJFBPi1COzHYZN0/Rh16/VJ/1hqBesyBBBAAIG/CCTtEknzNUnXJFsn1XCSrkl+Taphut7pYrrS9U4CvgoBBNIJeEAvqABLQwFUIREoIsCvRWA/Dpuk68eoW69P+sdSK1iXIYAAAgh4QA+pATvinULbEe/UNcmvSTVMV36dToBfpysofwQQQOA5AQ/oz1k9PmkZfIzKQQQ+J8Cvn0tQkkCSriUADw2a9IfqoRJICwEEEIghkLRLJM3XJF1jzPrfhybVcJKuSX5NqmG63uliutL1TgK+CgEE0gl4QC+oAEtDAVQhESgiwK9FYD8Om6Trx6hbr0/6x1IrWJchgAACCPxFIGmXSJqvSbom2TqphpN0TfJrUg3T9U4X05WudxLwVQggkE7AA3pBBVgaCqAKiUARAX4tAvtx2CRdP0bden3SP5ZawboMAQQQQMADekgN2BHvFNqOeKeuSX5NqmG68ut0Avw6XUH5I4AAAs8JeEB/zurxScvgY1QOIvA5AX79XIKSBJJ0LQF4aNCkP1QPlUBaCCCAQAyBpF0iab4m6Rpj1v8+NKmGk3RN8mtSDdP1ThfTla53EvBVCCCQTsADekEFWBoKoAqJQBEBfi0C+3HYJF0/Rt16fdI/llrBugwBBBBA4C8CSbtE0nxN0jXJ1kk1nKRrkl+Tapiud7qYrnS9k4CvQgCBdAIe0AsqwNJQAFVIBIoI8GsR2I/DJun6MerW65P+sdQK1mUIIIAAAh7QQ2rAjnin0HbEO3VN8mtSDdOVX6cT4NfpCsofAQQQeE7AA/pzVo9PWgYfo3IQgc8J8OvnEpQkkKRrCcBDgyb9oXqoBNJCAAEEYggk7RJJ8zVJ1xiz/vehSTWcpGuSX5NqmK53upiudL2TgK9CAIF0Ah7QCyrA0lAAVUgEigjwaxHYj8Mm6fox6tbrk/6x1ArWZQgggAACfxFI2iWS5muSrkm2TqrhJF2T/JpUw3S908V0peudBHwVAgikE/CAXlABloYCqEIiUESAX4vAfhw2SdePUbden/SPpVawLkMAAQQQ8IAeUgN2xDuFtiPeqWuSX5NqmK78Op0Av05XUP4IIIDAcwIe0J+zenzSMvgYlYMIfE6AXz+XoCSBJF1LAB4aNOkP1UMlkBYCCCAQQyBpl0iar0m6xpj1vw9NquEkXZP8mlTDdL3TxXSl650EfBUCCKQT8IBeUAGWhgKoQiJQRIBfi8B+HDZJ149Rt16f9I+lVrAuQwABBBD4i0DSLpE0X5N0TbJ1Ug0n6Zrk16QapuudLqYrXe8k4KsQQCCdgAf0ggqwNBRAFRKBIgL8WgT247BJun6MuvX6pH8stYJ1GQIIIICAB/SQGrAj3im0HfFOXZP8mlTDdOXX6QT4dbqC8kcAAQSeE/CA/pzV45OWwceoHETgcwL8+rkEJQkk6VoC8NCgSX+oHiqBtBBAAIEYAkm7RNJ8TdI1xqz/fWhSDSfpmuTXpBqm650upitd7yTgqxBAIJ2AB/SCCrA0FEAVEoEiAvxaBPbjsEm6foy69fqkfyy1gnUZAggggMBfBJJ2iaT5mqRrkq2TajhJ1yS/JtUwXe90MV3peicBX4UAAukEPKAXVICloQCqkAgUEeDXIrAfh03S9WPUrdcn/WOpFazLEEAAAQQ8oIfUgB3xTqHtiHfqmuTXpBqmK79OJ8Cv0xWUPwIIIPCcgAf056wen7QMPkblIAKfE+DXzyUoSSBJ1xKAhwZN+kP1UAmkhQACCMQQSNolkuZrkq4xZv3vQ5NqOEnXJL8m1TBd73QxXel6JwFfhQAC6QQ8oBdUgKWhAKqQCBQR4NcisB+HTdL1Y9St1yf9Y6kVrMsQQAABBP4ikLRLJM3XJF2TbJ1Uw0m6Jvk1qYbpeqeL6UrXOwn4KgQQSCfgAb2gAiwNBVCFRKCIAL8Wgf04bJKuH6NuvT7pH0utYF2GAAIIIOABPaQG7Ih3Cm1HvFPXJL8m1TBd+XU6AX6drqD8EUAAgecEPKA/Z/X4pGXwMSoHEficAL9+LkFJAkm6lgA8NGjSH6qHSiAtBBBAIIZA0i6RNF+TdI0x638fmlTDSbom+TWphul6p4vpStc7CfgqBBBIJ+ABvaACLA0FUIVEoIgAvxaB/Thskq4fo269PukfS61gXYYAAggg8BeBpF0iab4m6Zpk66QaTtI1ya9JNUzXO11MV7reScBXIYBAOgEP6AUVYGkogCokAkUE+LUI7Mdhk3T9GHXr9Un/WGoF6zIEEEAAAQ/oITVgR7xTaDvinbom+TWphunKr9MJ8Ot0BeWPAAIIPCfgAf05q8cnLYOPUTmIwOcE+PVzCUoSSNK1BOChQZP+UD1UAmkhgAACMQSSdomk+Zqka4xZ//vQpBpO0jXJr0k1TNc7XUxXut5JwFchgEA6AQ/oBRVgaSiAKiQCRQT4tQjsx2GTdP0Ydev1Sf9YagXrMgQQQACBvwgk7RJJ8zVJ1yRbJ9Vwkq5Jfk2qYbre6WK60vVOAr4KAQTSCXhAL6gAS0MBVCERKCLAr0VgPw6bpOvHqFuvT/rHUitYlyGAAAIIeEAPqQE74p1C2xHv1DXJr0k1TFd+nU6AX6crKH8EEEDgOQEP6M9ZPT5pGXyMykEEPifAr59LUJJAkq4lAA8NmvSH6qESSAsBBBCIIZC0SyTN1yRdY8z634cm1XCSrkl+Taphut7pYrrS9U4CvgoBBNIJeEAvqABLQwFUIREoIsCvRWA/Dpuk68eoW69P+sdSK1iXIYAAAgj8RSBpl0iar0m6Jtk6qYaTdE3ya1IN0/VOF9OVrncS8FUIIJBOwAN6QQVYGgqgColAEQF+LQL7cdgkXT9G3Xp90j+WWsG6DAEEEEDAA3pIDdgR7xTajninrkl+TaphuvLrdAL8Ol1B+SOAAALPCXhAf87q8UnL4GNUDiLwOQF+/VyCkgSSdC0BeGjQpD9UD5VAWggggEAMgaRdImm+JukaY9b/PjSphpN0TfJrUg3T9U4X05WudxLwVQggkE7AA3pBBVgaCqAKiUARAX4tAvtx2CRdP0bden3SP5ZawboMAQQQQOAvAkm7RNJ8TdI1ydZJNZyka5Jfk2qYrne6mK50vZOAr0IAgXQCHtALKsDSUABVSASKCPBrEdiPwybp+jHq1uuT/rHUCtZlCCCAAAIe0ENqwI54p9B2xDt1TfJrUg3TlV+nE+DX6QrKHwEEEHhOwAP6c1aPT1oGH6NyEIHPCfDr5xKUJJCkawnAQ4Mm/aF6qATSQgABBGIIJO0SSfM1SdcYs/73oUk1nKRrkl+Tapiud7qYrnS9k4CvQgCBdAIe0AsqwNJQAFVIBIoI8GsR2I/DJun6MerW65P+sdQK1mUIIIAAAn8RSNolkuZrkq5Jtk6q4SRdk/yaVMN0vdPFdKXrnQR8FQIIpBPwgF5QAZaGAqhCIlBEgF+LwH4cNknXj1G3Xp/0j6VWsC5DAAEEEPCAHlIDdsQ7hbYj3qlrkl+Tapiu/DqdAL9OV1D+CCCAwHMCHtCfs3p80jL4GJWDCHxOgF8/l6AkgSRdSwAeGjTpD9VDJZAWAgggEEMgaZdImq9JusaY9b8PTarhJF2T/JpUw3S908V0peudBHwVAgikE/CAXlABloYCqEIiUESAX4vAfhw2SdePUbden/SPpVawLkMAAQQQ+ItA0i6RNF+TdE2ydVINJ+ma5NekGqbrnS6mK13vJOCrEEAgnYAH9IIKsDQUQBUSgSIC/FoE9uOwSbp+jLr1+qR/LLWCdRkCCCCAgAf0kBqwI94ptB3xTl2T/JpUw3Tl1+kE+HW6gvJHAAEEnhPwgP6c1eOTlsHHqBxE4HMC/Pq5BCUJJOlaAvDQoEl/qB4qgbQQQACBGAJJu0TSfE3SNcas/31oUg0n6Zrk16QapuudLqYrXe8k4KsQQCCdgAf0ggqwNBRAFRKBIgL8WgT247BJun6MuvX6pH8stYJ1GQIIIIDAXwSSdomk+Zqka5Ktk2o4SdckvybVMF3vdDFd6XonAV+FAALpBDygF1SApaEAqpAIFBHg1yKwH4dN0vVj1K3XJ/1jqRWsyxBAAAEEPKCH1IAd8U6h7Yh36prk16Qapiu/TifAr9MVlD8CCCDwnIAH9OesHp+0DD5G5SACnxPg188lKEkgSdcSgIcGTfpD9VAJpIUAAgjEEEjaJZLma5KuMWb970OTajhJ1yS/JtUwXe90MV3peicBX4UAAukEPKAXVICloQCqkAgUEeDXIrAfh03S9WPUrdcn/WOpFazLEEAAAQT+IpC0SyTN1yRdk2ydVMNJuib5NamG6Xqni+lK1zsJ+CoEEEgn4AG9oAIsDQVQhUSgiAC/FoH9OGySrh+jbr0+6R9LrWBdhgACCCDgAT2kBuyIdwptR7xT1yS/JtUwXfl1OgF+na6g/BFAAIHnBDygP2f1+KRl8DEqBxH4nAC/fi5BSQJJupYAPDRo0h+qh0ogLQQQQCCGQNIukTRfk3SNMet/H5pUw0m6Jvk1qYbpeqfaBoWcAAAgAElEQVSL6UrXOwn4KgQQSCfgAb2gAiwNBVCFRKCIAL8Wgf04bJKuH6NuvT7pH0utYF2GAAIIIPAXgaRdImm+JumaZOukGk7SNcmvSTVM1ztdTFe63knAVyGAQDoBD+gFFWBpKIAqJAJFBPi1COzHYZN0/Rh16/VJ/1hqBesyBBBAAAEP6CE1YEe8U2g74p26Jvk1qYbpyq/TCfDrdAXljwACCDwn4AH9OavHJy2Dj1E5iMDnBPj1cwlKEkjStQTgoUGT/lA9VAJpIYAAAjEEknaJpPmapGuMWf/70KQaTtI1ya9JNUzXO11MV7reScBXIYBAOgEP6AUVYGkogCokAkUE+LUI7Mdhk3T9GHXr9Un/WGoF6zIEEEAAgb8IJO0SSfM1SdckWyfVcJKuSX5NqmG63uliutL1TgK+CgEE0gl4QC+oAEtDAVQhESgiwK9FYD8Om6Trx6hbr0/6x1IrWJchgAACCHhAD6kBO+KdQtsR79Q1ya9JNUxXfp1OgF+nKyh/BBBA4DkBD+jPWT0+aRl8jMpBBD4nwK+fS1CSQJKuJQAPDZr0h+qhEkgLAQQQiCGQtEskzdckXWPM+t+HJtVwkq5Jfk2qYbre6WK60vVOAr4KAQTSCXhAL6gAS0MBVCERKCLAr0VgPw6bpOvHqFuvT/rHUitYlyGAAAII/EUgaZdImq9JuibZOqmGk3RN8mtSDdP1ThfTla53EvBVCCCQTsADekEFWBoKoAqJQBEBfi0C+3HYJF0/Rt16fdI/llrBugwBBBBAwAN6SA3YEe8U2o54p65Jfk2qYbry63QC/DpdQfkjgAACzwl4QH/O6vFJy+BjVA4i8DkBfv1cgpIEknQtAXho0KQ/VA+VQFoIIIBADIGkXSJpvibpGmPW/z40qYaTdE3ya1IN0/VOF9OVrncS8FUIIJBOwAN6QQVYGgqgColAEQF+LQL7cdgkXT9G3Xp90j+WWsG6DAEEEEDgLwJJu0TSfE3SNcnWSTWcpGuSX5NqmK53upiudL2TgK9CAIF0Ah7QCyrA0lAAVUgEigjwaxHYj8Mm6fox6tbrk/6x1ArWZQgggAACHtBDasCOeKfQdsQ7dU3ya1IN05VfpxPg1+kKyh8BBBB4TsAD+nNWj09aBh+jchCBzwnw6+cSlCSQpGsJwEODJv2heqgE0kIAAQRiCCTtEknzNUnXGLP+96FJNZyka5Jfk2qYrne6mK50vZOAr0IAgXQCHtALKsDSUABVSASKCPBrEdiPwybp+jHq1uuT/rHUCtZlCCCAAAJ/EUjaJZLma5KuSbZOquEkXZP8mlTDdL3TxXSl650EfBUCCKQT8IBeUAGWhgKoQiJQRIBfi8B+HJauHwvg+m0CSTW8DUuAIwn4R/CRsmwnlaTrNqxBAZJmTlIN03WQCaUaTyDJr/FiAzCeQNIuMV4sHxBPIGm+JvWmTl09oBe0kU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FxIBBC4lYJDeKWySrncq6KsQQGA6Abv/dAXlb5dQAwjMIZA0c/SmOXUp038TSPKrGriTgD58p6560526+qoaAh7QC7hq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jumclMAACAASURBVJ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p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/qBokgJAQQQQGCPgGVwj9+pv/bH26nKyAuBvwnow6oCgTkEkuZrUm+i6xwPrmSapOsKl+lnk3rTdK3kj0BSH07qTXS909t0vVPXzq/ygN5J210IIIAAAi0Ekpb8FqCHXJK0+B6CXBoI/ExAH/4ZnR8i0E4gab4m9Sa6tlup5cIkXVuAHnJJUm86BLk0EPiZQFIfTupNdP3ZEkf/kK5HyzMiOQ/oI2SSJAIIIIDACoGkJX+Fy/SzSYvvdK3kj4A+rAYQmEMgab4m9Sa6zvHgSqZJuq5wmX42qTdN10r+CCT14aTeRNc7vU3XO3Xt/CoP6J203YUAAggg0EIgaclvAXrIJUmL7yHIpYHAzwT04Z/R+SEC7QSS5mtSb6Jru5VaLkzStQXoIZck9aZDkEsDgZ8JJPXhpN5E158tcfQP6Xq0PCOS84A+QiZJIoAAAgisEEha8le4TD+btPhO10r+COjDagCBOQSS5mtSb6LrHA+uZJqk6wqX6WeTetN0reSPQFIfTupNdL3T23S9U9fOr/KA3knbXQgggAACLQSSlvwWoIdckrT4HoJcGgj8TEAf/hmdHyLQTiBpvib1Jrq2W6nlwiRdW4AecklSbzoEuTQQ+JlAUh9O6k10/dkSR/+QrkfLMyK5/2vPjm0ghmEYAO6/dWaQC0EMr09g/fHNGLA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qq1C/TNH2UtAg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CWzTMgAAAtZJREFUECBAgAABAlMBF+hTMc8TIECAAAECBAgQIECAAAECBAgQIECAAAECBAgQIECAwC8FXKD/MlY/igABAgQIECBAgAABAgQIECBAgAABAgQIECBAgAABAgSmAi7Qp2KeJ0CAAAECBAgQIECAAAECBAgQIECAAAECBAgQIECAAIFfCrhA/2WsfhQBAgQIECBAgAABAgQIECBAgAABAgQIECBAgAABAgQITAVcoE/FPE+AAAECBAgQIECAAAECBAgQIECAAAECBAgQIECAAAECvxRwgf7LWP0oAgQIECBAgAABAgQIECBAgAABAgQIECBAgAABAgQIEJgKuECfinmeAAECBAgQIECAAAECBAgQIECAAAECBAgQIECAAAECBH4p4AL9l7H6UQ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ECBAgAABAlMBF+hTMc8TIECAAAECBAgQIECAAAECBAgQIECAAAECBAgQIECAwC8FXKD/MlY/igABAgQIECBAgAABAgQIECBAgAABAgQIECBAgAABAgSmAh/vMf3XFBrX6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0" name="AutoShape 10" descr="data:image/png;base64,iVBORw0KGgoAAAANSUhEUgAAB9AAAAfQCAYAAACaOMR5AAAgAElEQVR4Xuzc0Y7luK5t27P//6PXvch6C0QCaZikaI1Wzy6S7p2UNC1k/N///v///p//EEAAAQQQQAABBBBAAAEEEEAAAQQQQAABBBBAAAEEEEAAAQQQCCfwfy7QwzvA6yOAAAIIIIAAAggggAACCCCAAAIIIIAAAggggAACCCCAAAII/CHgAl0j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4Gxf4H+f//3f5gjgAACCCAwQuB///vfSB5JEOgi4NzURfZs3KS1SQ+f7TXZEUAAAQQQ+DqBpHPT1109qT/pjJjUw0len/S7ZxFAAAEE6glM7q8u0Ov9iYgAAgggcJjA5EZ6+FWlv5SADxB3ik1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GztATQgggAACrwhMbqSvCvU/I/AXAj5A3NkaSWuTHr6zh70VAggggAACUwSSzk1TTDfkSTojJvVwktcNc6QGBBBAIJnA5P7qAj2507w7AgggcCmByY30UoRe6zABHyAOC2hKn7Q26eGmJhIWAQQQQACBEAJJ56YQpX9eM+mMmNTDSV6T5tW7IoAAAhsJTO6vLtA3doCaEEAAAQReEZjcSF8V6n9G4C8EfIC4szWS1iY9fGcPeysEEEAAAQSmCCSdm6aYbsiTdEZM6uEkrxvmSA0IIIBAMoHJ/dUFenKneXcEEEDgUgKTG+mlCL3WYQI+QBwW0JQ+aW3Sw01NJCwCCCCAAAIhBJLOTSFK/7xm0hkxqYeTvCbNq3dFAAEENhKY3F9doG/sADUhgAACCLwiMLmRvirU/4zAXwj4AHFnayStTXr4zh72VggggAACCEwRSDo3TTHdkCfpjJjUw0leN8yRGhBAAIFkApP7qwv05E7z7ggggMClBCY30ksReq3DBHyAOCygKX3S2qSHm5pIWAQQQAABBEIIJJ2bQpT+ec2kM2JSDyd5TZpX74oAAghsJDC5v7pA39gBakIAAQQQeEVgciN9Vaj/GYG/EPAB4s7WSFqb9PCdPeytEEAAAQQQmCKQdG6aYrohT9IZMamHk7xumCM1IIAAAskEJvdXF+jJnebdEUAAgUsJTG6klyL0WocJ+ABxWEBT+qS1SQ83NZGwCCCAAAIIhBBIOjeFKP3zmklnxKQeTvKaNK/eFQEEENhIYHJ/dYG+sQPUhAACCCDwisDkRvqqUP8zAn8h4APEna2RtDbp4Tt72FshgAACCCAwRSDp3DTFdEOepDNiUg8ned0wR2pAAAEEkglM7q8u0JM7zbsjgAAClxKY3EgvRei1DhPwAeKwgKb0SWuTHm5qImERQAABBBAIIZB0bgpR+uc1k86IST2c5DVpXr0rAgggsJHA5P7qAn1jB6gJAQQQQOAVgcmN9FWh/mcE/kLAB4g7WyNpbdLDd/awt0IAAQQQQGCKQNK5aYrphjxJZ8SkHk7yumGO1IAAAggkE5jcX12gJ3ead0cAAQQuJTC5kV6K0GsdJuADxGEBTemT1iY93NREwiKAAAIIIBBCIOncFKL0z2smnRGTejjJa9K8elcEEEBgI4HJ/dUF+sYOUBMCCCCAwCsCkxvpq0L9zwj8hYAPEHe2RtLapIfv7GFvhQACCCCAwBSBpHPTFNMNeZLOiEk9nOR1wxypAQEEEEgmMLm/ukBP7jTvjgACCFxKYHIjvRSh1zpMwAeIwwKa0ietTXq4qYmERQABBBBAIIRA0rkpROmf10w6Iyb1cJLXpHn1rggggMBGApP7qwv0jR2gJgQQQACBVwQmN9JXhfqfEfgLAR8g7myNpLVJD9/Zw94KAQQQQACBKQJJ56YpphvyJJ0Rk3o4yeuGOVIDAgggkExgcn91gZ7cad4dAQQQuJTA5EZ6KUKvdZiADxCHBTSlT1qb9HBTEwmLAAIIIIBACIGkc1OI0j+vmXRGTOrhJK9J8+pdEUAAgY0EJvdXF+gbO0BNCCCAAAKvCExupK8K9T8j8BcCPkDc2RpJa5MevrOHvRUCCCCAAAJTBJLOTVNMN+RJOiMm9XCS1w1zpAYEEEAgmcDk/uoCPbnTvDsCCCBwKYHJjfRShF7rMAEfIA4LaEqftDbp4aYmEhYBBBBAAIEQAknnphClf14z6YyY1MNJXpPm1bsigAACGwlM7q8u0Dd2gJoQQAABBF4RmNxIXxXqf0bgLwR8gLizNZLWJj18Zw97KwQQQAABBKYIJJ2bpphuyJN0Rkzq4SSvG+ZIDQgggEAygcn91QV6cqd5dwQQQOBSApMb6aUIvdZhAj5AHBbQlD5pbdLDTU0kLAIIIIAAAiEEks5NIUr/vGbSGTGph5O8Js2rd0UAAQQ2EpjcX12gb+wANSGAAAIIvCIwuZG+KtT/jMBfCPgAcWdrJK1NevjOHvZWCCCAAAIITBFIOjdNMd2QJ+mMmNTDSV43zJEaEEAAgWQCk/urC/TkTvPuCCCAwKUEJjfSSxF6rcMEfIA4LKApfdLapIebmkhYBBBAAAEEQggknZtClP55zaQzYlIPJ3lNmlfvigACCGwkMLm/ukDf2AFqQgABBBB4RWByI31VqP8Zgb8Q8AHiztZIWpv08J097K0QQAABBBCYIpB0bppiuiFP0hkxqYeTvG6YIzUggAACyQQm91cX6Mmd5t0RQACBSwlMbqSXIvRahwn4AHFYQFP6pLVJDzc1kbAIIIAAAgiEEEg6N4Uo/fOaSWfEpB5O8po0r94VAQQQ2Ehgcn91gb6xA9SEAAIIIPCKwORG+qpQ/zMCfyHgA8SdrZG0NunhO3vYWyGAAAIIIDBFIOncNMV0Q56kM2JSDyd53TBHakAAAQSSCUzury7QkzvNuyOAAAKXEpjcSC9F6LUOE/AB4rCApvRJa5MebmoiYRFAAAEEEAghkHRuClH65zWTzohJPZzkNWlevSsCCCCwkcDk/uoCfWMHqAkBBBBA4BWByY30VaH+ZwT+QsAHiDtbI2lt0sN39rC3QgABBBBAYIpA0rlpiumGPElnxKQeTvK6YY7UgAACCCQTmNxfXaAnd5p3RwABBC4lMLmRXorQax0m4APEYQFN6ZPWJj3c1ETCIoAAAgggEEIg6dwUovTPayadEZN6OMlr0rx6VwQQQGAjgcn91QX6xg5QEwIIIIDAKwKTG+mrQv3PCPyFgA8Qd7ZG0tqkh+/sYW+FAAIIIIDAFIGkc9MU0w15ks6IST2c5HXDHKkBAQQQSCYwub+6QE/uNO+OAAIIXEpgciO9FKHXOkzAB4jDAprSJ61NeripiYRFAAEEEEAghEDSuSlE6Z/XTDojJvVwktekefWuCCCAwEYCk/urC/SNHaAmBBBAAIFXBCY30leF+p8R+AsBHyDubI2ktUkP39nD3goBBBBAAIEpAknnpimmG/IknRGTejjJ64Y5UgMCCCCQTGByf3WBntxp3h0BBBC4lMDkRnopQq91mIAPEIcFNKVPWpv0cFMTCYsAAggggEAIgaRzU4jSP6+ZdEZM6uEkr0nz6l0RQACBjQQm91cX6Bs7QE0IIIAAAq8ITG6krwr1PyPwFwI+QNzZGklrkx6+s4e9FQIIIIAAAlMEks5NU0w35Ek6Iyb1cJLXDXOkBgQQQCCZwOT+6gI9udO8OwIIIHApgcmN9FKEXuswAR8gDgtoSp+0NunhpiYSFgEEEEAAgRACSeemEKV/XjPpjJjUw0lek+bVuyKAAAIbCUzury7QN3aAmhBAAAEEXhGY3EhfFep/RuAvBHyAuLM1ktYmPXxnD3srBBBAAAEEpggknZummG7Ik3RGTOrhJK8b5kgNCCCAQDKByf3VBXpyp3l3BBBA4FICkxvppQi91mECPkAcFtCUPmlt0sNNTSQsAggggAACIQSSzk0hSv+8ZtIZMamHk7wmzat3RQABBDYSmNxfXaBv7AA1IYAAAgi8IjC5kb4q1P+MwF8I+ABxZ2skrU16+M4e9lYIIIAAAghMEUg6N00x3ZAn6YyY1MNJXjfMkRoQQACBZAKT+6sL9ORO8+4IIIDApQQmN9JLEXqtwwR8gDgsoCl90tqkh5uaSFgEEEAAAQRCCCSdm0KU/nnNpDNiUg8neU2aV++KAAIIbCQwub+6QN/YAWpCAAEEEHhFYHIjfVWo/xmBvxDwAeLO1kh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DR0wKbChfCERQOBSAkk/aJLW4SSvl47mr6+lh++0zeudXpPeKqmHk7wmvatzU5LtO9/VOnyn16S1SQ/r4a8T0MNfN6h+BO4k4CzR49UFegNXG2kDVCERQOA1ARvpa4QrAyR5XSmgqaiks0RSD/PaNDDCjhFI6uExqBKNEkjac0bBSjZGwDo8hno0UdLapIdHW2ssmR4eQy0RAggg8CsB63BPY7hAb+DqMNgAVUgEEHhNwEb6GuHKAEleVwpoKirpLJHUw7w2DYywYwSSengMqkSjBJL2nFGwko0RsA6PoR5NlLQ26eHR1hpLpofHUEuEAAIIuED/3//GusAFegNqh8EGqEIigMBrAn7QvEa4MkCS15UCmopKOksk9TCvTQMj7BiBpB4egyrRKIGkPWcUrGRjBKzDY6hHEyWtTXp4tLXGkunhMdQSIYAAAi7QXaB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v8V1cAACAASURBVE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dpIkwazoVWEXEDAvC6Q0FACrw1QhUSgiYB5bQJ7OGyS18OoR9Mnnf2TepjX0TEaS8brGOrRRLyO4h5LluR1DOqCRM4SCyQ0lMBrA1QhEWgiYF6bwB4OO+nVBXqD7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ECgnYG0qRyogAm0Ekua1DeLCwH6/LpRSUFLSvOrhgoZZGEIPL5RSUBKvBRAXhuB1oRQlIfAXAub1ztaY9OoCvaGHJgU2lP8opB9vj3B5eCEB87pQSkFJvBZAFAIBBMoJWJvKkQqIQBuBpHltg7gwsN+vC6UUlJQ0r3q4oGEWhtDDC6UUlMRrAcSFIXhdKEVJCLhA/39JZ8TJddgFesPyMimwofxHIZMG8xEYD3+GgHn9jKpHhfL6CJeHEUBgiIC1aQi0NAgUEEia1wJcnwnh9+tnVD0qNGle9fCj1vjMw3r4M6oeFcrrI1yfeZjXz6hSKAL/z7ze2QSTXl2gN/TQpMCG8h+F9OPtES4PLyRgXhdKKSiJ1wKIQiCAQDkBa1M5UgERaCOQNK9tEBcG9vt1oZSCkpLmVQ8XNMzCEHp4oZSCkngtgLgwBK8LpSgJgb8QMK93qvxzkwAAIABJREFU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DYJK+HUUuPwGsCSR+Ck9YmXl+PhgCHCejhwwKa0vPaBPZwWF4PC2hKz2sT2MNheT0soCk9r01gD4dN8noYtfRNBHyDaQJ7OOykVxfoDbIn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zCDGTOAAAgAElEQVS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C8kAghcSiDp4Ju0Did5vXQ041/LvMa3wOcBJPXw52V5gV8JOEtoDA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Bq420gaoQiKAwGsCNtLXCFcGSPK6UoCiXhNIOjeZ19ftsjJAUg+vFKCo1wSsTa8RCoDAGIGkPcfaNNZWEjURMK9NYA+HTfJ6GLX0CCDwgEDSuWlyHXaB/qAJ//XRSYH/WpPnEEAAARvpnT2Q5PVOg94q6dxkXu/s96QevtOgt7I26QEEvkMgac+xNn2nL1X6OwHzemdnJHm906C3QuBOAknnpsl12AV6w7xMCmwoX0gEELiUgI30TrFJXu806K2Szk3m9c5+T+rhOw16K2uTHkDgOwSS9hxr03f6UqUu0JPmNWkdNtsIIPAdAtbhHlcu0Bu42kgboAqJAAKvCdhIXyNcGSDJ60oBinpNIOncZF5ft8vKAEk9vFKAol4TsDa9RigAAmMEkvYca9NYW0nURMC8NoE9HDbJ62HU0iOAwAMCSeemyXXYBfqDJvzXRycF/mtNnkMAAQRspHf2QJLXOw16q6Rzk3m9s9+TevhOg97K2qQHEPgOgaQ9x9r0nb5U6e8EzOudnZHk9U6D3gqBOwkknZsm12EX6A3zMimwoXwhEUDgUgI20jvFJnm906C3Sjo3mdc7+z2ph+806K2sTXoAge8QSNpzrE3f6UuVukBPmtekddhsI4DAdwhYh3tcuUBv4GojbYAqJAIIvCZgI32NcGWAJK8rBSjqNYGkc5N5fd0uKwMk9fBKAYp6TcDa9BqhAAiMEUjac6xNY20lURMB89oE9nDYJK+HUUuPAAIPCCSdmybXYRfoD5rwXx+dFPivNXkOAQQQsJHe2QNJXu806K2Szk3m9c5+T+rhOw16K2uTHkDgOwSS9hxr03f6UqW/EzCvd3ZGktc7DXorBO4kkHRumlyHXaA3zMukwIbyhUQAgUsJ2EjvFJvk9U6D3irp3GRe7+z3pB6+06C3sjbpAQS+QyBpz7E2facvVeoCPWlek9Zhs40AAt8hYB3uceUCvYGrjbQBqpAIIPCagI30NcKVAZK8rhSgqNcEks5N5vV1u6wMkNTDKwUo6jUBa9NrhAIgMEYgac+xNo21lURNBMxrE9jDYZO8HkYtPQIIPCCQdG6aXIddoD9own99dFLgv9bkOQQQQMBGemcPJHm906C3Sjo3mdc7+z2ph+806K2sTXoAge8QSNpzrE3f6UuV/k7AvN7ZGUle7zTorRC4k0DSuWlyHXaB3jAvkwIbyhcSAQQuJWAjvVNsktc7DXqrpHOTeb2z35N6+E6D3srapAcQ+A6BpD3H2vSdvlSpC/SkeU1ah802Agh8h4B1uMeVC/QGrjbSBqhCIoDAawI20tcIVwZI8rpSgKJeE0g6N5nX1+2yMkBSD68UoKjXBKxNrxEKgMAYgaQ9x9o01lYSNREwr01gD4dN8noYtfQIIPCAQNK5aXIddoH+oAn/9dFJgf9ak+cQQAABG+mdPZDk9U6D3irp3GRe7+z3pB6+06C3sjbpAQ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Hq6iIoAAAggcJJD0g8YB6WCjNabmtRHuwdC8HoTfmJrXRrgHQ/N6EH5jal4b4R4MzetB+I2peW2EezA0rwfhN6ZO8tqIUWgEEEAAgX8gMPnd3wX6PwjxCAIIIIDAtwhMbqSnyST9UOX1dLf15Oe1h+vpqLyeNtCTn9cerqej8nrawP/Hzt093dpsdX2/9+ZNMSUIyJsYLWJShYIniUg8NFH/5qjx0CAmJ4BSlRdLoyLyDokoG9jkXk9ST+1F5q66el/3uHr0+H3WrqfWSc/u0d/vGKN7zq69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ducI2wAACAASURBVL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H3tAv7p54xBAAAEEEEAAgXQCST9APHnx3Z1XvO42ULN+ktcagj1n1Zt6erkbVZLXu6xO+nxSH5bDJ2WmWBFAAAEEEEAAAQROJuAB/WR7YkcAAQQQQACBkQT8EDxS6xu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O+lbGwEEEEAAAQQQeEHAD8Ez04JXXmcSmLmrpEcqvWlmDiftSg4n2bZXBBBAAAEEEEAAAQSeIeAB/RnOVkEAAQQQQAABBC4T8EPwZVRHDeT1KF2Xg03yehnKgIEe0AdIfLGFJK8zDb7eVVIflsNJmW2vCCCAAAIIIIAAAjsJeEDfSd/aCCCAAAIIIIDACwJ+CJ6ZFrzyOpPAzF0lPVLpTTNzOGlXcjjJtr0igAACCCCAAAIIIPAMAQ/oz3C2CgIIIIAAAgggcJmAH4IvozpqIK9H6bocbJLXy1AGDPSAPkDiiy0keZ1p8PWukvqwHE7KbHtFAAEEEEAAAQQQ2EnAA/pO+tZGAAEEEEAAAQReEPBD8My04JXXmQRm7irpkUpvmpnDSbuSw0m27RUBBBBAAAEEEEAAgWcIeEB/hrNVEEAAAQQQQACBywT8EHwZ1VEDeT1K1+Vgk7xehjJgoAf0ARJfbCHJ60yDr3eV1IflcFJm2ysCCCCAAAIIIIDATgIe0HfStzYCCCCAAAIIIPCCgB+CZ6YFr7zOJDBzV0mPVHrTzBxO2pUcTrJtrwgggAACCCCAAAIIPEPAA/oznK2CAAIIIIAAAghcJuCH4MuojhrI61G6Lgeb5PUylAEDPaAPkPhiC0leZxp8vaukPiyHkzLbXhFAAAEEEEAAAQR2EvCAvpO+tRFAAAEEEEAAgRcE/BA8My145XUmgZm7Snqk0ptm5nDSruRwkm17RQABBBBAAAEEEEDgGQIe0J/hbBUEEEAAAQQQQOAyAT8EX0Z11EBej9J1Odgkr5ehDBjoAX2AxBdbSPI60+DrXSX1YTmclNn2igACCCCAAAIIILCTgAf0nfStjQACCCCAAAIIvCDgh+CZacErrzMJzNxV0iOV3jQzh5N2JYeTbNsrAggggAACCCCAAALPEPCA/gxnqyCAAAIIIIAAApcJ+CH4MqqjBvJ6lK7LwSZ5vQxlwEAP6AMkvthCkteZBl/vKqkPy+GkzLZXBBBAAAEEEEAAgZ0EPKDvpG9tBBBAAAEEEEDgBQE/BM9MC155nUlg5q6SHqn0ppk5nLQrOZxk214RQAABBBBAAAEEEHiGgAf0ZzhbBQEEEEAAAQQQuEzAD8GXUR01kNejdF0ONsnrZSgDBnpAHyDxxRaSvM40+HpXSX1YDidltr0igAACCCCAAAII7CTgAX0nfWsjgAACCCCAAAIvCPgheGZa8MrrTAIzd5X0SKU3zczhpF3J4STb9ooAAggggAACCCCAwDMEPKA/w9kqCCCAAAIIIIDAZQJ+CL6M6qiBvB6l63KwSV4vQxkw0AP6AIkvtpDkdabB17tK6sNyOCmz7RUBBBBAAAEEEEBgJwEP6DvpWxsBBBBAAAEEEHhBwA/BM9OCV15nEpi5q6RHKr1pZg4n7UoOJ9m2VwQQQAABBBBAAAEEniHgAf0ZzlZBAAEEEEAAAQQuE/BD8GVURw3k9Shdl4NN8noZyoCBHtAHSHyxhSSvMw2+3lVSH5bDSZltrwgggAACCCCAAAI7CXhA30nf2ggggAACCCCAwAsCfgiemRa88jqTwMxdJT1S6U0zczhpV3I4yba9IoAAAggggAACCCDwDAEP6M9wtgoCCCCAAAIIIHCZgB+CL6M6aiCvR+m6HGyS18tQBgz0gD5A4ostJHmdafD1rpL6sBxOymx7RQABBBBAAAEEENhJwAP6TvrWRgABBBBAAAEEXhDwQ/DMtOCV15kEZu4q6ZFKb5qZw0m7ksNJtu0VAQQQQAABBBBAAIFnCHhAf4azVRBAAAEEEEAAgcsE/BB8GdVRA3k9StflYJO8XoYyYKAH9AESX2whyetMg693ldSH5XBSZtsrAggggAACCCCAwE4CHtB30rc2AggggAACCCDwgoAfgmemBa+8ziQwc1dJj1R608wcTtqVHE6yba8IIIAAAggggAACCDxDwAP6M5ytggACCCCAAAIIXCbgh+DLqI4ayOtRui4Hm+T1MpQBAz2gD5D4YgtJXmcafL2rpD4sh5My214RQAABBBBAAAEEdhLwgL6TvrURQAABBBBAAIEXBPwQPDMteOV1JoGZu0p6pNKbZuZw0q7kcJJte0UAAQQQQAABBBBA4BkCHtCf4WwVBBBAAAEEEEDgMgE/BF9GddRAXo/SdTnYJK+XoQwY6AF9gMQXW0jyOtPg610l9WE5nJTZ9ooAAggggAACCCCwk4AH9J30rY0AAggggAACCLwg4IfgmWnBK68zCczcVdIjld40M4eTdiWHk2zbKwIIIIAAAggggAACzxDwgP4MZ6sggAACCCCAAAKXCfgh+DKqowbyepSuy8Emeb0MZcBAD+gDJL7YQpLXmQZf7yqpD8vhpMy2VwQQQAABBBBAAIGdBDyg76RvbQQQQAABBBBA4AUBPwTPTAteeZ1JYOaukh6p9KaZOZy0KzmcZNteEUAAAQQQQAABBBB4hoAH9Gc4WwUBBBBAAAEEELhMwA/Bl1EdNZDXo3RdDjbJ62UoAwZ6QB8g8cUWkrzONPh6V0l9WA4nZba9IoAAAggggAACCOwk4AF9J31rI4AAAggggAACLwj4IXhmWvDK60wCM3eV9EilN83M4aRdyeEk2/aKAAIIIIAAAggggMAzBDygP8PZKggggAACCCCAwGUCfgi+jOqogbwepetysEleL0MZMNAD+gCJL7aQ5HWmwde7SurDcjgps+0VAQQQQAABBBBAYCcBD+g76VsbAQQQQAABBBB4QcAPwTPTgldeZxKYuaukRyq9aWYOJ+1KDifZtlcEEEAAAQQQQAABBJ4h4AH9Gc5WQQABBBBAAAEELhPwQ/BlVEcN5PUoXZeDTfJ6GcqAgR7QB0h8sYUkrzMNvt5VUh+Ww0mZba8IIIAAAggggAACOwl4QN9J39oIIIAAAggggMALAn4InpkWvPI6k8DMXSU9UulNM3M4aVdyOMm2vSKAAAIIIIAAAggg8AwBD+jPcLYKAggggAACCCBwmYAfgi+jOmogr0fpuhxsktfLUAYM9IA+QOKLLSR5nWnw9a6S+rAcTspse0UAAQQQQAABBBDYScAD+k761kYAAQQQQAABBF4Q8EPwzLTgldeZBGbuKumRSm+amcNJu5LDSbbtFQEEEEAAAQQQQACBZwh4QH+Gs1UQQAABBBBAAIHLBPwQfBnVUQN5PUrX5WCTvF6GMmCgB/QBEl9sIcnrTIOvd5XUh+VwUmbbKwIIIIAAAggggMBOAh7Qd9K3NgIIIIAAAggg8IKAH4JnpgW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BfSTvrwV4Gs7pS+qbdUI7CKBpN6kXi8mhWEINCCgNzWQUBBCktcCfG2nTDpfk3KY17YldyswXm/ha/vhJK9tJQjsFoGk8/UWqMM+nNSbknKY18MKUbjRBJLq9UnRHtALaCcdpAX42k6p8wihNgAAIABJREFU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/dgDusPlSa3PrZXk9Tmq+1dKarhJOZzkdX8ViQABBK4SSOrDV5kYh0BXAu4SXc2I6yqBpDMnqV6TvF7NdeMQ6EogqTd1dVARlz5cQdWcCCCAAAKvCDx5l/CAXpCD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w4XvtXAAAgAElEQVR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HJYZQEUAAAQQQQAABBM4l8OQl/1xKIu9MIOnH0aR6TfLaub4+OjY5/NFEzYcAAh9BQG/6CIrmQOAZAkn1+gxRqzxNIOl7jnqtyS4P6DVczYoAAggggAACCCCAwGcEfKGREKcT8APE6QZfx5/kdabB17tKOnPkcFJm2+vpBPSm0w2KP4lAUr0meU3aa9IdUb3WZLY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K/halYEEEAAAQQQQAABBDygy4FRBPwAMUqnB/SZOj2gD/dqewicTiDpB/6ke9PpeSl+D+hyYCaBpD6cdL4+ma0e0J+kbS0EEEAAAQQQQACBWAK+0MSqH7NxP0CMUfnZRpK8zjToR285nJTZ9no6gaT7sN50eraKP6le2Z5JIKkPq9eaHPaAXsPVrAgggAACCCCAAAIIfEbAFxoJcToBP0CcbvB1/EleZxr0gC6HkzLbXk8nkHQf1ptOz1bxJ9Ur2zMJJPVh9VqTwx7Qa7iaFQEEEEAAAQQQQAABD+hyYBQBP0CM0vnlZpK8zjToAV0OJ2W2vZ5OIOkHfr3p9GwVf1K9sj2TQFIfVq81OewBvYarWRFAAAEEEEAAAQQQ8IAuB0YR8APEKJ0e0Gfq/HJXST+iJfWm4WlrewEE9KYAybY4hkBSvY6RZiOfEUi6I6rXmuT3gF7D1awIIIAAAggggAACCHhAlwOjCPgBYpROD+gzdXpAH+7V9hA4nUDSD/xJ96bT81L8rwkk1ascmEkgqQ+r15oc9oBew9WsCCCAAAIIIIAAAgh4QJcDowj4AWKUTg/oM3V6QB/u1fYQOJ1A0g/8Sfem0/NS/B7Q5cBMAkl9OOl8fTJbPaA/SdtaCCCAAAIIIIAAArEEfKGJVT9m436AGKPys40keZ1p0I/ecjgps+31dAJJ92G96fRsFX9SvbI9k0BSH1avNTnsAb2Gq1kRQAABBBBAAAEEEPiMgC80EuJ0An6AON3g6/iTvM406AFdDidltr2eTiDpPqw3nZ6t4k+qV7ZnEkjqw+q1Joc9oNdwNSsCCCCAAAIIIIAAAh7Q5cAoAn6AGKXzy80keZ1p0AO6HE7KbHs9nUDSD/x60+nZKv6kemV7JoGkPqxea3LYA3oNV7MigAACCCCAAAIIIOABXQ6MIuAHiFE6PaDP1PnlrpJ+REvqTcPT1vYCCOhNAZJtcQyBpHodI81GPiOQdEdUrzXJ7wG9hqtZEUAAAQQQQAABBBDwgC4HRhHwA8QonR7QZ+r0gD7cq+0hcDqBpB/4k+5Np+el+F8TSKpXOTCTQFIfVq81OewBvYarWRFAAAEEEEAAAQQQ8IAuB0YR8APEKJ0e0Gfq9IA+3KvtIXA6gaQf+JPuTafnpfg9oMuBmQSS+nDS+fpktnpAf5K2tRBAAAEEEEAAAQRiCfhCE6t+zMb9ADFG5WcbSfI606AfveVwUmbb6+kEku7DetPp2Sr+pHpleyaBpD6sXmty2AN6DVezIoAAAggggAACCCDwGQFfaCTE6QT8AHG6wdfxJ3mdadADuhxOymx7PZ1A0n1Ybzo9W8WfVK9szySQ1IfVa00Oe0Cv4WpWBBBAAAEEEEAAAQQ8oMuBUQT8ADFK55ebSfI606AHdDmclNn2ejqBpB/49abTs1X8SfXK9kwCSX1YvdbksAf0Gq5mRQABBBBAAAEEEEDAA7ocGEXADxCjdHpAn6nzy10l/YiW1JuGp63tBRDQmwIk2+IYAkn1OkaajXxGIOmOqF5rkt8Deg1XsyKAAAIIIIAAAggg4AFdDowi4AeIUTo9oM/U6QF9uFfbQ+B0Akk/8Cfdm07PS/G/JpBUr3JgJoGkPqxea3LYA3oNV7MigAACCCCAAAIIIOABXQ6MIuAHiFE6PaDP1OkBfbhX20PgdAJJP/An3ZtOz0vxe0CXAzMJJPXhpPP1yWz1gP4kbWshgAACCCCAAAIIxBLwhSZW/ZiN+wFijMrPNpLkdaZBP3rL4aTMttfTCSTdh/Wm07NV/En1yvZMAkl9WL3W5LAH9BquZkUAAQQQQAABBBBA4DMCvtBIiNMJ+AHidIOv40/yOtOgB3Q5nJTZ9no6gaT7sN50eraKP6le2Z5JIKkPq9eaHPaAXsPVrAgggAACCCCAAAIIeECXA6MI+AFilM4vN5PkdaZBD+hyOCmz7fV0Akk/8OtNp2er+JPqle2ZBJL6sHqtyWEP6DVczYoAAggggAACCCCAgAd0OTCKgB8gRun0gD5T55e7SvoRLak3DU9b2wsgoDcFSLbFMQSS6nWMNBv5jEDSHVG91iS/B/QarmZFAAEEEEAAAQQQQMADuhwYRcAPEKN0ekCfqdMD+nCvtofA6QSSfuBPujednpfif00gqV7lwEwCSX1YvdbksAf0Gq5mRQABBBBAAAEEEEDAA7ocGEXADxCjdHpAn6nTA/pwr7aHwOkEkn7gT7o3nZ6X4veALgdmEkjqw0nn65PZ6gH9SdrWQgABBBBAAAEEEIgl4AtNrPoxG/cDxBiVn20kyetMg370lsNJmW2vpxNIug/rTadnq/iT6pXtmQSS+rB6rclhD+g1XM2KAAIIIIAAAggggMBnBHyhkRCnE/ADxOkGX8ef5HWmQQ/ocjgps+31dAJJ92G96fRsFX9SvbI9k0BSH1avNTnsAb2Gq1kRQAABBBBAAAEEEPCALgdGEfADxCidX24myetMgx7Q5XBSZtvr6QSSfuDXm07PVvEn1SvbMwkk9WH1WpPDHtBruJoVAQQQQAABBBBAAAEP6HJgFAE/QIzS6QF9ps4vd5X0I1pSbxqetrYXQEBvCpBsi2MIJNXrGGk28hmBpDuieq1Jfg/oNVzNigACCCCAAAIIIICAB3Q5MIqAHyBG6fSAPlOnB/ThXm0PgdMJJP3An3RvOj0vxf+aQFK9yoGZBJL6sHqtyWEP6DVczYoAAggggAACCCCAgAd0OTCKgB8gRun0gD5Tpwf04V5tD4HTCST9wJ90bzo9L8XvAV0OzCSQ1IeTztcns9UD+pO0rYUAAggggAACCCAQS8AXmlj1YzbuB4gxKj/bSJLXmQb96C2HkzLbXk8nkHQf1ptOz1bxJ9Ur2zMJJPVh9VqTwx7Qa7iaFQEEEEAAAQQQQACBzwj4QiMhTifgB4jTDb6OP8nrTIMe0OVwUmbb6+kEku7DetPp2Sr+pHpleyaBpD6sXmty2AN6DVezIoAAAggggAACCCDgAV0OjCLgB4hROr/cTJLXmQY9oMvhpMy219MJJP3Arzednq3iT6pXtmcSSOrD6rUmhz2g13A1KwIIIIAAAggggAACHtDlwCgCfoAYpdMD+kydX+4q6Ue0pN40PG1tL4CA3hQg2RbHEEiq1zHSbOQzAkl3RPVak/we0Gu4mhUBBBBAAAEEEEAAAQ/ocmAUAT9AjNLpAX2mTg/ow73aHgKnE0j6gT/p3nR6Xor/NYGkepUDMwkk9WH1WpPDHtBruJoVAQQQQAABBBBAAAEP6HJgFAE/QIzS6QF9pk4P6MO92h4CpxNI+oE/6d50el6K3wO6HJhJIKkPJ52vT2arB/QnaVsLAQQQQAABBBBAIJaALzSx6sds3A8QY1R+tpEkrzMN+tFbDidltr2eTiDpPqw3nZ6t4k+qV7ZnEkjqw+q1Joc9oNdwNSsCCCCAAAIIIIAAAp8R8IVGQpxOwA8Qpxt8HX+S15kGPaDL4aTMttfTCSTdh/Wm07NV/En1yvZMAkl9WL3W5LA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C/gKlkLoDaYUsNtIKEgBF4LoDaYktcGEgpC4LUAqikRQACBBQJJfXgBi6EHEfBd/SBZQn1JIKkPq9eZRZC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pUTBWMAACAASURBVB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6SB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PojA1//4j9+++N8ff/2DZjQNAggggAACCHQl8JWvfPXtK+//++pXvtI1xK1xJd39t4J+ePGk7+py+OHkshwCCCDwJwgknTnk1xDwgF7AVWEWQG0wpYtvAwkFISTVa1IOJ3ktKIu2U8rhtmoE9kEE/u1//NW3X/69X3v75f/4ax80o2kQQAABBBBAoCuBH/3Tf/7tR7/7z7/9hT/9g11D3BpX0t1/K+iHF0/6ri6HH04uyyGAAAIe0OXABxPwgP7BQD9Nl3QZLMDXdkoX37ZqbgWWVK9JOZzk9VYBHPZhOXyYMOEuE/hffvOX3v7pb/yzt09/+4MAAggggAACswn819/3E29/4/v/2tunv/35/xNIuvsn+U/6ri6HkzLbXhFAoCOBpDOnI/8JMXlAL7CoMAugNpjSxbeBhIIQkuo1KYeTvBaURdsp5XBbNQK7QOCP3v9Z9q+///fp72/253/4d//47f/973+6MKMhCCCAAAIIIHAygb/3I//t29/7kb/1xX/f7M+3vf8z7199/+/T32l/ku7+SW6TvqvL4aTMtlcEEOhIIOnM6ch/Qkwe0AssKswCqA2mdPFtIKEghKR6TcrhJK8FZdF2SjncVo3ALhD4N7/3q2//9vf+/du/ef9n2r/Zn5//7f/t7ed/6399+/S3PwgggAACCCAwm8Bf/97/8u2v/7n/6u3T39/sz4+9//Puf+G7f+jtx7477595T7r7z870z3eX9F1dDidltr0igEBHAklnTkf+E2LygF5gUWEWQG0wpYtvAwkFISTVa1IOJ3ktKIu2U8rhtmoEdoHA//yb//yLf57909/f7M+v/qfffPv13/+tt1/9T791YUZDEEAAAQQQQOBkAj/4p/7c2w981597+8E/9X3fdBv/zff91S/+mfdPf6f9Sbr7J7lN+q4uh5My214RQKAjgaQzpyP/CTF5QC+wqDALoDaY0sW3gYSCEJLqNSmHk7wWlEXbKeVwWzUC+wYCf/THf/T2B1//o/d/qv2PPuPy99//Wfa//ys/+/bpb38QQAABBBBAAIErBP7u+z/z/nd/+GfePv39jX++7Svf9vYdX/2293/a/duuTHPkmKS7/5GCvsWgk76ry+FvMUl8DAEEEPggAklnzgchM82fIOABvSAlFGYB1AZTuvg2kFAQQlK9JuVwkteCsmg7pRxuq0Zg30DgX3/6Z9r/v/++EcwvfPrn2d//+4Xf/t/xQgABBBBAAAEELhH4qe/9K1/8E+8/9Sf+mfcf++Kfdf+ht7/4/t/UP0l3/6kOX+0r6bu6HE7KbHtFAIGOBJLOnI78J8TkAb3AosIsgNpgShffBhIKQkiq16QcTvJaUBZtp5TDbdUI7BsI/Nz7P9P+T3/jF98+/f2Nf37j93/77dfe/3n2X3//2x8EEEAAAQQQQOAKgR/4ru99+/Pv/8z797///Y1/fvr9n3X/G9//k2+f/p76J+nuP9Xhq30lfVeXw0mZba8IINCRQNKZ05H/hJg8oBdYVJgFUBtM6eLbQEJBCEn1mpTDSV4LyqLtlHK4rZr4wP7w63/49rU//sO3P3z/p9v/wfs/0/4P/t37f+9/+4MAAggggAACCFQQ+Dvv/6z73/mR9//e//7GP9/+/s+6f+dXvv3t27/67RXLPjpn0t3/UbCbF0v6ri6HNyeb5RFAIJ5A0pkTL7sIgAf0ArAKswBqgyldfBtIKAghqV6TcjjJa0FZtJ1SDrdVEx/Yv/69X3n7V//hV94+/f2L7/9E+y/+9v/x9ou/459qj08MABBAAAEEECgi8JPf81fefvJ7/4v3//7KZyv8xe/+4be/9Gd++P2fdv/hopWfmzbp7v8c1f0rJX1Xl8P7800ECCCQTSDpzMk2Xbd7D+gFbBVmAdQGU7r4NpBQEEJSvSblcJLXgrJoO6UcbqsmPrCfe/8n23/213/h/Z9t/8W33/j933n7ja/99hd/+4MAAggggAACCFQQ+P7v+p637//O733/p92/57Ppf/r9n3X/mR/4qfd/2v0nK5Z9dM6ku/+jYDcvlvRdXQ5vTjbLI4BAPIGkMydedhEAD+gFYBVmAdQGU7r4NpBQEEJSvSblcJLXgrJoO6UcbqsmMrCvff0P3v7g0z/d/v73P/yVf/LFP9n+P/7Kz0WysGkEEEAAAQQQ6EHgv/vhn/7in3X/73/4b75951e/4+073v8p909/n/gn6e5/op9vNeak7+py+FvNEp9DAAEEPoZA0pnzMcTM8icJeEAvyAmFWQC1wZQuvg0kFISQVK9JOZzktaAs2k4ph9uqiQzsX/2Hf/f2f77/9+nvf/Y7/+KLf7L9n7//7Q8CCCCAAAIIILCLwF/9nh9/+/TPu/+197//0p/5kbf//P2/T3+f+Cfp7n+in2815qTv6nL4W80Sn0MAAQQ+hkDSmfMxxMziAf2BHFCYD0DesISL7wboDyyZVK9JOZzk9YEyabOEHG6jQiDvBP7J+z/Z/rO/8f7f+9+/+bXfefvN3//dL/72BwEEEEAAAQQQ2EXg+77ze96+77v+7Nunvz/9U+4/8/0/9fY33/8+8U/S3f9EP99qzEnf1eXwt5olPocAAgh8DIGkM+djiJnlTxLw/0AvyAmFWQC1wZQuvg0kFISQVK9JOZzktaAs2k4ph9uqGR3Y73/9a2+//0d/8Pbp72/884/e/7n2f/j+3z/69zX/bPt3ffU7377r277j7dPf/iCAAAIIIIDADALf7F5Rsbu//UM//f5Puf/0299+/+/Ee0XS3b/Cf9c5k76ry+GuWSguBBBIIZB05qQ4fXqfHtALiCvMAqgNpnTxbSChIISkek3K4SSvBWXRdko53FbN6MD+5X/45S/+mfZ/+X//8mf7/KXf/fTPtv+Lt18q+mfb//Kf+dEv/snVT3/7gwACCCCAAAIzCHx5r3i/X1T/+Ykv/jn3H3/7iT/7429/+T87716RdPevzoVO8yd9V5fDnTJPLAggkEgg6cxJ9PvEnj2gF1BWmAVQG0zp4ttAQkEISfWalMNJXgvKou2UcritmtGB/eyv//zbP37/79Pf3/jnt772u2+/9bX/6/2/3y3Z/6d/dvVv/cD/w96bvsdxHOm+AfS+otHYSID7AnDfKZGi5LHHM/eMn/l7z3M+3OfOGdsjWZatzbYkaqNISVxB7EADvQC4b1ahyZa1ENXdWZ1V8aYcDhKsysr8RWRVZgYq6jLSr16yUj8rJQESIAESIAESCJ+AP6/42PsEjO0ymi7LaLoEKXvziTcgUZpXaJr72/YFl+rXtFanD7vkeWwLCZCARgKanjka7RtGnxlAt0CZA9MCVAeq5MTXASNYaIKm8arJhzXZ1cKwcLZK+rCzpol1w/7Po7flfz/6oxhto2QTSNU+nBGjO8u/Tt30Uq4azUICJEACJEACJBAPAv/19C9iPgNj9M+VrW18PmanLkb3q3TOK0w692zix3OPfl2rX/Vomvv3i1kU6tG0VqcPR8Ej2UYSIIE4E9D0zImzHQfZNwbQLdDnwLQA1YEqOfF1wAgWmqBpvGryYU12tTAsnK2SPuysaWLdMNsB9OPFGTmONO3HoDvL2fJxOTsCgWYhARIgARIgARKIB4HPVr/B518g0D9X7q8/lG+Q4v0b6H6VznmFmXOYuYeZg7hcNM39XbZDv9umaa1OH+6397A+EiABEghGQNMzJxgZHr1fAgyg75dUgOM4MAPAitChnPhGyFgBmqppvGryYU12DeDukT+UPhx5E0ayA7YD6LeRTvXOxBUxurNUkHK1koJAs5AACZAACZAACcSDwDI+/7LchED/XPkT0ry/Pf+RGN2v0jmv+Lm5R7+u1a96NM39+8UsCvVoWqvTh6PgkWwjCZBAnAloeubE2Y6D7BsD6Bboc2BagOpAlZz4OmAEC03QNF41+bAmu1oYFs5WSR921jSxa9jmdl02t7cgdfm/T/8q/400q0b3UnJIlZpLZCGZH1Tzm6kb8mukaTeahQRIgARIgARIgAR+bu7ROT/phVLn3OPn5ie91N+vczXN/fvFLAr1aFqr04ej4JFsIwmQQJwJaHrmxNmOg+wbA+gW6HNgWoDqQJWc+DpgBAtN0DReNfmwJrtaGBbOVkkfdtY0sWvYPaRMvbf+vSd3V+/L5xCjeyknkCb1RPGQJ53lTPmYzEGMZiEBEiABEiABEiCBn5t7tOcmZp7SS+mce7TnJmae4lrRNPd3jb3N9mhaq9OHbXoS6yYBEiCBVxPQ9Mx5NQ0e0Q0BBtC7ofaKczgwLUB1oEpOfB0wgoUmaBqvmnxYk10tDAtnq6QPO2ua2DXMpE195/nHwXVluAAAIABJREFUXvrUlea6rDQg0L0Uk6b9jfHLXrr2zjKSKsgI0rSPpIq9VM9zSYAESIAESIAEYkLAn3usYe6x8YMedc5PeumqmXOMpCHQPzc/6aX+fp2rae7fL2ZRqEfTWp0+HAWPZBtJgATiTEDTMyfOdhxk3xhAt0CfA9MCVAeq5MTXASNYaIKm8arJhzXZ1cKwcLZK+rCzpolFw2qtLakhbXuttSm/f/a+l7Ld6F5KPpmVPNK2G/0vk9eRpv2mp1lIgARIgARIgARIICgBf37yF29+8nLeshW0mh8c789Pbnjzk3wy92Le0lOlfTpZ09y/T8giUY2mtTp9OBIuyUaSAAnEmICmZ06MzTjQrjGAbgE/B6YFqA5UyYmvA0aw0ARN41WTD2uyq4Vh4WyV9GFnTROLhn2NdO1fr33npW3/fPWBfL5mUrc/6KlvJi3qqdJhL237XPmozJUgTNXeE1OeTAIkQAIkQAJaCZhPyny+hjkK5idmvvLV3rylFx7+/MR8TuaoN185iXnLyX/63Ewv9fdyrqa5fy+conauprU6fThq3sn2kgAJxI2ApmdO3GznSn8YQLdgCQ5MC1AdqJITXweMYKEJmsarJh/WZFcLw8LZKunDzpomFg37H6Rr/5/5DyEfyRpSp64ibaqRXsqbSNf+5sRVyBUpIU1qGenajbCQAAmQAAmQAAmQQFAC7bmJmad0zluC1tN5fHtuYuYpnfOWXurs17ma5v79YhaFejSt1enDUfBItpEESCDOBDQ9c+Jsx0H2jQF0C/Q5MC1AdaBKTnwdMIKFJmgar5p8WJNdLQwLZ6ukDztrmsg2bAPp2jeQun2jVZM/PPtA/vvZXz3dSykg/WkBKdsLybz8auKa/BppUX81ea2XKnkuCZAACZAACZAACfyAgDdvwedm/jD/gTeP8eczmz1RMvOVX0/68xYzj/HnM7me6uzlZE1z/144Re1cTWt1+nDUvJPtJQESiBsBTc+cuNnOlf4wgG7BEhyYFqA6UCUnvg4YwUITNI1XTT6sya4WhoWzVdKHnTVNZBtmUp9+tQ6B/nLtW6REve/pXopJ2X6qCIE+XTripWw3moUESIAESIAESIAE+kWgc97SOZ/ppf7OeUvnfKaXOns5V9PcvxdOUTtX01qdPhw172R7SYAE4kZA0zMnbrZzpT8MoFuwBAemBagOVMmJrwNGsNAETeNVkw9rsquFYeFslfRhZ00T2YaZlO3mDS6j15o1WWtteLqXYlK2mze3/LTtBSnhDS6jWUiABEiABEiABEigXwTW8JmZNbx5brRJ596ez/RSfymFOUsScxfol/OZq71U2dO5mub+PYGK2Mma1ur04Yg5J5tLAiQQOwKanjmxM54jHWIA3YIhODAtQHWgSk58HTCChSZoGq+afFiTXS0MC2erpA87a5rINuz/PHpb/vejP4rRvZQiguRFbDYXkebUpG03AfS3mLa9F6Q8lwRIgARIgARIYJ8E/ohfBjQBdJPOfR1p3Nfxy4DrCK73Un43fUf+c/otMXpQRdPcf1CMB3FdTWt1+vAgPIzXJAESIIGXBDQ9c2h3OwQYQLfAlQPTAlQHquTE1wEjWGiCpvGqyYc12dXCsHC2Svqws6aJbMP6FUA3KU//WUzqUxYSIAESIAESIAESsE2g/Skak9a9U3q5LgPovdDjub9EQNNaXdP6lV5PAiRAAi4S0PTMcZF/HNrEALoFK3JgWoDqQJWc+DpgBAtN0DReNfmwJrtaGBbOVkkfdtY0kW1YvwLo5m3zf5m8jrfPr3pvohfwJrp5K52FBEiABEiABEiABGwTMG+bb+y9ef4HfJbm98/eF/NWei+FAfRe6PFcBtB9AprWr/R6EiABEnCRAPeHXbRKtNrEALoFe3FgWoDqQJWc+DpgBAtN0DReNfmwJrtaGBbOVkkfdtY0kWqY+Vbo6t63zs23z//47EPvG+hBi/k+aDlZfPGd0Lcmr3rfC2UhARIgARIgARIggUER6JzbrCGV+2prHd9JD57O3cxp2nMbf85jvo1eCLVbmub+oYId8MU0rdXpwwN2Nl6eBEhAPQFNzxz1xrYEgAF0C2A5MC1AdaBKTnwdMIKFJmgar5p8WJNdLQwLZ6ukDztrmkg17Iu1B/LFKgRpTr9e+w6pTr+Tr9e/C9yH2dJRmS1DkL79JNK1ny4e9jQLCZAACZAACZAACQyKgDe3wbzGaDPX8ec8DwI35yTmNacxrzFzGzPX8ec8RwPX08sJmub+vXCK2rma1ur04ah5J9tLAiQQNwKanjlxs50r/QktgO5Kh8Noh6YJkqabEO0axugJ/xq0a/jMw7iiJruGwdOVa2h65rjCPI7tMGlNf/8UAl3b3pR1pDyttbYCd9WkbPdk6rrkEyZle07yyWzgengCCZAACZAACZAACfSLgJnTeHMbzHHa8x0z5wlazJzGm9tgjtOe7xjNYoeApvWrpjUd7WpnvLDW8AjQh8NjzSuRAAm4SYABdAt24cPFAlQHqqRdHTCChSbQrhagOlClJrs6gDu0JmjabAkNqsIL9eu75y58G1Sh+dhlEiABEiABEiCBfRLgnGefoBw4TNP6VdOajnZ1YHCxCT0RoA/3hI8nkwAJxIAAA+gWjMiHiwWoDlRJuzpgBAtNoF0tQHWgSk12dQB3aE3QtNkSGlSFF+JmskKjs8skQAIkQAIkoJAA5zzRMbqm9aumNR3tGp0xyJb+NAH6MD2DBEhAOwEG0C14AB8uFqA6UCXt6oARLDSBdrUA1YEqNdnVAdyhNUHTZktoUBVeiJvJCo3OLpMACZAACZCAQgKc80TH6JrWr5rWdLRrdMYgW8oAuqZ7E/2dBEhg/wQYQN8/q30fyQnSvlFF6kDaNVLm2ndjadd9o4rUgZrsGinD9NhYLmh6BMjTPQK9bCaPpEoyki5IBfqNictyZ+KKvDF+mWRJgARIgARIgARIwDkC7zz/WN6e/0jemf9YlptrstLYkBXooIWfrQlKLPjxmtavmtZ0tGvwscAz3CJAH3bLHmwNCZBA+AQYQLfAnA8XC1AdqJJ2dcAIFppAu1qA6kCVmuzqAO7QmqBpsyU0qAov1EsA/Uz5mJwpH4cckxPFGTlePORpFhIgARIgARIgARJwjcC99Yfyzfr3YvTd1fuQbzwdtDCAHpRY8OM1rV81relo1+BjgWe4RYA+7JY92BoSIIHwCTCAboE5Hy4WoDpQJe3qgBEsNIF2tQDVgSo12dUB3KE1QdNmS2hQFV6olwD6b6ZuyG+mXoPckFwiI1mI0SwkQAIkQAIkQAIk4BqBze26bEGM/r9P/wp5z9NBCwPoQYkFP17T+lXTmo52DT4WeIZbBOjDbtmDrSEBEgifAAPoFpjz4WIBqgNV0q4OGMFCE2hXC1AdqFKTXR3AHVoTNG22hAZVyYWWG2uy1Fj10pf+6fnfvFSmRgct3EAOSozHkwAJkAAJkAAJuECgl18gvD1+yft0jdHmMzaj6bJU0iUXuhWbNmhav2pa09GusRmiajtCH1ZrenacBEhgjwAD6BZcgQ8XC1AdqJJ2dcAIFppAu1qA6kCVmuzqAO7QmqBpsyU0qEou9BlSln66ck/urnwj32w8lPsbj5HS9GHg3jOAHhgZTyABEiABEiABEnCAQC8B9OP4XM2xwkE5XpiRMyPH5dzICTmLT9qw9I+ApvWrpjUd7dq/McKaBkOAPjwY7rwqCZCAOwQYQLdgCz5cLEB1oEra1QEjWGgC7WoBqgNVarKrA7hDa4KmzZbQoCq50H89/Yv8f0/+LEbXtxtS32kgpWkjcO8ZQA+MjCeQAAmQAAmQAAk4QKCXAHo2kZbMMAT6X6duym8PvO5plv4R0LR+1bSmo137N0ZY02AI0IcHw51XJQEScIcAA+gWbMGHiwWoDlRJuzpgBAtNoF0tQHWgSk12dQB3aE3QtNkSGlQlF+pl09ikKTVShdwav+ilL70FYSEBEiABEtBEYAedNbIt27s7sgPp1Nu729Lc2ZEGpLmzLYJ/F/zMaPy/Jy0Pl/lTux78bRc/h/RWEjh9GJKQ5BD+f08660wODePnCciwDA+loJMQo83Pzc86/938GTX+RD29tZNnD5LAu/h0jfl8zbvP/y6L+KyN+bSNkaCFv0wYlNj+jte0ftW0pqNd9+f/PMpdAvRhd23DlpEACYRDgAF0C5z5cLEA1YEqaVcHjGChCbSrBagOVKnJrg7gDq0JmjZbQoOq5EK9BNBNmtLzkHMjJ+Uo0pceK0x7moUESIAESEATgSY6azKXNBEkbyKbidENaUCbrCbmZ6vNhqxBVps41mQ5wc+N3sJZdYjR/p9MPXXZQhx9E/H0LRNT76lkcHYakpEsYuk5SNbE0ztK+w1iXxfwJjHE02lJD6egU77GW8Zp78+oDfUYzRIPAg/w+Zr7G4/E6E9XvpZP8Gkb83mboIUB9KDE9ne8pvWrpjUd7bo//+dR7hKgD7trG7aMBEggHAIMoFvgzIeLBagOVEm7OmAEC02gXS1AdaBKTXZ1AHdoTdC02RIaVCUX6iWA/q9Tr8m/m1SlB15DYAFBBQQWTICBhQRIgARIQBMBE/7e9KTW2uoQ/H3b/GxTnm1tQWryrI7j8Hdp1Ty9gbPW90QEP/N+UkOwXWQVr6Wv+a+m91DyOLcAyUspKVKGlFI/rK6YzEkxmZeC0YkqdFuykk9m8Xejc5JPQLw/o7Y96aFhPNUhAt4veni/8NGU/3rynvy/3qdt3gvcQgbQAyPb1wma1q+a1nS0677cnwc5TIA+7LBx2DQSIIFQCDCAbgEzHy4WoDpQJe3qgBEsNIF2tQDVgSo12dUB3KE1QdNmS2hQlVyolwA6N4qVOAm7SQIkoItAR4r1JgKKjZ2WF1w0fzYBRvNGeQMp2OtGTEp2781xXza38fa4ebPc0+bvW55erEMaW54W/MwTE2zHWSb0brT/Hrr525ZsoNoNBM+N7q1kcXoOgkA43hovIPBtdGcxQfFcAoFxSC5RRnB8BNqIeWs9Lbmk0Zm9v/tvsrffZk8Mm9TwviTwi2Rt8X+hLCkp88tlSAGfxr+noFncJ8B5kXs20rR+1bSmo13dG2tsUTAC9OFgvHg0CZBA/AgwgG7Bpny4WIDqQJW0qwNGsNAE2tUCVAeq1GRXB3CH1gRNmy2hQVVyIW4UKzE0u0kCJEAC+yWAYLmfYr2JN8E38BY4BHq1ue5LY12Wd+qyjED5MoLj/hfMjZhvnbekuduSltGQFv5sdK0F2fa14O+ya66Bf8NZ7QTw/p9MPSZIj2Tue7LfZv/0ceZ1c0TNxU+93pbOY9Mm0I1vnqe8gHcWx2Q9ncS30P2fGTFBcv/PSdSTwjfQU9B+YD2NtPAIrKeLkkkVJQsppwp42x0CXUIwvYTsLEazuE+A8yL3bKRp/appTUe7ujfW2KJgBOjDwXjxaBIggfgRYADdgk35cLEA1YEqaVcHjGChCbSrBagOVKnJrg7gDq0JmjZbQoOq5ELcKFZiaHaTBEiABPZLwEuxbt4Q35TnW0syv7Uoz+tLSMG+IE/xZ6MfI6D+CGnYHyG47pddX7z/dfzX/vvuruzg5zvmMO8g7w/tszzd+TevNr+6Hgsi3eKL9//4P6M7i/9z8+97/+FN8Zd/9o/2/u4d067N/4MXJEf69xIC5cXsGKTq6cnMqEzhz5PZURlH+vcJvOVuNIv7BDgvcs9GmtavmtZ0tKt7Y40tCkaAPhyMF48mARKIHwEG0C3YlA8XC1AdqJJ2dcAIFppAu1qA6kCVmuzqAO7QmqBpsyU0qEouxI1iJYZmN0mABEjAEDBvfu/JJoLkJuX6JgLlJhV7A1Lf3pYW3ixv4edGlhurslyHNNaQgn3Fk6X6ijxHCvZ5E2A3qdgVlwLSvptvp5v07/kM0r6nRyQPGU2XpJopSzVdlgreUvclLYI30WXIlwLSu+fxVrrRJuV7Oulrk2G+LYrRDqzrnBcNDP3PXljT+lXTmo52dW+ssUXBCNCHg/Hi0SRAAvEjwAC6BZvy4WIBqgNV0q4OGMFCE2hXC1AdqFKTXR3AHVoTNG22hAZVyYW4UazE0OwmCZAACRgC23hjfAcC/by+6L9dDllp1mWlgYA59BYC6ZtIvb6JFOt+gN3/jnnNC7jju+WQDXwH3ReTcl1vMenf0wiAe986RxA9ZQRvm+dNavc9ncUxOaR/zyENvCRKvgyX5ABSvh9Auncj5SzeZM8g3Tt0BjgRYvc0S/gEOC8Kn/mrrqhp/appTUe7vsrz+e+uE6APu24hto8ESMA2AQbQLRDmw8UCVAeqpF0dMIKFJtCuFqA6UKUmuzqAO7QmaNpsCQ2qkgtxo1iJodlNEiABEjAEWkuQRU/fX//ekwfr38mTrZo82dyAxvfOkTd9FcnTV3G4mV+Y1OtGmz/teNqkYjf/j1h8H5KsR9kwfqp3PwW8l+jdS/OOFPDQXiL4vbTv/p9xSHICMo4PqE/IaaR4n0W691noieKoTBZ9ncdhBYjRLOET4LwofOavuqKm9aumNR3t+irP57+7ToA+7LqF2D4SIAHbBBhAt0CYDxcLUB2oknZ1wAgWmkC7WoDqQJWa7OoA7tCaoGmzJTSoSi7EjWIlhmY3SYAEfpLA9s6WbOPtaqPrOw1pIH15A29W1xEdru9AvI9xb0PwpjXezDbvW7clOFKTmDsJSUhyGH9CQNUXpO1Gau8k0nqbt5gzyYxkoNM4Jo1/N7K/gnYipI3Xy6WBt8UbeFPc6A30qdbypbW99kKebD6Tx5AntXmkZt+UhfoWNI5HDUZq+7sojwpCIDECg1fgAhU5jPTuh5H23ehKriSjEKOz8IUsfMFIAW+x+2nis94b7LnEsOTNm+ws1ghwXmQNbdcVa1q/alrT0a5dDwme6AgB+rAjhmAzSIAEBkaAAXQL6PlwsQDVgSppVweMYKEJtKsFqA5UqcmuDuAOrQmaNltCg6rkQtwoVmJodpMESOAnCdSbS1JvLkoDerWxjlTma7KG730vIw69jHj0iheTbiAmjW99m3Tm+KsJLHf35W+TlDsLQXAUMdA8JIcgeRYpvT0ZNqm8R6WCN5KNLuPfy/j30r7jpWinGGnKGtKyrxqpL8mzzVW8Wb4mz7ZWkZYdqdh3G0jTviVrTbxt7sk60rIjXXur6Wm/Br8mlj4TGIb9jQzlZAS/KDGC4Lj5PnoulZVsKg2dkWSiDCkhLXxZDsAPDuaqchA+MZ5KyQSOMcJijwDnRfbYdluzpvWrpjUd7drtiOB5rhCgD7tiCbaDBEhgUAQYQLdAng8XC1AdqJJ2dcAIFppAu1qA6kCVmuzqAO7QmqBpsyU0qEouxI1iJYZmN0mABH6SQG3roWx48gjfA19AkPm5zG8uyBO8Zv4YYrS08D42As1Gm7TmbQmO1CTm9qWMF9HLKQh0KTkmRaT1LkJPFadlqjQDPSMT+Le27O9aJrzvy/z6wz35Xr5eey5frc3L1+vzsorU6377TVp2pGTfS8/ua7xo7/3nl7be37V51P4I+KneTT53k9bdEy/Nu5/i3ZunI837EFK8m1Tvs8VDMgd/mIU/HMvmXsj+rsWjuiHAeVE31Oyeo2n9qmlNR7vaHTes3T4B+rB9xrwCCZCA2wQYQLdgHz5cLEB1oEra1QEjWGgC7WoBqgNVarKrA7hDa4KmzZbQoCq5EDeK7Rl6e7eJtNBImQxda26+kE2kg95CKugtkxbahTKE11tNSmDoFNJLJ016aSMJ/M2klU6kkTI4hbdlfW1STiOLsCT2nVbahU6yDSTwMr15rbEitTqksYq05c/lOWQBgfNl/H0Z/2b0Ig5vi/f2OVKhG23ePu8+vbl5+9wX8/Z5AQFy7y10vHGcQ2rvPPRobvyFjKWLeOsYAj2Kt4+rePPYaJOi/UWqdrw9XkdwvwG9sr2JN+dr0JBN9Gdz3tOPNlfkYW3Z0721n14UCoEXad5H5BD84XBuwtMH0nlPptI5SSVyuD9DoMvJFLIVpD3N+3PvFuK8qHeG/a5B0/pV05qOdu33SGF9YROgD4dNnNcjARJwjQAD6BYswoeLBagOVEm7OmAEC02gXS1AdaBKTXZ1AHdoTdC02RIaVCUX4kaxPUPXtzekvo3g1s66PNtYhDyXZ7VFWUIa6EUE4ox2oiB9sCCNsJg0wkgtnRdfZxG4y6aRVhp60giCeJOpgmQQPM8g6GeEhQSiQ6Cd3rwh82sP5Nnqfej78l2jticbSGFely2MzS2MzRpSuG/iFWyjBd9E97+B3nqR2tykOA9ezPfPjaSQntv/trnRqeGMpIayns5hjGWTecmn8jKamZbR7IxUMwflVL4os4WinC6YN9hf9mV144msbjyW1doTud/YkG/Qn/sIqG8ZadU8vdrceiHt1OzdtT94j3lGFwS8FO9+qvcR+MMIfMHoYsJIHin9C/CTquTT45JLV+VwtihHIUeyvD93QftHp3Be1A+K/a1D0/pV05qOdu3vOGFt4ROgD4fPnFckARJwiwAD6BbswYeLBagOVEm7OmAEC02gXS1AdaBKTXZ1AHdoTdC02RIaVCUX4kaxPUNvtBalBtnAt5XvLX8n95a+9fQjBLW+x9uij5rmXVAHCoIzggC5IGhXRvi8bNJLQ5fwzd0S3nosZsfkBL7DewJ/N1LAC7B5xADN27MsJBAdAi/Tm9+f/1C+MfL8I/m8uetLy6Qw95OWt9OYm7/t/cj7abv0ltr8ZeqG9p/aczOTxtuk9zZ/N/+N5OYgZ6WcOyO3K6PyxmgVuopjOlK1L38hz5a+kHnoDzY3XoifiN3vk/cf/mrStPv9Y3GbwAvPeOELfpr3wgsp5w7DL45ADsvl4iikKpcgvD/3blnOi3pn2O8aNK1fNa3paNd+jxTWFzYB+nDYxHk9EiAB1wgwgG7BIny4WIDqQJW0qwNGsNAE2tUCVAeq1GRXB3CH1gRNmy2hQVVyIW4U98PQJp2yLzW87bmB4HitsS7Pm8vyvLEkC41leYJvDz+GPMFb6AtIBf0cb7kumLTQLhTv7XNIEmml8fa5EbzHiDcbkVbakxLSBpfkYMroohSRQtiTVA5B9By+25z1dAYxn7R5O52p3V2wKtvwTwS2W/PSaj0Toz9d/EI+Wfgc8oU8xIvl32P4GnGt5NNHJZ85JoX0Mbk6UpFrI6Oebm2v+dJak+f41rmRhY2H8lVjS76qQ6BZ4kig4xMAePs8n5mAb0zI8VxJjmdLciJn7s8lX/BLUSNJP6270eaTG0l+emNfTsF50b4whXqQpvWrpjUd7RrqMOLFLBCgD1uAyipJgAQiRYABdAvm4sPFAlQHqqRdHTCChSbQrhagOlClJrs6gDu0JmjabAkNqpILcaO4H4Z+mU75GVIpz0OebTySb+tr8u3WqnxXX5U1pFVeR3plIzWkga4hHbTRTpRhvEo+BIE230BP4fvn+PI5vq2LtNJ7UoQu4hu7JehSZlzK2XHoCTmAN9KNTOWqMoLgTBlp3Y2wkIBrBOpb96S+9bXUN+/JX5Yfy1+XH0GQ+hwp2lfwSrbRrpVUYhxjcFLSyXGZLZVlrjQCKctWfUk2IUYvme+1QzzdauEXc1r4RIQj9xbXgEa+Pe1PAOA+jTTuRtLIHFJJZqSaSssodAlp/8tI+1/KzCCte8FL7X4UgXV+emP/xue8aP+swjpS0/pV05qOdg1rBPE6tgjQh22RZb0kQAJRIcAAugVL8eFiAaoDVdKuDhjBQhNoVwtQHahSk10dwB1aEzRttoQGVcmFuFHcD0O30ynX5BukUv4GqZS/Wfpc7iKd8t3Ndfkc2kuZ7KVS9v7gaArlH6eWNumk9/6HdvsJpsu5o0gr7cup4iE5XZrx9CRiOxNI7240Cwm4RmBj7SPZWP9Iausfy+9X1+UPaxBoP9G5qwWfV0BOiCHJyaFCSQ4Vi55e23gm6xvznl7BESvogfklgPa9xd3+uMo5au3qSPFumu7dptv35zNe2n8jJq375VJVrkB7n93A/Zmf3ni1rTkvejWjsI/QtH7VtKajXcMeSbxevwnQh/tNlPWRAAlEjQAD6BYsxoeLBagOVEm7OmAEC02gXS1AdaBKTXZ1AHdoTdC02RIaVCUX4kZxt4Z+mbZ9o/5MNupPpQb91RrSKK89kq+hv0ca5YeNOiRe6ZTzSBmcT096cjBnZEoOZiflQK6Ct9EhuRHvLXTzRvoI30bv1sF4Xp8JrK7+VVb25O31LXl7vQ5xfWymQSEDSctYJitj2ZxUobfqK7KJ7Bab0DX8a1v6jIzVRZBAPn0I92ZfjuGefNwI7suVTF5Gs3hbPWM+vZF+Ie132nmrfmlszovcc3xN61dNazra1b2xxhYFI0AfDsaLR5MACcSPAAPoFmzKh4sFqA5USbs6YAQLTaBdLUB1oEpNdnUAd2hN0LTZEhpUJRfiRnG3hu5I2776pTyFPFv9Sr7cXMMb52ueXkUa5TWI0XEqfurgvJc+uJQcxbd2Rz19sHRMpvfkCOJ+RyFH8MYjCwm4QGBx+V1ZWHlXFpf/LH+uteTdjZan3S4mrOlLDt+yzieS0El8+7wuze0tX+Nf2+J2X9i6MAikEmXcm32pJMsymjK6JJP5cZksQKCnkNZ9CmndjTa/nmG+rG40i0+A8yL3PEHT+lXTmo52dW+ssUXBCNCHg/Hi0SRAAvEjwAC6BZvy4WIBqgNV0q4OGMFCE2hXC1AdqFKTXR3AHVoTNG22hAZVyYW4UdytoU3advPe56bcm/9Avnn2gac/Rzzus+au3DURLRWliMTBBfS0KDPVK3JoFAJ9ERGZSzmIicywkIADBJ4tvS3Plv7Hk/cxfP8CMZqFBOJLoOP+XD4sh0pHPDmBtO4ni2NyEtrcvdsSXw7BesZ5UTBeYRytaf2qaU1Hu4YxengNmwTowzbpsm4SIIHEToJzAAAgAElEQVQoEGAA3YKV+HCxANWBKmlXB4xgoQm0qwWoDlSpya4O4A6tCZo2W0KDquRC3CjuztCt1lPZbj2TVvOZ/GPxS/lk4QvIl/IQmd2NPDIZ3lWU9vuLWakWj8pY8bhUC8fkTHFczuBtR6PbqdwrzBGswiNc7aQfQP8j5G0G0F01EtvVZwId9+fcmIzlJqQKPZUblwMFXx9Ml+RAuujpDL6lnsGnN7LtT6z3uTVRqY7zIvcspWn9qmlNR7u6N9bYomAE6MPBePFoEiCB+BFgAN2CTflwsQDVgSppVweMYKEJtKsFqA5UqcmuDuAOrQmaNltCg6rkQtwo7s7Q9a2vZWvzK6lD/rLyRN5beuLptR3xZbe7eqN3lvmCromMI7V0uuJLqiInRs54crx8xkvlfhSp3I1mIYFBEWAAfVDked3BEei4PyfzuDdDoIuZcSlkJzw9W5iWueI09EEp41Y+sieDa/Pgr8x50eBt8M8t0LR+1bSmo13dG2tsUTAC9OFgvHg0CZBA/AgwgG7Bpny4WIDqQJW0qwNGsNAE2tUCVAeq1GRXB3CH1gRNmy2hQVVyIW4Ud2fojbWPZH3tQ9lY/0j+sLYuv1/dgN7orrIYnjUzegep3O+I0ZdyQ14qd6NNUf5yYwytHY0uMYAeDTuxlSEQSE3gd54mRaCvj87K9QoEehK/6DSVHPK05ns150Uh+GDAS2hav2pa09GuAQcCD3eOAH3YOZOwQSRAAiETYADdAnA+XCxAdaBK2tUBI1hoAu1qAaoDVWqyqwO4Q2uCps2W0KAquRA3ioMY2uRlN9KSheUPZWEFAv1erS7vbmx5msUnUC2cQ0r3C5DzcqE0KheKFU8XkR64gAi60SwkECYBBtDDpM1rOU0gUUbiEF+O45MbJwvHPX2siL8XS9Alwe88STsBvNN9sdA4zossQO2xSk3rV01rOtq1x4HB0wdOgD48cBOwASRAAgMmwAC6BQPw4WIBqgNV0q4OGMFCE2hXC1AdqFKTXR3AHVoTNG22hAZVyYW4URzE0A0cbILkDXm08IE8XIQsfCgf11vy8da2p1l8Arn0jGRT09DTcm70uJyrnvD0JNIDH4BM8XvodJWQCTCAHjJwXs5dAkMIjQ/jmxrQFdyrKylfzo8dlPPjM3JubFpG0Pq2uNsROy3jvMgO115q1bR+1bSmo117GRU81wUC9GEXrMA2kAAJDJIAA+gW6PPhYgGqA1XSrg4YwUITaFcLUB2oUpNdHcAdWhM0bbaEBlXJhbhRHMTQNRy8CanJvfkP5N4zCPTdpsjniJ0bzdImUMAffJmbuAK57OkTqaEX0k7lzpTu9JowCDCAHgZlXiN6BJDOXXy5dnBWrk3PyfXp0zKFj20cGBqC1lc4L3LP5prWr5rWdLSre2ONLQpGgD4cjBePJgESiB8BBtAt2JQPFwtQHaiSdnXACBaaQLtagOpAlZrs6gDu0JqgabMlNKhKLsSN4iCGXsPB65A1+eLpxy/kK2R1N/K1ye7OskfAJP/1EwAfLM/KdHlODpbm5EypJGeRJvgMxKQIbguxkYBtAgyg2ybM+qNJAKncxUhJjo/PQc7I8THcqzMZOZtOQ8x9XFfhvMg9e2tav2pa09Gu7o01tigYAfpwMF48mgRIIH4EGEC3YFM+XCxAdaBK2tUBI1hoAu1qAaoDVWqyqwO4Q2uCps2W0KAquRA3ioMYehkHr0CW5dPH/5BPnvzD0w92Re7viKdZ2gRMjvYkJCHF9GEpZo5AH5FLSA98CemBL0O30wNXCI0EQiDAAHoIkHmJCBJAKnfvl53SMlI+I5XyWU+/ge+g34EYra1wXuSexTWtXzWt6WhX98YaWxSMAH04GC8eTQIkED8CDKBbsCkfLhagOlAl7eqAESw0gXa1ANWBKjXZ1QHcoTVB02ZLaFCVXIgbxUEMvYCDIbuL8rfHn8nHj3x5iJ+2JUhteo5tpwgeR4rgub0UwbNeamCtKYL12N6dnjKA7o4t2BJHCeTOIC0IBPo/Rsfld5D/GB0TZHKXYTRZy+c2OC9yzz81rV81reloV/fGGlsUjAB9OBgvHk0CJBA/AgygW7ApHy4WoDpQJe3qgBEsNIF2tQDVgSo12dUB3KE1QdNmS2hQlVyIG8UBDL3zDMFzCPT7T76Q9x9Dnnwp+Ik83ZMAtSk61LzB6KcInp04L6chs5Pn5FQyKadSCYh5U52FBOwSYADdLl/WHgMCyBIiKQj0W9XD8tYYNKSI6HkJ0fOSiaIrKJwXuWdkTetXTWs62tW9scYWBSNAHw7Gi0eTAAnEjwAD6BZsyoeLBagOVEm7OmAEC02gXS1AdaBKTXZ1AHdoTdC02RIaVCUX4kZxAENvPxbZfgR5LH9+ek/effq1pxdRhXk33WiWnyJgUgT7aYIPjl6S6dHL0JflSi4jV3NpT7OQgG0CDKDbJsz6I09geBxf3fDlKr6Hfg3fQ782cUYO4IscbYl8H/fRAc6L9gEp5EM0rV81relo15AHEi/XdwL04b4jZYUkQAIRI8AAugWD8eFiAaoDVdKuDhjBQhNoVwtQHahSk10dwB1aEzRttoQGVcmFuFEcwNCt70WaEOi3n92Xt+cfeNp8FX0VYjTLLxMoF69IuXQVckVulwpyB3K7VJThvRTBSl5wpJsMgAAD6AOAzktGjEAB7c1DCjI3cVXOTF719ImUyEkkCjFaQ+G8yD0ra1q/alrT0a7ujTW2KBgB+nAwXjyaBEggfgQYQLdgUz5cLEB1oEra1QEjWGgC7WoBqgNVarKrA7hDa4KmzZbQoCq5EDeKAxiaAfQAsH760Fz2pLTleuWg3BiFVA54qYE1pQjuGSQrCEyAAfTAyHiCOgImG4gvJ8dvQG7KKcgsEojMQYzWUDgvcs/KmtavmtZ0tKt7Y40tCkaAPhyMF48mARKIHwEG0C3YlA8XC1AdqJJ2dcAIFppAu1qA6kCVmuzqAO7QmqBpsyU0qEouxI3iAIZmAD0ArJ8+NJmclGQCAn1x7DRk1pODeLvx4F6a4J4vwgpI4CcIMIBOtyCBVxHATVh8OTp225fqLTmHmPr5LETJ1zY4L3qVn4T/75rWr5rWdLRr+GOJV+wvAfpwf3myNhIggegRYADdgs34cLEA1YEqaVcHjGChCbSrBagOVKnJrg7gDq0JmjZbQoOq5ELcKA5gaAbQA8D6uUP99MBGTo9fltmJy3Iacio1LCchp9LDgmzuXmnrPlyUVZCAMIBOJyCB/ROYGb0jM9U7Mg19OTcklxFAN1pD4bzIPStrWr9qWtPRru6NNbYoGAH6cDBePJoESCB+BBhAt2BTPlwsQHWgStrVASNYaALtagGqA1VqsqsDuENrgqbNltCgKrkQN4oDGJoB9ACwfu7QdorgtEyNnJWDI+dlqnxWLhULcrFQkEuFouBldE+UfG63D0xZxX4IMIC+H0o8hgR8ApOVWzIFMfp6PiE38kloc2eOf+G8yD0ba1q/alrT0a7ujTW2KBgB+nAwXjyaBEggfgQYQLdgUz5cLEB1oEra1QEjWGgC7WoBqgNVarKrA7hDa4KmzZbQoCq5EDeKAxiaAfQAsH7u0JcpgvO5k5LPnfLk9dEJuQUxGi86Sg5iNAsJ9IsAA+j9Isl6NBColm9IdeQ1Mfr1YkZuFzKe1lA4L3LPyprWr5rWdLSre2ONLQpGgD4cjBePJgESiB8BBtAt2JQPFwtQHaiSdnXACBaaQLtagOpAlZrs6gDu0JqgabMlNKhKLsSN4gCGZgA9AKx9HJo8jNfMIdBvThyFHJE70GVkCS7jdKNZSKBfBBhA7xdJ1qOBwEjpmpTL18XoO6Wc3CnmPa2hcF7knpU1rV81reloV/fGGlsUjAB9OBgvHk0CJBA/AgygW7ApHy4WoDpQJe3qgBEsNIF2tQDVgSo12dUB3KE1QdNmS2hQlVyIG8UBDM0AegBY+zg0URUZHhOBvjJ+FnJOrowhrTuyBE/jRfVpHdmC9wGKh/SDAAPo/aDIOrQQYAD9j2LmR0HL76bvyH9OvyVGs/SPgKb1q6Y1He3avzHCmgZDgD48GO68KgmQgDsEGEC3YAs+XCxAdaBK2tUBI1hoAu1qAaoDVWqyqwO4Q2uCps2W0KAquRAD6AEMzQB6AFj7OHQISdqHkBIY+tTYDV+qN2Q2LTKLH5+GZiGBfhFgAL1fJFmPBgIMoDOA7pKfa1q/alrT0a4ujTK2pRsC9OFuqPEcEiCBOBFgAN2CNflwsQDVgSppVweMYKEJtKsFqA5UqcmuDuAOrQmaNltCg6rkQgygBzA0A+gBYAU79GDllrTlUj4hl/NJT4ZRTVuC1cijSeCHBBhAH4RHmO8w+DI0NCzDEKMT+Pvw0JAkIGZe+vK/9tHQ+DmOhu6t3bu7IjuyK/88T8JP/P9wwO4ujjCCI7fxd/Mno81/O3u6t1ZE72wG0BlAd8lrNa1fNa3paFeXRhnb0g0B+nA31HgOCZBAnAgwgG7Bmny4WIDqQJW0qwNGsNAE2tUCVAeq1GRXB3CH1gRNmy2hQVVyIQbQAxiaAfQAsIIdWsmfl5H8BTH6SqUiVyujns6jGvPVXaNZSKAXAgyg90Kv23NTONGXdDInmWTW04VEUgrJFCQpqWHIkNGJvSNFzNcbvJ8PpzzdS2nutKS504S0flBNa2dbmrvm3yCtTciWNLc3ZQN/38DxRjeg6xCjtRUG0BlAd8nnNa1fNa3paFeXRhnb0g0B+nA31HgOCZBAnAgwgG7Bmny4WIDqQJW0qwNGsNAE2tUCVAeq1GRXB3CH1gRNmy2hQVVyIQbQAxiaAfQAsIIdmk4eQXDtKIJrR+Ta5GG5PunrUVTTlmA18mgS+CEBBtAH4RHm11+MZKWQqUgRUsiMyHgmK2PpjKdzicwLwUcd9o6GTmYku/dvvbR8c7suW5DNVv0H1Xg/a/9bfUU2G8uyCf0cgfSF7S15DtnAn9dNUB0Bdm2FAXQG0F3yeU3rV01rOtrVpVHGtnRDgD7cDTWeQwIkECcCDKBbsCYfLhagOlAl7eqAESw0gXa1ANWBKjXZ1QHcoTVB02ZLaFCVXIgB9ACGZgA9AKygh47hhHHImFw5OCeXD5zx9DTyN08PQ3rN4xy0OTw+dgQYQO+3SU1udfOBBZOKPSEJvEGewJvkSYzXJP6eHDYJ2PMvpJSpSikHyVZlKpOTyWxWprI5yScQXMeb6UabTBNtyZmf4W31PHQvpYYgeA0B8E3ozlJDgNz7N6O3FmVja0lq9UV5imOfQYxea9VeiCDFu8i2INc70rtvSwt/N7JtBG+z70CbI5Ax3tNRLwygM4Dukg9rWr9qWtPRri6NMralGwL04W6o8RwSIIE4EWAA3YI1+XCxANWBKmlXB4xgoQm0qwWoDlSpya4O4A6tCZo2W0KDquRCDKAHMDQD6AFgBT20iBN8OTl+Xk5OXPD0bDolZ1JJ6N7SOAdtDY+PHwEG0Ptt05fp2YvpspTSJTG6ks5KJZWVEeiUZEzydk+yqYInuVRRSqmUlJHCvZxKSwZp2tMJHGk0mvhC9n6ehu6lmPTrje0fp2Hv/Hm9uSGN1oYYvYpjV3casgbZ3G7IFrR5W112EIDfkxUE11fwZrrRG41NWW/UoGti3nFvQH74rnsvrR/cuQygM4A+OO/78ZU1rV81reloV5dGGdvSDQH6cDfUeA4JkECcCDCAbsGafLhYgOpAlbSrA0aw0ATa1QJUB6rUZFcHcIfWBE2bLaFBVXIhBtADGJoB9ACwgh5qgmTel49lsnJZpipXoK/I9XxGbuSznmYhgV4IMIDeC72fOrednh1vk+enZLJwQCYgh3JlOVQYkZl8GenYE5BhJHAfxtvpKbyVnsSb6ubb5sOepCHDQ/g3/LvR5n32BMRo7+fmZ5Beinkz3LwlbnRn8X6Od8W9N8fxvfNtiNEN/L3pybZ3nveWuXnzvLWKF9BXPP0I6d4fIt270c83lnypLck6LrABMTrqhQF0BtBd8mFN61dNazra1aVRxrZ0Q4A+3A01nkMCJBAnAgygW7AmHy4WoDpQJe3qgBEsNIF2tQDVgSo12dUB3KE1QdNmS2hQlVyIAfQAhmYAPQCs7g8tFS9JqXBFitBvlEtyZ6Tk6XZgzWgWEghKgAH0oMT2jkc6di+kDZ1CivYUUrWnEARPDhU8SUEOFKblQHEGMi1HCxVPjkBMOnYTZjc68qW1jOA5ZHtZvkO692+R7v27+pI8W1+Qp5BnGwuyhmD7GoLy6wi+N5HWvbXbkhaC8k2kffeD8ibBezQKA+gMoLvkqZrWr5rWdLSrS6OMbemGAH24G2o8hwRIIE4EGEC3YE0+XCxAdaBK2tUBI1hoAu1qAaoDVWqyqwO4Q2uCps2W0KAquRAD6AEMzQB6AFjdH5rNnJa2vD42JbfGJsXowl4gLhbBuO7x8MwuCTCA3iW4YYy4PRnLlKWaKslYpiSVZEFGEnnovJQzFalkRz09ls7h3/NShXSmZO/y6u6ctlND8ByysymLSPe+iHTvi+Yb6XWkfd9al9X6utSR4n0T/270cmNVViDLzVVZaDZwbFMWIFEpDKAzgO6Sr2pav2pa09GuLo0ytqUbAvThbqjxHBIggTgRCC2ArumGGycHeVVfNE18X8UiTv/O8Rona+rsC+9NOu3OXpPAzxFgAD2AbzCAHgBW94cmEjNI83xIjL45dUxuHjju6SqqHIUYzUICQQkwgB6U2N7xSYy6BEYd9LHClBxDunYjMwiQz2RyMpPOSyqRxnfM8a3zYXzTPJHE98wTnn6Rjr3LSzt1Gt4mF7xZLtB1SANvltfN2+VGto00ZXt7VbZbK9Ar8rD25IXc39qU+3VfolIYQHc/gK5pX4Lr16jcOYK1kz4cjBePJoFBEuB4HSR9XrsfBOjD/aD44zoYQLfDVU2tnOTH09SabrjxtCB7xXsTfYAESKCTAAPoAfyBAfQAsHo5dAwnmzD5mFyYmpWLB+bkwoFZOYyg3JHEsKdZSCAoAQbQX0XMfGt8CDKMb5Xje+UIiBudTo9LJjUuaciJwkE5ie+cG304m5XDGV9Y9gjspXgXBNG/23j0Qu5tbcjXeFPd6F0E33eMeN9b30YQ3pcdZHc3X2k32oXCADoD6C74YbsNXL+6ZI3+tUXT3hp9uH9+w5oGQ4DjdTDcedX+EaAP949lZ00MoNvhqqZWTpDiaWpNN9x4WpC94r2JPkACJNBJgAH0AP7AAHoAWL0capK1FyEFmanOQc54cjmbk0sI2hnNQgJBCTCA/ipiKRxgkq6npJQdk1KuKmXoSaRln0hXZDI9IhMZI/g7UrmPJlMylkp5mmWPANK3+2nea7LUWJGF+rIsQeaR6n0eKd/nmzVptlYha55+0qjJs8aGPIWu4+X2OiLoRlwoDKAzgO6CH7bbwPWrS9boX1s07a3Rh/vnN6xpMAQ4XgfDnVftHwH6cP9YdtbEALodrmpq5QQpnqbWdMONpwXZK96b6AMkQAKdBBhAD+APDKAHgNXLoUmc7Eu+eEZyxXOQM/Lr8oj8BmI0CwkEJcAA+quImV9MwffOJSeT5aMyNXJcpqBPZ4symy3I6UxRsokU0rMbQar24WFJDw1JGpplj8BeindE0aWx3UCa9yYC4g2I+S56TbZ2IfWnUqs/kU3oL2pLcndjUT6HrCOAvo4s8UZcKAygM4Dugh+228D1q0vW6F9bNO2t0Yf75zesaTAEOF4Hw51X7R8B+nD/WHbWxAC6Ha5qauUEKZ6m1nTDjacF2Svem+gDJEACnQQYQA/gDwygB4DVp0Ozp0UykOwp+bfqlPz7KAQ6hUzT5r1Xo1lIYD8EGED/CUpD5nMI+GUV6GxiRLLDFU9PI3g+U/FlDina27Ifzjzmpwhs4Ye+bCJ47gfQH3vB808hdzcWZLXRktWmkab3ffUmgu+eIKW7iam3Qk7tzgA6A+gujWWuX12yRv/aomlvjT7cP79hTYMhwPE6GO68av8I0If7x7KzJgbQ7XBVUysnSPE0taYbbjwtyF7x3kQfIAES6CTAAHoAf2AAPQCsPh2anEaUfMaT22PHfRk/LqN46bUCMZqFBPZDgAH0n6A0jM8lJPDWOfTB7AGZzh309MHC+AuZSiblAFK1TzFV+37c7GeOaeLnRvDdc3wfvdlc9fQTpG9/jG+jP4GsNVZlrb4m69CLDZP6fQVp4JdlFSnd1/B2utFhFgbQGUAP099edS2uX19FKJr/rmlvjT4cTR9lq18S4HilN0SdAH3YjgUZQLfDVU2tnCDF09SabrjxtCB7xXsTfYAESKCTAAPoAfyBAfQAsPp06PAo3o6tIMBXkUvj5+XSxAW5OHFeDuGl2UN4edZoFhLYDwEG0H+CUrKKF9B9OVc+LhfKJzw9lc7IVCYNyUh2aBhvpg95mqVbAib6bV4h35Gd3abs4M1yo7e2t2ULb5sbWd96KutI674B/d3GI/l246F8X3skT/H6eVu6vXo35zGAzgB6N35j6xyuX22RHWy9mvbW6MOD9TVevXcCHK+9M2QNgyVAH7bDnwF0O1zV1MoJUjxNremGG08Lsle8N9EHSIAEOgkwgB7AHxhADwCrX4e+/C7z8bHLcmL8ihwfvyxn0gk5m0l4moUE9kOAAfQ9SkP4+MFQGn9JST47JYUMJDuJ4PkxuYhvnl+EruIXU8YwtIxmCYeA+Sa6n97dD6B/V3vo6ceNhjxu1uVJs+EF2jf3gu4mJL+NmPyOpdTuo+Ub0pZbxYzcLmY90VCiMi/StC/B9Ws8Rx59OJ52Za/iSYDjNZ521dQr+rAdazOAboermlo5yY+nqTXdcONpQfaK9yb6AAmQAAPoXfoAA+hdguvlND/QJ5KW8ZELMjZyUcYrF+W1fE5eK+QhJsDOQgKvJsAA+h4jZHOQhJ/V4VjpoCdHjeTG5Gi2Kseg83jZvLAnrybLI/pBoNkyad1XpdlaQ/r25Rdp3BcaC7JQfy7PoU2q98dI+250HRH0LaR2N9pGmRh5XSYrr8sE5EY+JTcLSU9rKAygu2dlrl/ds0k/WqRpb40+3A+PYR2DJMDxOkj6vHY/CNCH+0Hxx3UwgG6Hq5paOUGKp6k13XDjaUH2ivcm+gAJkEAngahsFDthNQbQB2AGkzbayJCkC+clUzjn6d+OjMi/QX47gkAgCwnsgwAD6HuQkjNI2T4NmZGbVciYL6OJtIwOp6UKnRjCP+Nwo1nCIbCz25JdL7U7vpMO3YQYvbZ1X1Yha/X78tnGotzdWPD0OlK7r0GMtlGmR9+Qg6N3xOgruSHIsKc1lKjMizTtS3D9Gs+RRx+Op13Zq3gS4HiNp1019Yo+bMfaDKDb4aqmVk7y42lqTTfceFqQveK9iT5AAiTQSSAqG8VOWI0B9MGaIXNKJAvJnJTfVg/Iv0GMzqBVacR1jLCQwM8R0B1AN+FwX/K545LLQnLH5PXRKblVnfK0yeXQFnqROwQ26w+Q2h3SeCCfI3h+d+O5fF5bkBWkdl+qN2W50cRb6Ai6b7c8jZfS8aV1pHfvqgvtX1galiPVN+TIGKR6W84jc/sF3Ggv6MjgLlGZF2nal+D6tasB7fxJ9GHnTcQGksALAhyvdIaoE6AP27EgA+h2uKqplZP8eJpa0w03nhZkr3hvog+QAAl0EojKRrETVmMAfbBmMG/Npg56b8/eGjsht8ZPyG3oUcR8qvhes9EsJPBzBHQH0AvAUoQUZKZy0pPpkZNyLl+Sc4WSnM2X9z6U4H8wgcUdAs3WIlK7LyC1+6I8bazI0zqkgRTvm6uysLUiC5sQpHRfqK97egtNr0OMDl7MJzN8OTF+E/KanBh7Tc7gR2cQQJ8z/6SgRGVepGlfguvXeA48+nA87cpexZMAx2s87aqpV/RhO9ZmAN0OVzW1cpIfT1NruuHG04LsFe9N9AESIIFOAlHZKHbCagygD9YMQyPI5O5/u/nixAVPLkAO48XawwigG81CAj9HQHcAfQxYqpAxuTB1Wi5CjD6USHoyA/E/lOB/MIHFHQI7u03Z3W3Ijknpvmu+fe7L/Ppjmd+ArD+RB3gz/Zv1RU+voenrEKODlzxOMZKT2YlrMgcx+iR+q+IUxGgNJSrzIk37Ely/xnPk0YfjaVf2Kp4EOF7jaVdNvaIP27E2A+h2uKqplZP8eJpa0w03nhZkr3hvog+QAAl0EojKRrETVmMAfcBmeJlk+lj1ohwfuyRGz2VTMpdJyZls2gv+tWXAjeXlHSOgL4DeHgkJyeJ75xlkbsimZuTKxBG5OnlMrkwekVHYyITVjbBEgUD73fItWaw9k8WNJ7JUeyrfIqX7twief4f07kvbdVne3pLlVl1qO9tS292BNknd91Hav6QEbX456eLkxRe/pHRk7xeV9lFL5A+JyrxI074E16+RH1Y/2QH6cDztyl7FkwDHazztqqlX9GE71mYA3Q5XNbVykh9PU2u64cbTguwV7030ARIggU4CUdkodsJqDKAP2Azm9UcjaRkrzUm1eMbTV0sjcq08IlegXyYgHnBTeXnnCOgLoL8cDROFUzJZPCUTkHPlKmRUzo1UkdDdf9/YCEsUCLTQyCakJbXGGmRVNqCXkNq9LQub87JQm0eK93l52GrId82GPITsqwxPiiSm8FtIk3Jj8rTcnJyV6xOnZRK/izEBMVpDicq8SNO+BNev8Rx59OF42pW9iicBjtd42lVTr+jDdqzNALodrmpq5SQ/nqbWdMONpwXZK96b6AMkQAKdBKKyUeyE1RhAH7AZ2gmmhySVOfFC7owdkDfHDsob0H7yYQYEB2woJy+vL4DeDo3n5eTYBcglXyNbw2mI0fjywQtx0mhs1D8R2MXfjezINt4u395tQbekhZTuTaR3b5rU7ivfQL729N/rNfn7li/7KsnDIntyZ+KovIUsBUaXcestowKjNcQ8prgAACAASURBVJSozIs07Utw/RrPkUcfjqdd2at4EuB4jaddNfWKPmzH2gyg2+GqplZO8uNpak033HhakL3ivYk+QAIk0EkgKhvFTliNAXQnzOA1InkQkT8I9OvjJ+XWxAl5feKkVBHgGcNbklUlb0q6YxD3W6ItgJ5IjEsiMSaJ4XG5MH7mhcwgaj6DdNzTJnrOEhMC7dTudVlaeyCLqw+gv5XPttY8uQvZ2m5IHend6zsN2UJK900E4I32P3phnGFYstmTksuekmzupNwenZTb1Um5BTG/lJSFGK2hRGVepGlfguvXeI48+nA87cpexZMAx2s87aqpV/RhO9ZmAN0OVzW1cpIfT1NruuHG04LsFe9N9AESIIFOAlHZKHbCagygO2EGrxHDeB9yeMTT58fxnV68XXt+7KIcQYb3owgOGs1CAp0EtAXQs5njCIhCMsfk+uiMXINcr8zICOKlbaGHxIWASe3up3evbS1Jrb7o6adI7f60vuzpBejF+pKnnzXrkIYn5pMYvmRksnwGctaTS8WSXCkWPd3+eIaW22pU5kWa9iW4fo3LveqH/aAPx9Ou7FU8CXC8xtOumnpFH7ZjbQbQ7XBVUysn+fE0taYbbjwtyF7x3kQfIAES6CQQlY1iJ6zGALoTZvAbgSj5EN6aHErKserrcrR6G/qWnMuInMOrkkazkEAnAW0B9FLxknhSuCS3y2VIydPmXWOMHkkqScetYxS0U7vvIqV7U3aQ1t2kdm80F6UJabSW5Nv1R/LtxveQR/I1Urp/BTHa/+CFLyfHL8mp8cteuv/T6SRS/SegE9476sZdtLhMVOZFmvYluH6N552MPhxPu7JX8STA8RpPu2rqFX3YjrUZQLfDVU2tnOTH09SabrjxtCB7xXsTfYAESKCTQFQ2ip2wWsQD6OlkTjLJvBgtrU0IgifQ5h1EkwDY6CiWiZGbeGPyNTH6WiEt14oZuQrd/r4zs7lH0ar9b7OOAPrLd4WnKpdlqnJFpkYvy/VcVq7lM3IdwqKIwPYq7vGQ7RV5VHvqy+ZTeVDf3JMtwGgnZ8/J0cppOTo6CzntpfifVprqPyrzIk37Ely/xvO+RR+Op13Zq3gS4HiNp1019Yo+bMfaDKDb4aqmVk7y42lqTTfceFqQveK9iT5AAiTAAHqXPhDxAHolPyUjkEr+gEjtCeSpJ8vAsQIxOoqlmL8gxQIE+lZlRF4fqcjrlQoSEr9MThzFfrHN/SWgI4BeBDQjJbxNfF5OTVzw9CzeJp5LJT3NoojADgLke7LSXJOVxpqsQi+2mrIEMVo6ErRXc+Mymp+Uam5CyopT/TOA7t4Y4frVPZv0o0Wa9tbow/3wGNYxSAIcr4Okz2v3gwB9uB8Uf1wHA+h2uKqplROkeJpa0w03nhZkr3hvog+QAAl0EojKRrETVot4AP0g3i48WJmFnEa0/EvIF55+DLhtcYJzwEYk0idkOH1SjH5r/CBk2tMvExMHrJCHx5KAjgD6OGw3BhmXKwfnfDkwJ9NDQzI9PCQHoVk0EdgR2YUIUrvvbktrZ9vXu7sv5GVy9iFJDiclmUhBp/xU/3AXo7WVqMyLNO1LcP0az1FIH46nXdmreBLgeI2nXTX1ij5sx9oMoNvhqqZWTvLjaWpNN9x4WpC94r2JPkACJNBJICobxU5YLeIB9EPVizKDdM5Gp5f/LqmVjz39DeIr9yBGR7Ik8UZ9AgJ9fey4XB8/ITegJxPDMpVIeJqFBDQE0BOJQwiAHpZE8pC8NnlMXps6KjchFZh/dE/oCSRAAr9MICrzIk37Ely/xnPU0ofjaVf2Kp4EOF7jaVdNvaIP27E2A+h2uKqplZP8eJpa0w03nhZkr3hvog+QAAkwgN6lD0Q+gH4DAfQbCKDfkPL6X6W8BoH+FB8//xSZfD8z2XyjWIZLIsNlCNJWj56VkxUI9GwmJXPZtMxBs5CAhgB6NjsrucycGH2rOiG3xiY9nYP5TUYGo1lIgAR+mQAD6O55CNev7tmkHy3StLdGH+6Hx7COQRLgeB0kfV67HwTow/2g+OM6GEC3w1VNrZwgxdPUmm648bQge8V7E32ABEigk0BUNoqdsFrkA+hvIID+BgLob8jk5jsyWYNAf7Ap8gE+lfshJJoFSYaHTKLhYRkrX4FclSr068WcvF7IepqFBDQE0EvFK1KGlEpX5I1SQe6Ui/IGxORgaAs9gQRI4JcJRGVepGlfguvXeI5a+nA87cpexZMAx2s87aqpV/RhO9ZmAN0OVzW1cpIfT1NruuHG04LsFe9N9AESIAEG0Lv0gcgH0O8ggP4WAuh35EjzfTnc+Iun31vbkvfWt+QvkBbQbEOMjmIp5M9LW25XRuV2pQIZlTQ6Y95DN5pFJ4H4BtDNL4/4MjFyVSYq16CvyY1CRl7LZzzNQgIksH8CDKDvn1VYR3L9GhbpcK+jaW+NPhyub/Fq/SfA8dp/pqwxXAL0YTu8GUC3w1VNrZwgxdPUmm648bQge8V7E32ABEigk0BUNoqdsFqMAuindz8TT3Y+k3eXF+TdpUVP42V0MS+iGx3Fkk4dl3T6hBj9+sQ0ZEZeG58WJHl/IVHsF9vcO4H4BtBNgNz8akhGDlevypGxa3KkekUuZJJyIesLCwmQwP4JRGVepGlfguvX/ftvlI6kD0fJWmyrdgIcr9o9IPr9pw/bsSED6Ha4qqmVk/x4mlrTDTeeFmSveG+iD5AACXQSiMpGsRNWi1EA/ULiW7mYeCBGv/P8O3l7Hnr+O1kF6DWI0VEsQ0MHZGhoCnJAbhw8JTchRo+jMxMQo1l0EohvAN183bzgyezEFZmbuOrpk6khOYW0C0azkAAJ7J9AVOZFmvYluH7dv/9G6Uj6cJSsxbZqJ8Dxqt0Dot9/+rAdGzKAboermlo5yY+nqTXdcONpQfaK9yb6AAmQQCeBqGwUO2G1iAfQD1RuywF8A/1A5ZZcyyzJtfSCXE0vyYfPP4fclQ/nP5fHOyJPkMPd6GiWCpptZETOTp6T81Nn5SzkWCIhx5LDnmbRSSC2AfShUREjwxW5NHFeLk1CoA/hxfNDcPcZurxOh2evuyYQlXmRpn0Jrl+7dmenT6QPO20eNo4EfkCA45UOEXUC9GE7FmQA3Q5XNbVykh9PU2u64cbTguwV7030ARIgAQbQu/SBiAfQx0deEyNjkNdyDXwfuQndlC8XPpKvFj7w9JdNkS8bEOholhyanYXkkM76ohweu4R01heRxjotFzMpT7PoJBDbAHpiCp8/P4AA+gG5OXkKny1A5gXo8WFkXMDL50azkAAJ7J8AA+j7ZxXWkVy/hkU63Oto2lujD4frW7xa/wlwvPafKWsMlwB92A5vBtDtcFVTKydI8TS1phtuPC3IXvHeRB8gARLoJBCVjWInrBbxAPpI+bpUStdlpHxN3ihm5U4xA52RJ0t/grwNeUc+xMfP34d8aD6EHsli0lUbGZbR8lWpoK9G3y7mXkgku8VG90wgtgH05BGR1FGR5FF5a+Kw/GrysKdLGAZFUDPCQgIksH8CUZkXadqX4Pp1//4bpSPpw1GyFtuqnQDHq3YPiH7/6cN2bMgAuh2uamrlJD+eptZ0w42nBdkr3pvoAyRAAp0EorJR7ITVoh5AL12TMoLoI9B3SjkE0POeXl57X5ZX35eVtQ/kvbVNeW8dAt0C9LY4wT9gI/L5OSnkzkgB+ubIuLw2MgEZlxzeyM0huJjnp6EDEo324XENoCczp6UtvxqblF+NTclbEJOHoS3RthxbTwLhEojKvEjTvgTXr+GOgbCuRh8OizSvQwK9E+B47Z0haxgsAfqwHf4MoNvhqqZWTvLjaWpNN9x4WpC94r2JPkACJMAAepc+ENMA+tbmXdmEGP3u0nP509KCp/Ei+gvpkthAT0ulpiW9J5erJ+Ty2HExegLfhJ5AEN1oFj0E4hpAz+XPSy5/AXJe3qxU5K3KqKdTMC0+g+4JCwmQwP4JMIC+f1ZhHcn1a1ikw72Opr01+nC4vsWr9Z8Ax2v/mbLGcAnQh+3wZgDdDlc1tXKCFE9Ta7rhxtOC7BXvTfQBEiCBTgJR2Sh2wmoxDaDvNr+T3ea3kO/knflv5e35B5BvZRXQ2+IE/4CNGBoq4YySGH124hLkipyZvCTHEFE8DjGaRQ+BuAbQy6WrUjbZJbzMEnl5E2J0uzDRgh4fZ0/7QyAq8yJN+xJcv/bHt12rhT7smkXYHhL4eQIcr/SOqBOgD9uxIAPodriqqZWT/HiaWtMNN54WZK94b6IPkAAJMIDepQ/ENIAu289Fthcgz+Wj53flo3kI9KNtkUc7Io+ho1leJrE+VL0kh6qXIZfkUjYFSctFaBY9BOIaQK+Wb8rYiC+vFTJyq5iW16FZSIAEuiPAAHp33GyexfWrTbqDq1vT3hp9eHB+xiv3hwDHa384spbBEaAP22HPALodrmpq5QQpnqbWdMONpwXZK96b6AMkQAIMoHfpA3ENoO/URHY3RKC/XvxQvlr4APKhfNEQ+aIJgY5maSewTuLb7xekUrrg6TvFIt7QLXiaRQ+BuAbQpyq3ZKpyG3JLruUTcj2fhPD7BHo8mz3tNwEG0PtNtPf6uH7tnaGLNWjaW6MPu+iBbFMQAhyvQWjxWBcJ0IftWIUBdDtc1dTKCVI8Ta3phhtPC7JXvDfRB0iABBhA79IH4hpAl10AMSLydOlteboIgX4fH0H/YEs8Hd3iJ7Aeyp2Vofw5T/9utCq/q1TlP6BZ9BCIawB9ZvQOMiu8KTPVO8isIHI5N+RpFhIgge4IMIDeHTebZ3H9apPu4OrWtLdGHx6cn/HK/SHA8dofjqxlcATow3bYM4Buh6uaWjlBiqepNd1w42lB9or3JvoACZBAJ4GobBQ7YbXYBtBf0l1Z+0CMLEP+srYpf16rQdcEL6J70nLCEF00In1MxEjmmPxL9ZD8euwQ9IzkEV8vDIunWeJNIK4B9EMInM+MvoUguh9Av5SDMIAeb2dm76wSiMq8SNO+BNevVl1+YJXThweGnhcmgcAEOF4DI+MJjhGgD9sxCAPodriqqZWT/HiaWtMNN54WZK94b6IPkAAJdBKIykaxE1ZTEEDf2vxcjNS3Ppd3F+flT0vz8u7Sc0GSd08i+zJ6YlJkT26Mn5YbE7NyY3xWJhA8n0S2ayMs8SbAAHq87cvekUC/CERlXqRpX4Lr1355t1v10IfdsgdbQwK/RIDjlf4RdQL0YTsWZADdDlc1tXKSH09Ta7rhxtOC7BXvTfQBEiABBtC79AEFAXRBH3eb3+FV8+/l7WcPIPfl7fkHsgpkKxCjo1nM984LkKKcmbwiZyFnJq7IcXwm/URKPM0SbwIMoMfbvuwdCfSLAAPo/SLZv3q4fu0fS5dq0rS3Rh92yfPYlm4IcLx2Q43nuESAPmzHGgyg2+GqplZOkOJpak033HhakL3ivYk+QAIk0EkgKhvFTlhNQwB9e0FkTz5+/pl8/Pwu5DN5uC3yCGJ0NIvJaZ2BZGWmcv6FnM/npC0mhm5eRGcsPZoWflWr4xVAf+mtx8ZuyVGI0efg4m15FQ/+OwmQwE8TiMq8SNO+BNev8Ryt9OF42pW9iicBjtd42lVTr+jDdqzNALodrmpq5SQ/nqbWdMONpwXZK96b6AMkQAIMoHfpAxoC6LtI1L6DRO27m3Jv4QP5euF9ubf4gXzeELkLMTqaxQQc/aBjOT8rpcJpKeVPy83KmNwcgVSqe+F1P8zOEj8C8Qqg+78MYuTU+A05NQGBPp0WmUVGhVloFhIgge4IMIDeHTebZ3H9apPu4OrWtLdGHx6cn/HK/SHA8dofjqxlcATow3bYM4Buh6uaWjlBiqepNd1w42lB9or3JvoACZBAJ4GobBQ7YTUNAfQO0PEKOHZ0LHUMsfSjItC/mjgkv5485GmT4L0tTvgbG9FXAvHyZ/9zBMZjzScJzkxc9fQJ/I7IcQTQjWYhARLojkBU5kWa9iW4fu3Ol10/iz7suoXYPhJ4SYDjld4QdQL0YTsWZADdDlc1tXKSH09Ta7rhxtOC7BXvTfQBEiCBTgJR2Sh2wmrKAuirax/KyjoE+r21DXlvtebpJozRFifsErQRiQm8iO7LtfFZuTE+Bz0nU8jf3pagVfJ49wkwgO6+jdhCEnCBQFTmRZr2Jbh+dWFk9L8N9OH+M2WNJGCLAMerLbKsNywC9GE7pBlAt8NVTa2c5MfT1JpuuPG0IHvFexN9gARIgAH0Ln1AWQC9vvmF1Lc+h3whf1qchzyTd5fmBUneX0iXJAd72lBeZNhIQeaqV2Vu7BrkqpxA2utT5u1dpr8erH0sXZ0BdEtgWS0JxIwAA+juGZTrV/ds0o8Wadpbow/3w2NYxyAJcLwOkj6v3Q8C9OF+UPxxHQyg2+GqplZOkOJpak033HhakL3ivYk+QAIkwAB6lz6gLIAuXn8fitHvzN+Xt5/dl3cgK8C3DDE66mVm9I7MVN+UQ9CXcgIZkkv4tPRQ1DvG9v+IAAPodAoSIIH9EGAAfT+Uwj2G69dweYd1NU17a/ThsLyK17FFgOPVFlnWGxYB+rAd0gyg2+GqplZOkOJpak033HhakL3ivYk+QAIk0EkgKhvFTlhNWwB9e1HEyM6i/O35p/K3ecjzz+T7bZGHEKOjXqqla+LLVbleystNiNHmE9JtiXof2X6fAAPo9AQSIIH9EIjKvEjTvgTXr/vx3OgdQx+Ons3YYr0EOF712j4uPacP27EkA+h2uKqplZP8eJpa0w03nhZkr3hvog+QAAkwgN6lD2gLoO9uIni+JQL9zeL7cm/hfU/frYt81hC5C4l6yebOSC57VnLQt0fH5I3quKfxErpkIEazxIMAA+jxsCN7QQK2CTCAbptw8Pq5fg3OLApnaNpbow9HwSPZxl8iwPFK/4g6AfqwHQsygG6Hq5paOUGKp6k13XDjaUH2ivcm+gAJkEAngahsFDthNW0B9A7o88vv4A3e/5H5pXfkr5u78tcaBNoU//8jWpJHRFLHIEfkrfHD8qvJQ/LmxGEpoTvFoSFPs8SDAAPo8bAje0ECtglEZV6kaV+C61fbXj+Y+unDg+HOq5JANwQ4XruhxnNcIkAftmMNBtDtcFVTKyf58TS1phtuPC3IXvHeRB8gARLoJBCVjWInrKY4gL66/pGsrkGg31tdlz+vrUNvSBOGMS+iGx3JkhgX2ZOL1VNycey0GH0olZAjyaSnWeJBgAH0eNiRvSAB2wSiMi/StC/B9attrx9M/fThwXDnVUmgGwIcr91Q4zkuEaAP27EGA+h2uKqplZP8eJpa0w03nhZkr3hvog+QAAl0EojKRrETVlMcQG9sfSn1rS/E6D8tPoM89XQNhtmAGB3JMpQTGc6LQB+unJfDIxflEPTFXAaS9jRLPAgwgB4PO7IXJGCbQFTmRZr2Jbh+te31g6mfPjwY7rwqCXRDgOO1G2o8xyUC9GE71mAA3Q5XNbVykh9PU2u64cbTguwV7030ARIggU4CUdkodsJqigPo0noovjySPz37Rt6B/Gn+G1mCYZaRw33ZCQP11ohy6aqUS9ekXLwid0oFuVPOyxvQQ6i2Lb1dgWcPkkD8AugF4CzI3MQVOTN5FfqqnEyJnEhCoFlIgAS6IxCVeZGmfQmuX7vzZdfPog+7biG2jwReEuB4pTdEnQB92I4FGUC3w1VNrZzkx9PUmm648bQge8V7E32ABEigk0BUNoqdsJrmAPo2QuU7iyLQf3/+KeQTT3+/LfJdCwId9ZLLzkkud0aMvjU6LrerE3KrOi5ZdMwI3lVniTCBeAXQTWYEX06O35BT4zehb8psWmQOYjQLCZBAdwSiMi/StC/B9Wt3vuz6WfRh1y3E9pHASwIcr/SGqBOgD9uxIAPodriqqZWT/HiaWtMNN54WZK94b6IPkAAJdBKIykaxE1bTHEDf3RIxsrMl9xffl28W/yL3F96Xz/AB9E/r4umol2TyiCQTkORheW3yiLw2BYEeQccqexL1Pmpuf7wC6AmY0khSjo7dgtyWo9Vbch4x9fP4bY9z/PKAZldn33skEJV5kaZ9Ca5fe3RqR0+nDztqGDaLBH6CAMcr3SLqBOjDdizIALodrmpq5SQ/nqbWdMONpwXZK96b6AMkQAIMoHfpAxEPoHvpySElpCp/s5R/IUFpzC//SeaX35Hn0O/XduSvtW1P76AiZHP3dDTLOJo9ARmXqwfn5Nr0HPSsHBwakgP46QFolugSiFcA/aUdZkbvyEwVAn0pNySXEUC/DM1CAiTQHQEG0LvjZvMsrl9t0h1c3Zr21ujDg/MzXrk/BDhe+8ORtQyOAH3YDnsG0O1wVVMrJ0jxNLWmG248Lche8d5EHyABEugkEJWNYiesFvEAeq54WXIFSPGS/Lpckt+MQKCDlrXaJ7K68Q8x+sPlJflgZRl6WTZQUVuC1unG8YaFL6cnzr+UVFJOpRJyGpolugTiGkCfrNySqT25nk/K9XwCQl+Nrqey5YMmEJV5kaZ9Ca5fBz0q7FyfPmyHK2slARsEOF5tUGWdYRKgD9uhzQC6Ha5qauUkP56m1nTDjacF2Svem+gDJEACnQSislHshNUiHkBP5i+IL+fl3ysV+V8Qo4OWRvM7abS+FaM/nv9WPnr2wNPPUdE8xOhoFvPh6BQkLQdHL8uByhU5MHpJruYyci2f8TRLdAnENYBeLd+U6gikfENuFTOevF6gr0bXU9nyQROIyrxI074E16+DHhV2rk8ftsOVtZKADQIcrzaoss4wCdCH7dBmAN0OVzW1cpIfT1NruuHG04LsFe9N9AESIIFOAlHZKHbCahEPoEvurEjuHOSs/G60Kv85Oubp4GUJp/jyyeNP5R+QTx5/Jt/u7soDiNFRL2W8rV8qXRGjb5eK8gbe1Dfa+/I0smMPR72DCtsf1wB6GZ9kKBWv4vMMV+UOPs1wp1zA5xkKnoVNIncmc1fo7OxyTwSiMi/StC/B9WtPLu3syfRhZ03DhpHAjwhwvNIpok6APmzHggyg2+GqplZO8uNpak033HhakL3ivYk+QAIk0EkgKhvFTliNAfQ9M7QTtdfk/vO/y/35f8gDyKfNpnzaaHk66iWXPSHZ7Ekx+nrloNyoTMv10YNSQjSyjOi5EZZoEYhrAD2XPydZZJXI5c7Lm6Oj8lZlVN6EmFwKJpG70SwkQAL7JxCVeZGmfQmuX/fvv1E6kj4cJWuxrdoJcLxq94Do958+bMeGDKDb4cpaY0iAC5oYGhVd4sOFdo0nAfaKBKJDIIzna1Q2ip2wGgPoe2YwAfIWpCnPl/8G+VgWIO/VtiCbno56SSYmJJGcEKMvjM3JpfFZTx/EK+jTiEoazRItAnENoCczpySROS3J9Cn51fiU/GrsgLw1NiVZmCcHMZqFBEhg/wSiMi/StFbfv/V4ZJQIhLHOiRIPtpUESIAEwibAuUTYxMO5XpjPVwbQw7EprxIDAmEOzBjgikwXND1INfmwJrtGZrCxoSTwMwTCuDdFZaPYCSdhAP1HZqit/01qG5D1v8sfV1flDyurnt7BkdsQo6NZ8mi2SYOdl9MTV+TU+BXoy3IqNSyz6SE5Dc0SLQJxDaBL8gheM4dAvzVxWN6aPCJvThyREsxjMiYYzUICJLB/AlGZF3FNt3+b8kg3CYSxznGz52wVCZAACbhBgHMJN+zQ71aE+XxlAL3f1mN9sSUQ5sCMLUQHO6bpQarJhzXZ1cFhxSaRQCACYdyborJRHAicrYMZQP8R2Ub9K6lvfS1G/3nxiby74ItJ8r6+J7bMYbfeNKrPeDJVuShTo5DKJbmWy8iNfFauQViiRSC2AfTElMgwBPrmxCm5OTnr6Qn8jsc4xGgWEiCB/ROIyryIa7r925RHukkgjHWOmz1nq0iABEjADQKcS7hhh363IsznKwPo/bYe64stgTAHZmwhOtgxTQ9STT6sya4ODis2iQQCEQjj3hSVjeJA4GwdzAD6j8hubz+Wne1HYvQHT7+G3PNkHke2xZY57NZrcrSbyGNCcsXzkt+TX5fL0ha712ft/SYQ2wD6UAXfXTIyKhcnz8ulyQtyceK8HIILH8bnBoxmIQES2D+BqMyLuKbbv015pJsEwljnuNlztooESIAE3CDAuYQbduh3K8J8vjKA3m/rsb7YEghzYMYWooMd0/Qg1eTDmuzq4LBik0ggEIEw7k1R2SgOBM7WwQyg/wTZZfxsCbIsnz7+VD558omn7+/uyoMdCHTkS3YWH5Keg8zK/1OdkP81OulpE5dMIEU2YpQsESAQ2wA6PjNgPjVgPjlgPjcwO3FVTuOTA6e8Tw0M4bMDcFIWEiCBfROIyryIa7p9m5QHOkogjHWOo11ns0iABEjACQKcSzhhhr43IsznKwPofTcfK4wrgTAHZlwZutgvTQ9STT6sya4ujiu2iQSCEAjj3hSVjeIg3KwdywD6T6Ct4WcmYXtNHjz/h3z7/O/yYP4f8kmzKZ80fIl8SR3CN6aNHJY7Y0chxzxdxgvqI3sS+T4q6EB8A+jtzw2k5XD1KuSapy9kk3JxTxSYl10kgb4RiMq8iGu6vpmcFQ2IQBjrnAF1jZclARIggUgQ4FwiEmYK3Mgwn68MoAc2D0/QSiDMgamV8SD6relBqsmHNdl1EOOG1ySBfhII494UlY3ifnLtui4G0H8CXQs/82Vh+WNZWPlYFqH/XNuSP29sQm92jduZE4eryObuy+WJs3Jl/Bz0OZnBK+jTeP18mimynTHVLzUkvgH0l58bGB+5KhMj12W8clVu5jPyWiErNwuZSNiHjSQBVwhEZV7ENZ0rHsN2dEsgjHVOt23jeSRAAiSggQDnEvG0cpjPVwbQ4+lD7JUFAmEOTAvNZ5U/Q0DTg1STD2uyKwc3CUSdQBj3pqhsFDthSwbQf9EMtY2/S23977IJ6pa8IQAAIABJREFU/cfVFfnjyipkRbZxVlucsGPgRrRTZOfl5PhlOYU02SeRInsuNSyzaV9Y3CcQ3wD6S/al4mXxpHBZ3hgpyZ1yUW6XS97nBoyX8nc93PdTtnDwBKIyL+KabvC+whb0RiCMdU5vLeTZJEACJBBvApxLxNO+YT5fGUCPpw+xVxYIhDkwLTSfVf4MAU0PUk0+rMmuHNwkEHUCYdyborJR7IQtGUD/RTM06vekUf8Kck/+vPBY3oW8B1nDWesQo6NZTIpsP032ZOXiC7mez8qNfA6SjWa3lLVaQwA9mzkt2eysGP362KTcrk55+uWvgCgzOrtLAl0QiMq8iGu6LozLU5wiEMY6x6kOszEkQAIk4BgBziUcM0ifmhPm85UB9D4ZjdXEn0CYAzP+NN3poaYHqSYf1mRXd0YTW0IC3REI494UlY3i7gj2+SwG0H8R6M72Y9neeSJGf/j0a/ngydeefoaz2tJni4RUXfvd3WHJFs9LtnBecsVz8pvyiPzryAh0OaR28DK9ENAQQE8kDklieEaMvjl1TF47cMzTowCHjxB4moUESOCXCURlXsQ1HT056gTCWOdEnRHbTwIkQAI2CXAuYZPu4OoO8/nKAPrg7MwrR4xAmAMzYmgi3VxND1JNPqzJrpEegGw8CYBAGPemqGwUO+EQDKC/wgzL+Hdf7j75zJenn8m9nR25t70t3+yYRO4RL9lTIkYyp+S31QPy76NT8tvRA5IewjvqexLxHsa2+RoC6CJjsJ8vlw/MyeWDZzw9PTwsM0NDMjMMJ2UhARL4RQJRmRdxTUdHjjqBMNY5UWfE9pMACZCATQKcS9ikO7i6w3y+MoA+ODvzyhEjEObAjBiaSDdX04NUkw9rsmukByAbTwIgEMa9KSobxU44BAPorzBDDf9uZFOeLN6Vx5AnS3flw62afLBZ83TkS2pSxEhyUm5UT8uN0VlPJpMiExCjWdwkoCOAXgD8oicnxs/LyfEL0BdkLp2UM+mUp1lIgAR+mUBU5kVc09GTo04gjHVO1Bmx/SRAAiRgkwDnEjbpDq7uMJ+vDKAPzs68csQIhDkwI4Ym0s3V9CDV5MOa7BrpAcjGkwAIhHFvispGsRMOwQD6K8zQwr+bt8xbsrn+BeRz2dz4XP57dUn+a2XR05Evw/je+RAE+nT1upwavenp0/hE+umMLyxuEtARQDcBciMpmaxchlyVyZHLcj2flZuFLDQd1E3vZKtcIhCVeRHXdC55DdvSDYEw1jndtIvnkAAJkIAWApxLxNPSYT5f/3/23oS9jSPLFjwk9o0gAK6SKInURu2bF3kp95vpnpnu+cHTr6d7+vV7VWV51y5bki1rpSTuC0CCAEjOjQQpqarEkhLMDERknOjv9HXZmZE3zrkRiMzLvMkEejRjiKMKgQGdEzME99nlLgy49EPqUgy7pCsnNxmwnQEda5MtD4qN0JIJ9A+XYf0hsI3/mHuB/5if8tDcAhrSS0Os7W2k/1MM91/BSPEKLmTjuJiLe1Z9MV0VylaWzRwG3Eigv+G7kDuLfP4MlL3SV3yNhARnQg5Tlo0MkIG/ZcCWfRHv6Ri9tjOg4z7Hdo7oPxkgA2QgTAa4lwiT3e71rfP3lQn07unMK1vGgM6JaRk1Vrvr0g+pSzHskq5WT0A6TwaEAR1rky0Pio0ICCbQP1yG1kug+UJeRn+J7+Z+w7ezv3p2Vl5Qn9tsw/bWlzuHYv48lP2kWMAnfYJin5eclBfSPctmDgOuJdDTqUNIpQ4jLbhYOoDLAmVL8pcd/dswRx16QgbMYcCWfRHv6cyJGXrSGQM67nM684xnkQEyQAbcYIB7iWjqrPP3lQn0aMYQRxUCAzonZgjus8tdGHDph9SlGHZJV05uMmA7AzrWJlseFBuhJRPoHy7D1jKwuSRYxs+zN/HzzC0PjySB/rtUelewvSVSR5FIHRccxReVYXy5jYwMbAe2jzFK/ruWQI/1ltEbq0DZ0wMncWbglGcPSIX3/TF4lo0MkIG/ZcCWfRHv6Ri9tjOg4z7Hdo7oPxkgA2QgTAa4lwiT3e71rfP3lQn07unMK1vGgM6JaRk1Vrvr0g+pSzHskq5WT0A6TwaEAR1rky0Pio0ICCbQfchQl2PbeDZ3HU9nr3n21voGbjZanrW+xffL56b3Cfbjs4FxfDY4js8F/VIa23vLlyWyjZLYtQQ6kBX+1Z9yZDFRPoPxyhnPHkslcTSdxDGB5NG9L6Yry0YGyECbAVv2RbynY8TazoCO+xzbOaL/ZIAMkIEwGeBeIkx2u9e3zt9XJtC7pzOvbBkDOiemZdRY7a5LP6QuxbBLulo9Aek8GRAGdKxNtjwoNiIgmED3IUNTjlWvmTexsHRbcMuz39RW8XWtJrbmoy9DD+3tl8yjQOzZymmcGziDswL1Zu+YgG/4mqWbewn0nQ8JJDGQO/Iap4sVKJwS5ESiHZilFr0hA91jwJZ9Ee/puhcjvHIwDOi4zwnGU/ZCBsgAGYgmA9xLRFNXnb+vTKBHM4Y4qhAY0DkxQ3CfXe7CgEs/pC7FsEu6cnKTAdsZ0LE22fKg2AgtmUD3IYP6yPmWYBON1V/QrP3i2f9vcR7/LviPpXkffRl6aI/6yrmgJ4nx8ieYqHzq2ckUcFKgLJs5DLiXQJcyCGgjJZUSkrF9nr0wdAgXh+W76EOHUZb/WhEoy0YGyECbAVv2RbynY8TazoCO+xzbOaL/ZIAMkIEwGeBeIkx2u9e3zt9XJtC7pzOvbBkDOiemZdRY7a5LP6QuxbBLulo9Aek8GRAGdKxNtjwoNiIgmEDvTIb134Ft/Of8c/zH/BT+c+451qW3dcmxK9jehvs+xnDxE8FHOJ9L4Xw+6dmdEtn83HT3FXYvgf425ypF3sapoWM4M3zMs2PxOMZiCbGJ7VR7O+XORgZcZsCWfRHv6VyO0miMXcd9TjSY4ijIABkgA+EwwL1EOLx2u1edv69MoHdbbV7fGgZ0TkxrSImAoy79kLoUwy7pGoFpyCE4zoCOtcmWB8VGhAIT6J3J0Hol1dxfCl7h+9lf8f3cA3wndlZeUp+RT6Era3vry0yikJ5EX+YkLpQquFQe8Kwqj50XKMvWXQbcTqCrCFTfRM9htDghOIJ9glO5PpzJFT37puB7d3Xi1clAtxmwZV/Ee7puRwqvv1cGdNzn7NVHnk8GyAAZiDID3EtEU12dv69MoEczhjiqEBjQOTFDcJ9d7sKASz+kLsWwS7pycpMB2xnQsTbZ8qDYCC2ZQO9Mhq1lqeS+IiUVlvHLzE38MnsT98Q+lE+k76Czjs05Kx7bj3jvASTEXpLy2JdHxnFZ7E55bGXZusuA2wn0nVoIMaTThwXjHq6Uh/FZeUTsCDIij0qxK8tGBlxmwJZ9Ee/pXI7SaIxdx31ONJjiKMgAGSAD4TDAvUQ4vHa7V52/r0ygd1ttXt8aBnROTGtIiYCjLv2QuhTDLukagWnIITjOgI61yZYHxUaEAhPoHcpQl/NUwfY6ns/fxDOBsrfrDdwRKCsvosvX0uFZO5sqj10SlHF2eBJnR07izMgkxnp7pER2r1gWxu62rm4n0N9iX76DDoXYKC5XDgkOenYgHsNgLC6IsZx7t4OV1+8qA7bsi3hP19Uw4cUDYEDHfU4AbrILMkAGyEBkGeBeIprS6vx9ZQI9mjHEUYXAgM6JGYL77HIXBlz6IXUphl3SlZObDNjOgI61yZYHxUZoyQR6hzI05Tx53VywuHIPi1WF+/hpeaGNlUVJre+k2Du8RNdPa5fHVu/wHq6cweGBsxgXezKVwKlkwrNs3WWACfRt/nuL8qFzQayIg1LGfazvCA6JPZbJ4oTgeCYDFa2qpLsCGxlwjQFb9kW8p3MtMqM3Xh33OdFjjSMiA2SADATHAPcSwXFpUk86f1+ZQDdJefpiNAM6J6bRRETMOZd+SF2KYZd0jdiU5HAcZEDH2mTLg2Ij5GcCvUMZtuQ89X75Fprrj9FqPPbsN3PPcXX2mWelwDuqAmXtbKpEdhsDxQuoFC+KvYhPcunXsHNc0fGaCfRtLXvi8g+CngQyuRNIZyc9+2lfP64U+/GpQP05CMu5Ryf2ORJ/DNiyL+I9nT9debR5DOi4zzFv1PSIDJABMmAOA9xLmKNFkJ7o/H1lAj1I5dhXpBnQOTEjTaRhg3Pph9SlGHZJV8OmFN0hA74Z0LE22fKg2Dd5YZzABPreWd2YlhfRX0mt9mn8OPMA38/c9+y05NinJceuYHvL584gnz2LXO4sPi8W8Xl/EZ+JVWlL9Wavsmz6GWAC/R2cp8YBBfke+qW+QVwuDnp2MJ7EYCLhWfVnIeoDBPwIgf6Y5RW7w4At+yLe03UnPnjV4BjQcZ8TnLfsiQyQATIQPQa4l4iepmpEOn9fmUCPZgxxVCEwoHNihuA+u9yFAZd+SF2KYZd05eQmA7YzoGNtsuVBsRFaMoG+dxk25R3zbdybu4l7czdwb/YGfpMK7w+l0vtvqtq75S2VPAKFpODTgRFcGRjFJ4K8jGsHlg/RSveZQH+HbPGK/EVHG2O5fRjLjgr24Xi+iBM5gdidUu4s525l2NPpDhiwZV/Ee7oOxOUpRjGg4z7HqAHTGTJABsiAYQxwL2GYIAG5o/P3lQn0gERjN9FnQOfEjD6b5ozQpR9Sl2LYJV3NmU30hAx0xoCOtcmWB8WdMRjwWUyg753QLfUt9A35s+gWni98i6n5q2K/wQ35CPoO9n6R7vbQ2zuK3p5R9PTuw8cjE/h49Ag+EitpSgwIlGXTzwAT6O/gXMq4q1LuCunUQfnDj0NIJ8dwpTyKzyqjuFIZeV3KXZV0ZyMDLjBgy76I93QuRGO0x6jjPifaDHJ0ZIAMkIG9McC9xN74M/Vsnb+vTKCbGgX0yzgGdE5M4wYfYYdc+iF1KYZd0jXC05NDc4QBHWuTLQ+KjZCcCfRAZVhY/h7zS99D2e9rDXxXXcf3Akmvv0agF9TWWUmu1MbJoROYHD4h9jjG43GMxwRi2fQzwAT6eziPjwIxgdiL5X24WNqPS2Ir8QwG4mkMxNKI98hnCLahX0FekQzoYcCWfRHv6fTEA68SHgM67nPC8549kwEyQAbsZ4B7Cfs1fNcIdP6+MoEezRjiqEJgQOfEDMF9drkLAy79kLoUwy7pyslNBmxnQMfaZMuDYiO0ZAI9UBlWV+9CYU3wzeL8NhYgL6O/RqAX1NaZelc3I8hiuH8SwyWFE7iUyeGjbFYs3+XVJsVbF2IC/T2s9/bJh87bOJAfFYx4djw7iInMoGfz8iH0gnwUXVk2MhBVBmzZF/GeLqoR6M64dNznuMMmR0oGyAAZ8M8A9xL+ObPhDJ2/r0yg2xAR9NEIBnROTCMG7IgTLv2QuhTDLunqyFTlMCPMgI61yZYHxUbIzAR6oDJsNh5jo/EIm83H+Hr2Kf4880zsM8hX0l8j0Atq60xlFyXLiF4kcieR3MY/FfvxT8WSoF+bJ7zQGwaYQH9fNEjM9qjqCDGkUsOCISnpPoTzxYnXGJD/XBEoy0YGosqALfsi3tNFNQLdGZeO+xx32ORIyQAZIAP+GeBewj9nNpyh8/eVCXQbIoI+GsGAzolpxIAdccKlH1KXYtglXR2ZqhxmhBnQsTbZ8qDYCJmZQA9Who0ZoDUt9dqncX32N1yf+9WzUxsbeLGx6VnrW2oCSB0RTOB/k3LY/yjflv7fBWkpg50SKMumhwEm0H3wHJc/8oiVpZx7P04UDuOkQNnhVAYj6bTYLHK9vcgKlGUjA1FiwJZ9Ee/pohR1bo5Fx32Om8xy1GSADJCBD2OAe4kP48m2o3T+vjKBblt00N+uMaBzYnZtkA5e2KUfUpdi2CVdHZy2HHLEGNCxNtnyoNgIaZlAD1aGzSqwjUeLP+PRwl08Fnu33hCs4+56I9jrdaO3+Ij3TWmI/aRyBJ8OHBUcQUVyjhV54VdZNj0MMIHug+de+QRBr3xqQOyQvI0+nB727Gh+CPsEno0nsC+RFCR8dMxDyYD5DNiyL+I9nfmxRA//PgM67nOoARkgA2SADOzOAPcS0YwOnb+vTKBHM4Y4qhAY0DkxQ3CfXe7CgEs/pC7FsEu6cnKTAdsZ0LE22fKg2AgtmUAPWAZ5w3xrU/rcwOLyTSytXPfs1eoq/lyt4Wux1rce+aa0AvpweugcTg8qnMUhKYGtcJClsLVJzAS6H6rlLzt61F93yGcI5JvoCYnhuPo2ev8R7C8J+o/ipLyJfkreSD8llo0MRIkBW/ZFvKeLUtS5ORYd9zluMstRkwEyQAY+jAHuJT6MJ9uO0vn7ygS6bdFBf7vGgM6J2bVBOnhhl35IXYphl3R1cNpyyBFjQMfaZMuDYiOkZQI9NBnqqz9jbe1nKPv14hz+tDDv2XW5onoPXVk7m0ouytu8goPlczhUOY+DgtOpOM6k42L59q4uXZlA75TpNzE8WBjDYN9BKHs8U8SJdNGz+XgSuXhKbEq+oK7S7upL6mxkwE4GbNkX8Z7Ozvii128Y0HGfQ77JABkgA2Rgdwa4l4hmdOj8fWUCPZoxxFGFwIDOiRmC++xyFwZc+iF1KYZd0pWTmwzYzoCOtcmWB8VGaMkEemgyNJuP0Wo8hrLfzz7D9zNPBM+wKFfcQWgXD7VjlSBXr5knUOo7g/7iWc9+lsvis3zOA5seBphA75TnNzGcT5WQS/cjn+rH/swQDmSGcSA9hP3ZfoxlSzggNimXSQmUZSMDNjJgy76I93Q2Rhd9fpsBHfc5ZJwMkAEyQAZ2Z4B7iWhGh87fVybQoxlDHFUIDOicmCG4zy53YcClH1KXYtglXTm5yYDtDOhYm2x5UGyElkyghybD1tYM2pjFjRf3cF2g7Au54pRAWTtbj7jdRix7CnGBsv9nfz/+r/6S2JKdw7LQaybQOxXtTQz39sQQ641B2VLmoIey4HT/KM4W9+FM/z7Il9Nfo9Mr8jwy0E0GbNkX8Z6um1HCawfBgI77nCD8ZB9kgAyQgagywL1ENJXV+fvKBHo0Y4ijCoEBnRMzBPfZ5S4MuPRD6lIMu6QrJzcZsJ0BHWuTLQ+KjdCSCfQQZViWvlcEy3gwfQcPXm1jYwO/tjbwQKz1LXVQXss9JK/nHsJXpTEPfyiPIS/1rndg/RgNHgAT6MGKk0sNI5ccgbJHCiM4mheILcazKCbayPf2CmKeZSMDtjBgy76I93S2RBT93I0BHfc5ZJ8MkAEyQAZ2Z4B7iWhGh87fVybQoxlDHFUIDOicmCG4zy6ZQJc33raciQNukJyRmgONAAM61iZbHhQbIScT6CHKUJe+1ZfO1/Fi/qaHqflbuF5v4Fp9Xay9X0F/TVpc3jaP9UtF9xLOlU7jfPm0Z/dLhewDAmXZwmOACfRguU3GC0jGBGIHUmVUtjGYHcZgTiB2fyIpsZ0Uy+AOln32FiYDtuyLeE8XZhSwbx0M6LjP0TEOXoMMkAEyYCsD3EvYqtzf91vn7ysT6NGMIY4qBAZ0TswQ3GeXuzDg0g+pSzHskq6c3GTAdgZ0rE22PCg2Qksm0EOUQf0hm8ImVpZvYHnlmmf/VK3hjys1sashXltT11L2GpA3ccUeKn2Gg+XPcEhwWj4YfTrdBlt4DDCBHiy3PT298mECgdhYT0GQ9+z+0lHs7z+GfWJPp9IS1xkPbGTAFgZs2Rfxns6WiKKfuzGg4z6H7JMBMkAGyMDuDHAvEc3o0Pn7ygR6NGOIowqBAZ0TMwT32eUuDLj0Q+pSDLukKyc3GbCdAR1rky0Pio3Qkgl0LTLU1+6jvvYA9dX7+HZpGt8uTuM7sTXJr9c2BREoGjPQ9xF2cDmfxuV8CpfEqhT7DrSQ7dBFmEAPU2z11x8KGQwUDrSRH8NEOo/xVAETgoJX1j2HPinxnpS/I0nKp9UV2MiAaQzYsi/iPZ1pkUN//DKg4z7Hr088ngyQATLgEgPcS0RTbZ2/r0ygRzOGOKoQGNA5MUNwn10ygc4S7pwFZIAMGMmAjt9XWx4UGyEQE+haZGg1X6LZfIGW4Nb8b6/xUj6D/kKgrO0tlz2FXPY0spnTuNJfwmelkmflZXQkBcqyBcsAE+jB8vmXvcXlf6oy7XH5JnpR0I+s2HKyhIqgJDgsJd0PSWl3ZQvyVyJ9kkRXlo0MmMaALfsiPvQ2LXLoj18GdNzn+PWJx5MBMkAGXGKAe4loqq3z95UJ9GjGEEcVAgM6J2YI7rPLXRhw6YfUpRh2SVdObjJgOwM61iZbHhQboSUT6Fpk2NqqyXWq8sdtNfw2c11wzbP3W8D9pkCs7a0nMY7e5DiU/WpwP74a2OfZrAwsJ1CWLVgGmEAPls+/7G3nVfIer6R7ryrvrmx8ELHEIHoFF/uPtiGl3Qcl376DML1i32SgEwZs2Rfxnq4TdXmOSQzouM8xabz0hQyQATJgGgPcS5imSDD+6Px9ZQI9GM3YiwMM6JyYDtBpzBBd+iF1KYZd0tWYyURHyECHDOhYm2x5UNwhhcGexgR6sHzu2tu6/JeGYB0v52/g5YJg/iZ+qq/jp7UGrtXVf7O8xYblZd0hqdc+jI8HjuGjwWOeHZS3cgflrVxl2YJlgAn0YPn8oN5iRYnzfonzIo7lDwj2exhISql3hUQG2XgaOUE2lvZKu6dY2v2DqOVB4TFgy76I93ThxQB71sOAjvscPSPhVcgAGSADdjLAvYSdur3Pa52/r0ygv08N/ncysM2AzolJ0vUx4NIPqUsx7JKu+mYLr0QGwmFAx9pky4PicBj22SsT6D4J6/Rw9Yq5qtPewsrKXVRX7mBl+S7+WF3GH1cUVjrt2JzzevNAj0Dsycp5wQVMCsalfvu4VMJWYAuWASbQg+Xzg3rrle+i9wjEVqSk+0CyT0q696GUHkA5NYBSqoLhdBkjguF06XVp9z6Wdv8genlQOAzYsi/iPV04+rNXfQzouM/RNxpeiQyQATJgHwPcS9in2Yd4rPP3lQn0D1GEx5ABYUDnxCTh+hhw6YfUpRh2SVd9s4VXIgPhMKBjbbLlQXE4DPvslQl0n4Tt5fAt7+SttfvYXLsn9h7++8Is/nVhRuzMXjo25FxV8lq9Zt6DsfLngi88e1ZyjWcEyrIFywAT6MHy+WG9qThvo7dHQcq6yz8XMwcFhzx7RN5IP7qNQfnDEZZ2/zBmeVR4DNiyL+I9XXgxwJ71MKDjPkfPSHgVMkAGyICdDHAvYadu7/Na5+8rE+jvU4P/nQxsM6BzYpJ0fQy49EPqUgy7pKu+2cIrkYFwGNCxNtnyoDgchn32ygS6T8ICOLzxVKq5PwGaT/HHuSf4n3OPPVuV/Hp1U9DOs1vdKvkLGChchLIX+nK4UMjhfF8eKRmVvJDuWba9M8AE+t45DKqHbHIIudQwsslBjGYGsF8wmq7IG+rZ7fLuWeSkpLsq7Z6LZ9pl3bfLuwflA/shA7sxYMu+iPd0jGHbGdBxn2M7R/SfDJABMhAmA9xLhMlu9/rW+fvKBHr3dOaVLWNA58S0jBqr3XXph9SlGHZJV6snIJ0nA8KAjrXJlgfFRgQEE+j6ZdiYlWruCnO4PvsLrgmUfSEV3qcEytresskjyKaOSjLxCC4NjAhGcbEygj4Z2A5sH6MJ/jOBboIKbR8SsRyS8bzYPArxLPoSWRQE7bLuAinxrsq6t0u7l9EnyXNV1p2l3c3RMMqe2LIv4j1dlKPQjbHpuM9xg0mOkgyQATLQGQPcS3TGm+ln6fx9ZQLd9Gigf8YwoHNiGjNoBxxx6YfUpRh2SVcHpimHGHEGdKxNtjwoNkJqJtC7IMOqXFOwtYqHMz/hNw/XcK8J3JNPpStre+vBkFS4HpbC1sO4vO8YPhoViB2Ugcl/8Szb3hlgAn3vHAbXQ49X2B1S1v3N/0mC3Cvr3oYq636scMCzqqz70HZ59+B8YE9k4N0M2LIv4j0dI9h2BnTc59jOEf0nA2SADITJAPcSYbLbvb51/r4ygd49nXllyxjQOTEto8Zqd136IXUphl3S1eoJSOfJgDCgY22y5UGxEQHBBHoXZGjINdcFDbxavCO47dmbq6uvoXLokkuHvbn0oniv0IfJoVOvMR6PYWIbXSA+cpdkAt18SVVJd1XeXWE0U8E+gSrtXkmkMBAXiM0nMsgJ8klV2j2GVK9ALBsZCIoBW/ZFvKcLSnH20y0GdNzndGtsvC4ZIANkwAYGuJewQSX/Pur8fWUC3b8+PMNRBnROTEcp7sqwXfohdSmGXdK1KxOHFyUDATKgY22y5UFxgLR23hUT6J1z1/GZqka7QgvV1V9RW/0N1dqv+GFpFt8vTuOHxVn1frqHtY6v0e0T0+KA+tJ5GgfKZ7G/dF7sOZxNJ3E+k8Q5sWx7Z4AJ9L1zGHYPqrT7DlRJ94J8/1zZUrwPpUQRZbHDuTJG8xWMZCtS0j2JokBZNjIQFAO27It4TxeU4uynWwzouM/p1th4XTJABsiADQxwL2GDSv591Pn7ygS6f314hqMM6JyYjlLclWG79EPqUgy7pGtXJg4vSgYCZEDH2mTLg+IAae28KybQO+cuiDObzySP/hRbosPX04/xp+lH+HrmMZakb4XlIK7R5T6KhUso9l2Gsp8XMvgyn/Us294ZYAJ97xzq62G7xPv2BYuJISj0xQdxrHRAMObZQUmwD0mCfUgsGxkIigFb9kW8pwtKcfbTLQZ03Od0a2y8LhkgA2TABga4l7BBJf8+6vx9ZQLdvz48w1EGdE5MRynuyrBd+iF1KYZd0rUrE4cXJQMBMqBjbbLlQXGAtHbeFRPonXMXxJkbc/IyusI8bsz+/BpT8oL6820EcZlu9pHNnMQOrpTK+KxUwRXBzjvq6j11ts4YYAK9M95MOCsb60M2VvQwIm+fj+YEYovyRnoxUZDEep9A3lbffmM9F4shJ6XdlWUjA34ZsGVfxHs6v8ryeNMY0HH2z1O/AAAgAElEQVSfY9qY6Q8ZIANkwCQGuJcwSY3gfNH5+8oEenC6saeIM6BzYkacSqOG59IPqUsx7JKuRk0oOkMGOmBAx9pky4PiDugL/hQm0IPn1E+PW1KkfVOKtYt9OPcTfpv7EQ/nf8I9+Uz6LwJlbW+J+CEkEoeh7MdDB/Dp4Bg+Edv+Qnr7S+lsnTHABHpnvJlwVqInhUSvQtr7Bno+mfW+gZ6Ol5FKlJASu1++l+5Bvpk+lEzKm+kpDItlIwN+GbBlX8R7Or/K8njTGNBxn2PamOkPGSADZMAkBriXMEmN4HzR+fvKBHpwurGniDOgc2JGnEqjhufSD6lLMeySrkZNKDpDBjpgQMfaZMuD4g7oC/4UJtCD57TDHtvJ0D95+FHy6j9so8PuDDptSHwZFAzh8r7j+EigrPq3w96/ZeuUASbQO2XO4POkrDukrDvEThYOCMY8O57OYiKdwXhmp7R7z+tBvPkng8dF17rKgC37It7TdTVMePEAGNBxnxOAm+yCDJABMhBZBriXiKa0On9fmUCPZgxxVCEwoHNihuA+u9yFAZd+SF2KYZd05eQmA7YzoGNtsuVBsRFaMoFuhAzKieWVa1iqXhN7Hd+t1PDtcs2zTflvOzDGWV+OqPfM2++aTwyceI0T8ibtZDIl4Bu1vuh862Am0DtlzuDzpLQ7PBSxL1PGPnn7XL2FPpSS76JvIxMvIJuQEvBii7E4+qWsuwIbGdiNAVv2RbynYwzbzoCO+xzbOaL/ZIAMkIEwGeBeIkx2u9e3zt9XJtC7pzOvbBkDOiemZdRY7a5LP6QuxbBLulo9Aek8GRAGdKxNtjwoNiIgmEA3QgblxHr9PtbX7ol9gKvz07i6MI1v5mcgBd5fwxhnfTmivnLeRn/fJEpFQd9JfJbP47OcIF/w1RsPfsMAE+gRjAYp7Q4p7Q6xBSntrr6Bnhfkkrk2EllUMvtRzuzz7CH5A5TDUtpdWTYysBsDtuyLeE/HGLadAR33ObZzRP/JABkgA2EywL1EmOx2r2+dv69MoHdPZ17ZMgZ0TkzLqLHaXZd+SF2KYZd0tXoC0nkyIAzoWJtseVBsREAwgW6EDJ4Trefyqvkzz3498wh/nn6Eq2IXt7awJP950RxPO/ckMwlkTgHpSfxLuYJ/KbWxU4Kapaj9UcsEuj++rD46kZPS7gKx+/PHsb9wQnAcZ6Ws+zkp764senq255JYmUxv/pfVI6fzATBgy76I93QBiM0uusqAjvucrg6QFycDZIAMGM4A9xKGC9Shezp/X5lA71AknuYeAzonpnvsdm/ELv2QuhTDLunavdnDK5OBYBjQsTbZ8qA4GEb32AsT6HskMMDTN+YBhc153J27j7vzgrkHeNxq4fdmC48F1rfkISB5UJKAh/BVZczDH8pjyPcCeUn4Kcv24Qwwgf7hXFl/ZEzeSo+lBSmU06PyBvooSmIPJrM4KG+ljwmyklz3EM8iL2+lFwT5eBJxGfwOrOeBA+iIAVv2Rbyn60henmQQAzrucwwaLl0hA2SADBjHAPcSxkkSiEM6f1+ZQA9EMnc70Rms3WbZpQXXJV27HVc6r88Y1sm2vmu5pKs+VnklnQzo+M2x5UGxTt53vRYT6EbI4DmxtSbJ87pnp5bu4MXiHc9eX6vj+qpArPUtNiDlqQclCTiAS/I99MuDk54dls83jwiUZftwBphA/3CurD+yRyZHr6TBxabjeWQEyvbFcujrzXq2khnEgKCSHcRIOo/RTAEjAkm7ex9RUJbNTQa4L3JTd45aPwMu3avruKfTryCvSAbIgO0McB22XcHu+88Eevc1sNoDlzZIXHCtDlU6LwwwhqMZBi7pGk0FOSodewk+KPYRZ0yg+yBL36G16g2srlyHsv9rpYr/tbwiqGJLXNiBPm+CvJKUoEYbxwcv4MSQQOyReA+OJCBgEXc/bDOB7oetqB77Zk7tL4xhn0DZiXzZw7ggL/Xc81LQPeeVeO9BL8u7RzUYdh0X90XOSc4Bd4kBl+7VddzTdUlGXpYMkAGLGeA6bLF4hrjOBLohQtjqhksbJC64tkYp/d5hgDEczVhwSddoKshR6dhL8EGxjzhjAt0HWfoOXa8/wHr9vuABvpmfxtX5V56tiQur29DnTZBXUu/BtjFaOod9ghHBxUwSFzIpseq/sX0oA0ygfyhTUT7uzZwqpStS2r0ipd0rGEr3b6OIkpR1LwtKibyUdU+iEG+Xd2dp9yjHxV+Ojfsid7TmSLvLgEv36jru6bqrJq9OBsiAjQxwHbZRNbN8ZgLdLD2s88alDRIXXOvCkw7/FQOM4WiGhEu6RlNBjkrHXoIPin3EGRPoPsjSd+hG6zk2Np6jJfan6Uf48dVD/Ch2TlyYEShrZ1M12hXiyBdOI5c/49k/FAr4h74CvhLL9uEMMIH+4VxF98g3cyodz0hZ97Qgg2ysIN9C7xMUMCxl3YezQ55VJd33CVR5952y7iztHt3o2BkZ90XR15gjNIMBl+7VddzTmaEqvSADZMAmBrgO26SWmb4ygW6mLtZ45dIGiQuuNWFJR3dhgDEczdBwSddoKshR6dhL8EGxjzhjAt0HWToPXZCLzQsWcPvFXdyauiv2Zzzd2sIT+bfKWt8yk/JRZoHYfy5VBAMe2uWl5XPP1g8w/AEwgR4+x/ZeYae0e7Zd1j2vyrsf8Eq6T+RLns319G6Xdu+V+aZKuwtUkfftLynwgwr2qv/XnnNfFB0tORKzGXDpXl3HPZ3ZatM7MkAGTGSA67CJqtjlExPodullnLcubZC44BoXfnTIJwOMYZ+EWXK4S7paIgnd9MmAjr0EHxT7EIUJdB9k6TxUFWuvCmp4NHMbvwuUvdts4edmU9DS6Uw410ocBJIKY/iyfBBfVQ7iS0FBMucFydwpy/b3GWACnRGyOwNvl3Yve2XdS5kyBlM5Ke2ex2A6h0KsH/l4v2fLUtK9IlA2LnMvIXNQWbZoMMB9UTR05CjMZ8Cle3Ud93TmK04PyQAZMI0BrsOmKWKfP0yg26eZUR67tEHigmtU6NGZDhhgDHdAmgWnuKSrBXLQxQ4Y0LGX4INiH8Iwge6DLJ2HNuVibcws3sTswg3Pfr+6hu/X6mLrOp0J51q9A1LNvSKvmg/g4uAkLg1MenZEKlKPCpRl+/sMMIHOCNmdgZ3S7jGvpHsqpkq7p6WkexKZWNyzffLHK4XUIc9OSEn3o9k+z6bl1B2Q4WgwwH1RNHTkKMxnwKV7dR33dOYrTg/JABkwjQGuw6YpYp8/TKDbp5lRHru0QeKCa1To0ZkOGGAMd0CaBae4pKsFctDFDhjQsZfgg2IfwjCB7oOs7hy6Wr2JmkDZP66s4I/Lyx42xZ0NqeSurJ1NlZjOCnI4NngexwcuePaovPp6NNmLIwlVTLrdWEr63QozgW5n5JvidV/6BAqZ41D2rJR1Pytl3ZXNyavn+UQMOUFM6rnHZAYq683D7U8smDIG+vFhDHBf9GE88SgysFcGXLpX13FPt1c9eD4ZIAPuMcB12D3Ngx4xE+hBM+pYfy5tkLjgOhbcERwuYziCoqrnljsfpozm8DgqBxjQsZfgg2IfgcQEug+yunPoev13NNZ/x3r9EX5cfI4fFwRiFyVzvoPueLbXq+6UmE5ipHjqNc7mcjgnUDYul0gIlGX7WwaYQGdU7IWBTGIUmeQo0mLH0lmMpfJic8gnpax7soR8qh8DXmn3tFfenaXd98J2d8/lvqi7/PPq7jDg0r26jns6dyKHIyUDZCAoBrgOB8Wku/0wge6u9oGM3KUNEhfcQEKGnXSRAcZwF8kP8dIu6Roijey6iwzo2EvwQbEPgZlA90FWdw7d2JjDRmsWGxuz+HnulzZmf8GTDeCpfApdWTvbmxLT2cxR5ATKfloaxJXSgGfTMrAd2DnGcL1mAj1cfqPee7xX/kglJujNIh9LoBBPeLYvfVBwSMq7H/TKuh9R5d0zfVICnqXdbY0J7otsVY5+28aAS/fqOu7pbNOf/pIBMtB9BrgOd18D2z1gAt12Bbvsv0sbJC64XQ42Xn7PDDCG90yhkR24pKuRAtCpPTOgYy/BB8U+ZGIC3QdZ3Tp0TS6svnm+hsez1/B45ifP3mls4m5zy7PWt/iYvGp+UF41H8OXgwe3Id9mlnLRBRmcsmx/ywAT6IyKMBgopKWse+aEJNGP4XROlXYv4YzAK+seV6Xd44ir0u69PWLbn1rYQRj+sM+9M8B90d45ZA9k4EMYcOleXcc93YdwzmPIABkgA28zwHWY8bBXBphA3yuDjp/v0gaJC67jwR6B4TOGIyDiO4bgkq7RVJCj0rGX4INiH3HGBLoPsrp1aFMu3BA0Mbt4E3OLt8Tewnera6/RLc8Cu26sAvSWAbEXBk6+xj55SX2fvPU6ql5WZ/sbBphAZ1CEwUAmMYJ0cgSqxPuBVBYHpKz7gVRuu6x7ybOVVBqDKSnvLnbnMwvKspnJAPdFZupCr6LHgEv36jru6aIXIRwRGSADYTPAdThshqPfPxPo0dc41BG6tEHightqKLFzDQwwhjWQ3IVLuKRrF+jlJTUwoGMvwQfFPoRkAt0HWd06VL1hruq0b6Je/RlrtZ89+z+WF/GfSwuetb71SKF2DykcrXyEY4KjZbFJ4Lh8Kl1Ztr9lgAl0RkUYDKiS7jFBPNYu7Z6LxbdLu0tViPRhr8T70XwfjhbaUJ9ZyAiUZTOTAe6LzNSFXkWPAZfu1XXc00UvQjgiMkAGwmaA63DYDEe/fybQo69xqCN0aYPEBTfUUGLnGhhgDGsguQuXcEnXLtDLS2pgQMdegg+KfQjJBLoPsgw4tP4bsP6rVHT/Df/v/Av82/xL/LtAPoWOjS141vY22v8Z9pU+x2j/FZzPxnAh0+tZlon+W2VtT6D3SvnvHWxtyR+KCJSVUJY/F5H/aXswR8z/gpR070ufQCEjpd2LUtq9vyy2jEJPDHnRstAbQ0xsTJV3Z2l3o9TnvsgoOehMhBlw6V5dxz1dhEOFQyMDZCAkBrgOh0SsQ90yge6Q2GEM1aUNEhfcMCKIfepkgDGsk21913JJV32s8ko6GdCxl+CDYh+KMoHugywDDm2+kEruzyVT/gLfzD3E1dmHnp2XbOPCNgzwck8u9OfPoz9/EUWxH/fl8YlAWZaJjl4CPZvIIJvICjJoNdew0Vz1rPpgwbpAWTZzGEgnhqWsu5R3F+zPFnFAsD/Tj3KyIMijIraYSLeRZGl3c5QDuC8ySQ36EmUGXLpX13FPF+VY4djIABkIhwGuw+Hw6lKvTKC7pHYIY3Vpg8QFN4QAYpdaGWAMa6Vb28Vc0lUbqbyQVgZ07CX4oNiHpEyg+yDLgEM3pVz7Nu7M3sadGcHsHTyWV88fS5X3JxF4BT2ZPo5U6gSU/aI8iC8qQ55lmejoJdDLKvmaKaGcLWF9dQHrawtorC2iKkOtbcOAWUcXthnwyrr3Zrzy7vl4AbltjGSHMZIbxrDY/dk+SaoLxHLOmhM63BeZowU9iTYDLt2r67ini3a0cHRkgAyEwQDX4TBYdatPJtDd0jvw0bq0QeKCG3j4sEPNDDCGNROu6XIu6aqJUl5GMwM69hJ8UOxDVCbQfZBlwqF1cWJNUMeTuet4MtvG3cYG7qy38LPYndLXylrZ4geA+BiQOIDPBg7i88FD+Fxsv5SF7u8ViGVrM2B7CfeRwj6M5EcxLHZjdVYwg02xC5stLGy1sCi2KSXdW1tbHthMYiArzrQxmt/vYURwKFfC4VwZh/JS2r03LuXd5fvpYhMyb3dg0ihc8YX7IleU5ji7zYBL9+o67um6rSevTwbIgH0McB22TzPTPGYC3TRFLPPHpQ0SF1zLgpPu/g0DjOFoBoVLukZTQY5Kx16CD4p9xBkT6D7IMuHQpjihCls3Mbf8i+BnzIu9Vl3GdYGy6r/ulMA2wWPfPsRKQG8FEHuydBynKsc9O56M43BCIJatzYDtCfTRvuPYVzwBZYtSWaHYWkT/xiJerc/jVX1B7ALmW00sCJRlM4mBpDiTEiRRTJXQny6J7cdAqoiBdD8qYsvy7yvy78vpMgbjcVRicc+y6WeA+yL9nPOKbjLg0r26jns6N6OIoyYDZGAvDHAd3gt7PFcxwAQ642BPDLi0QeKCu6dQ4ckGMMAYNkCEEFxwSdcQ6GOXBjCgYy/BB8U+hGYC3QdZJhyq3itvo17/Hevb+Hb+Jb6dnxK89Epf75TANsFj3z70SFJuG6PFsxgtnhOcxcVsSpDGBbFsbQZsT6Dv77+M/aWPsE/sRLyKI4JxwdOVJ3iy/Nizj9fX8EigLJtJDMTEmV4PyVhKkPRsOlZAqrfg2ZG+g4JDGCkcxNFUSpDG0STnbzdU5L6oG6zzmi4y4NK9uo57OhdjiGMmA2RgbwxwHd4bfzybCXTGwB4ZcGmDxAV3j8HC07vOAGO46xKE4oBLuoZCIDvtOgM69hJ8UOxDZibQfZBl2KGtF4CHl/hu5jd8I1B2Tipd78Awj327U8ifh4fceXzeV8Dnxbxnd1J3yrrcbE+gHyh/IQn0P0DZc+k6zmXWPPtk6aHgNzwV+2BtRbCMX8W2pKx7a3OjbSXONxRcDgAjx/6mtPtIcQKj/Ucw0j+Bk+mch8lUDgkp6R7vTbStfJFBvZOuLFt4DHBfFB637JkMvM2AS/fqOu7pGF1kgAyQAb8McB32yxiP/2sG+AY6Y2JPDLi0QeKCu6dQ4ckGMMAYNkCEEFxwSdcQ6GOXBjCgYy/BB8U+hGYC3QdZhh26uSTZw0V5GX0Jd2dv4+7cLc8+asHDY4HtLZ06hnTqONLpY/i0PIQrlWHB0PaXl9tfYHa5RSuB3pQEuiAt5drXZjC3Ou3Zqfocnq3NYUqw2FgWLHl2RQoxVAXKspnEgCrt3kYxO4hiZsizo8kiRqWsu0K7tHtZSrtL2Xd5ib1foCxbeAxwXxQet+yZDLzNgEv36jru6RhdZIAMkAG/DHAd9ssYj/9rBphAZ0zsiQGXNkhccPcUKjzZAAYYwwaIEIILLukaAn3s0gAGdOwl+KDYh9BMoPsgy7BDt+RL5x6aeDr/HZ5s4/Y6sAPDPPbtTiy2H7HeA1D24+FxfDxyWOxhlKUn+VK6Z11u0Uqgb0oCXZDexPpGHestgdjFtZdYqL/Agthnq1N4Vnsh9gWm5Q9EpuX1c2XZTGJAZcLbNSISsTSS8TYyiQqyyYpnD0tp98OFQ57dJ4ful1fQ97teTiJkCbkvCplgdk8Gthlw6V5dxz0dA4sMkAEy4JcBrsN+GePxf80AE+iMiT0x4NIGiQvunkKFJxvAAGPYABFCcMElXUOgj10awICOvQQfFPsQmgl0H2SZe+jc0reYW/wGyn5fa+L71RZ+qLW2v5be/mq6na0ibiuUcX5kEudHJ3Fu5AT29/Zgf0+vZ11u0UqgQxLogvRfKrq6/hJrkkBX9kntueAZHlef40WziSmBsg0p676+seFZFes7cDk2jBt7XOaxhzKOFMcxITjSN45DiaQg4dlUr/qeesyzamarVLzbMzw4FbkvCo5L9kQG/h4DLt2r67inY7SRATJABvwywHXYL2M8/q8ZYAKdMbEnBlzaIHHB3VOo8GQDGGAMGyBCCC64pGsI9LFLAxjQsZfgg2IfQjOB7oMscw+t1m6hJqjWbuPbpaXXkJfRsQNzvf97nuXkP+YFOUwMnPFwRHAiGcdkMuFZl5sLCfRGawmN5hKarWXMrS9gXjC3vojZxrzYec++qq/i1VoN02Ltj/mIRnSvzOWYzGWxg5mB1xhNDUh59wGMpCoYTmcEaQyJVUXgE9uIKCNah8V9kVa6eTGHGXDpXl3HPZ3DocShkwEy0CEDXIc7JI6nvWaACXQGw54YcGmDxAV3T6HCkw1ggDFsgAghuOCSriHQxy4NYEDHXoIPin0IzQS6D7LMPbS1/hBNQavxEFdnp/D13AtcnZtCVVzegbne/z3PVIK8jaH+C4KLGCyex0fZND7KpTzrcnMhgb652cSmfKpA2fXNhrxp3pA3zRtYqj/GssL6E9xbnse9pQXcF2t/zEc0ontkHm8jJaXd07GUh3J6ApXMuNhxnCgUcbyviBMCKUbwGhFlROuwuC/SSjcv5jADLt2r67incziUOHQyQAY6ZIDrcIfE8bTXDDCBzmDYEwMubZC44O4pVHiyAQwwhg0QIQQXXNI1BPrYpQEM6NhL8EGxD6GZQPdBlsGHtl4CGwKxP84+xPczD/GD2OnNTcxsbnnW9pbPnUEhfxb53FlckQTbZwJlE1Lj2XtT1cFazy4k0HeL27X1R1LW/Xco+/PSLH5eFCzPYmmzhcVtNMQ2pay7gnwunaXdDVwE8ukjKKSOQtmTxTJOFSuYFBRjSfT3Jjzr8hwPSjLui4Jikv2Qgb/PgEv36jru6RhvZIAMkAG/DHAd9ssYj/9rBphAZ0zsiQGXNkhccPcUKjzZAAYYwwaIEIILLukaAn3s0gAGdOwl+KDYh9BMoPsgy+BDN5clO7gkSfRl/Lrwi4ff5n/B/UYT99cbnrW9pVOHkEodhrIXSwdwqTQmOCBJNqAkUNa15nICvdGaRbM5B2VfrC0JFvFSMN9Qpd6XPTvfWJWS7zXPsrS7mbMjnRhEKj4EZUdyUs59B+kyRtMVjGbKTs/xoFTjvigoJtkPGWACfYcBHfd0jDcyQAbIgF8GXHpmynXYb3R82PFMoH8YTzxqFwZcmphccDkNbGeAMWy7gu/23yVdo6kgR6VjL8EHxT7ijAl0H2QZfOiWJMgV0MTc8i3MLt307He1NXxbW/Ws7S3WW0ZvrIxYbwWnB07izMApz+6XytAHYgIHP4fucgJ9c2tdyrpLaXex9VYVaxs11DeqmFl9hZnaS8yKfVybxxOBsiztbuYKEOtNobcnLfNaSrqnBpFJDnr2SN8hwWHPujzHg1KN+6KgmGQ/ZIAJdCbQOQvIABkwmQGXnpnqeLZmstZh+cYEeljMOtKvSxOTC64jQR3hYTKGoymuS7pGU0GOSsdegg+KfcQZE+g+yLLj0LXaHayu3sZa7Tb+vLSIPy4u4k9iW+K+gr3voquvImc9jFfOY2KgjclkDJMpgVjXmssJ9L/Uui7/s4352ivMrb4Q+1IS53N4VJvF46oq7d7Aonw/fXFjHWtbW6jLZw3qW/Z/2iBSMR8vA/GKoIxxSZxP9I1jongIBxMZHEqmBGlkensFPciKZftwBrgv+nCueCQZ2AsDLt2r67in24sWPJcMkAE3GeA67KbuQY6aCfQg2XSwL5c2SFxwHQzwiA2ZMRwxQbeH45Ku0VSQo9Kxl+CDYh9xxgS6D7LsOLTZ+B2N9YdoiP1udkrwHN/OTWFF3JdC7x7sbElxW33tPImB4lkM9AuKZ/BJLotPshl8nFMJdrcaE+g7eqs/C2n/eUhNSrfX1pc8Oy92rrEoJd2ltPvaHObrs5593mpgqtnEC7FsBjHQmwNigt4sBqR8+0BGIHYks08w6uFgMoGDqTjGxLJ9OAPcF304VzySDOyFAZfu1XXc0+1FC55LBsiAmwxwHXZT9yBHzQR6kGw62JdLGyQuuA4GeMSGzBiOmKDbw3FJ12gqyFHp2EvwQbGPOGMC3QdZdhy6ufkKWwJlr7184OH6y1/xStx/KVDWzqbeOFXoQSp3GsncKcFp/GOxiH8q9nvWtcYE+o7i6k3yLcEmWpstbGw2PdvYrKK5WUNDyrvPLP++jUe4U1/FbcGddfs/bRCpmO9R32GQShI9MaRiKSRjCSSltHs5f1JwBiWxF3NpXM6mPcv24QxwX/ThXPFIMrAXBly6V9dxT7cXLXguGSADbjLAddhN3YMcNRPoQbLpYF8ubZC44DoY4BEbMmM4YoJuD8clXaOpIEelYy/BB8U+4owJdB9k2XLokjjaxi8v7+CXV4KXd/G7lKx+uCEQa31LHQXSArH/WB7B/1Ee9qx6Rz3Z04YLjQn096msyrqvC6S0+/Ijwe+evbMuyfN6FXfFtqSk+w7WZG6sSVl3ZdnMYSCfO4m8/MGMshdzfbiYL+BCroCcJNhz8TZ2/ryGhd3frRv3RebEMz2JNgMu3avruKeLdrRwdGSADITBANfhMFh1q08m0N3SO/DRurRB4oIbePiwQ80MMIY1E67pci7pqolSXkYzAzr2EnxQ7ENUJtB9kGXLoeqt2jaezd0W3PTsrfUGbm7DlpHs6md8n1RzF4i9UhnHZwMTYidQkpdXy5JBKzmSRWMC/X2R/FZp9/o8VtdmURP7orUqqOFFcxU1+XdVKe2u7POmlHaXsu7KspnDQCo5glRqFMqOZQYxlh7EAbGHJZk+nit69s0HHszx2yRPuC8ySQ36EmUGXLpX13FPF+VY4djIABkIhwGuw+Hw6lKvTKC7pHYIY3Vpg8QFN4QAYpdaGWAMa6Vb28Vc0lUbqbyQVgZ07CX4oNiHpEyg+yDLlkM3xFH1Bu0GFpduYHH5OhbEXq2t4uvqmmetbz39Us1dSraLPTt45jUOSAXog5JEV9aFxgT6+1Rul3VX5d03NhpS2r0hb5s3UN9aw/rWKuqba95b6XNLDzEnVpV1vy1l3ZVlM4eB3t40eqWUe0yQTo4hkzyATOIAPpaqE59URjybEXezAmXZ/pYB7osYFWRADwMu3avruKfToxqvQgbIQJQY4DocJTW7MxYm0LvDe2Su6tIGiQtuZMLW2YEwhqMpvUu6RlNBjkrHXoIPin3EGRPoPsiy79C11Z+xVhOIvbo0L5jD1eU5SSBKUWvBusovWtlUmqyNw+WzGK+c8+yJdAKTqaRnXSjpzAR6p8H7dmn3x15Z94WVx7hbr0lZ9zZaXrJdfUu9gfWNFuqCdfmuevtPU9pg6wIDqvpEfFQ+lb4Pl8sHcKkyJnYMg1LGfTCe9KwLc98v89wX+WWMx5OBzhhw6V5dx5XaDb4AACAASURBVD1dZyrwLDJABlxmgOuwy+oHM3Ym0IPh0dleXNogccF1NswjM3DGcGSk/IuBuKRrNBXkqHTsJfig2EecMYHugyz7Dm02nkGh0XiOGwuPcH3+EW4IZiQLOCMZQGXtbAlxu120uVI4gUp+UuwkLhbk+8h9RbFF+S/tIxSi2phA71TZlpzYLu++Wp/zyror+1KVdpey7spW15dQbSyiJnZWEupz61XPvkm9d3ptnrcnBlTlCYVYEWP5gzhYEIg9LmXcj+eLOCEl3V2Y+3455L7IL2M8ngx0xoBL9+o67uk6U4FnkQEy4DIDXIddVj+YsTOBHgyPzvbi0gaJC66zYR6ZgTOGIyPlXwzEJV2jqSBHpWMvwQfFPuKMCXQfZNl36NbmMja3lrC1uYT7s7dwf+YWHoj9TfKHDwXK2tl6xG31nmkPEqkJJAXKfiHlnL+ojOJzsTvlnJWNamMCvVNl3yrtvtmU8u4CsQ1V1l3QkBLvc7UXmBUo+6g6j0e1ObFzWJFLVgXKsnWBgR71fQZBTwLp1CFkBOnkIVyROX+lPIpPHZn7fpnnvsgvYzyeDHTGgEv36jru6TpTgWeRATLgMgNch11WP5ixM4EeDI/O9uLSBokLrrNhHpmBM4YjI+VfDMQlXaOpIEelYy/BB8U+4owJdB9k2Xjoujjdfmf2+dx1PJ+/jimxN9ZbuF5v4qZY65tXzlkgpZ0/HZzAlYEjuCK2LPn1suTZlY1qYwI9aGXfzJf51VdYECj7VJLnTwRPV+ewLCXdPWw1sNZqodZqYk3Ku++UdWdp96A1+Tv9vTX3L5X34VJ5v4dKPIWBRFpsWqXavTfSlXW5cV/ksvocu04GXLpX13FPp1M7XosMkIFoMMB1OBo6dnMUTKB3k/0IXNulDRIX3AgErONDYAxHMwBc0jWaCnJUOvYSfFDsI86YQPdBlo2HvilVvbR8B4tLt7G0fBtfV2v4c60qVr1La3nr7WuXdBZ7ZuAsTsv30M9UzuKgZM0OStZM2ag2JtCDVvat0u6NFawqNFew0FjCgpRyV3alJaXdm4tiFzG1WsPUWlVs1fszlR0E7RX724WBt+b+WGEUB/KjUtZ9BOP5QYznBjybl1N34DKP3Be5rD7HrpMBl+7VddzT6dSO1yIDZCAaDHAdjoaO3RwFE+jdZD8C13Zpg8QFNwIB6/gQGMPRDACXdI2mghyVjr0EHxT7iDMm0H2QZeOhqlR1G63VXwT3PPvvi3P4N4Gy9jdVzjkmiONw+YqHQ4JTKeBUWiA2qo0J9KCVfTNfNrZa2NzcwMbWBlqbNQ/NrZp8E/0FqvUXYqdwV+bPHcHdpXZp9x0E7RX7242BN3M/lRySku7DUPZ8ZWIb46jIqQMCZV1u3Be5rD7HrpMBl+7VddzT6dSO1yIDZCAaDHAdjoaO3RwFE+jdZD8C13Zpg8QFNwIB6/gQGMPRDACXdI2mghyVjr0EHxT7iDMm0H2QZfmhjUdSyV3hMf5r/hn+c+4Z/ofYNckZ1gXK2t4Gix9jqPgJhvo+wcV8Epdybagq7pJi92yUGhPoutR8U9p9rTGN+vorrK1P48HKAu4vL+CBYHmz3oZ8P70m31RflbLuq2JbMq82tqHLWyevEy/JJBeIneyfwMnSEUyWJjCWzOCAlHMfS74p5x7hohS7Ss99kZOzgoPuAgMu3avruKfrgoS8JBkgA5YzwHXYcgENcJ8JdANEsNkFlzZIXHBtjlT6rhhgDEczDlzSNZoKclQ69hJ8UOwjzphA90GW5Ye2piWTJxD74+wD/DB7Dz/OPcC0fLT51SY8a3vLZ88gnzuDgthP+4u4Uix5NikD24HtY3zbfybQdampSru30WytoLkhaFUxU18VrGFmfRUrzRkp7T4tpd1nMFWv4tm6lHYXrMm8qsv8qkdgfuliu6Pr9GblL2QygiyGs2MYyhzAcGYMJ4qDgiEc72uXcy8IlHWtcV/kmuIcb7cYcOleXcc9Xbd05HXJABmwlwGuw/ZqZ4rnTKCbooSlfri0QeKCa2mQ0u3XDDCGoxkMLukaTQU5Kh17CT4o9hFnTKD7IMvyQ7fke+dbUmRa7P2ZG4LruD97A781gV8lN6hge4slJxBLHvHw5cAovhIoK6m117B9jG/7zwS6LjXflHbfkpLuO2hsbkpZ9w00xdbqD1Fdf+jZOzUp7V6d9eyKzK8VmVsKbGEyIPUl1KccpM5EIjaMZO8IEr3DuDg8gYsjE7ggdqeUu7KuNe6LXFOc4+0WAy7dq+u4p+uWjrwuGSAD9jLAddhe7UzxnAl0U5Sw1A+XNkhccC0NUrr9mgHGcDSDwSVdo6kgR6VjL8EHxT7ijAl0H2TZfqgqQ93G1MItTM3fxAuxt9bWcbte96x6SVbl+ax9WTY+ImWcR6WM8wguV8bx0cC4Z4diMQzHesVGq4g7E+jmzMl646mUdX8KZR+sSll3D4tYaaxjudnAstj6hkJd3kpfR0Ny8usCZdmCZqBfOpRy7oITgxOY3MZYIgOFAwJVkUKVcnelnDv3RUHHGPsjA+9mwKV7dR33dIwzMkAGyIBfBrgO+2WMx/81A0ygMyb2xIBLGyQuuHsKFZ5sAAOMYQNECMEFl3QNgT52aQADOvYSfFDsQ2gm0H2QZfuhb8pQL1XvY7n2AMtif1yex49LArF1GeKaQFkrW2+fvIAqRZrFHilNCk7haP8kjqcSOJFOejZKjQl0c9RsthbR2liQ0u6LmGmuYbYh5d0ba5JAX5Q30yWRLphbn5eS7/OYFbskf6WyKKXdF639axVzuP9bT6SUu1dzIoOhPinn3ifl3AtjOJ4fxGRh2LOqlLtL5dy5LzI5XulblBhw6V5dxz1dlGKDYyEDZEAPA1yH9fAc5aswgR5ldTWMzaUNEhdcDQHFS4TKAGM4VHq71rlLunaNZF44VAZ07CX4oNiHhEyg+yDL9kPflKHeaDzBDq7OPsPXs09xVSAF3rEsUNbOJiWct8s4V/ouotJ3wcMn+QyuCD7Jpe0c1i5eM4FujpxbWy1sSe0GVd69tbWJllfeXZV2f4FqfUrsFB5Xn+H36lM8rj3FC/l7likp764sW9AMqEoTbSRSw4gnhz17sXIEFwcElXY59x0EfXUT++O+yERV6FMUGXDpXl3HPV0UY4RjIgNkIFwGuA6Hy68LvTOB7oLKIY7RpQ0SF9wQA4lda2GAMayFZu0XcUlX7eTygloY0LGX4INiH1Iyge6DrAgdujEjtdoFYn+avYefZgSz9/FK3oZ9KW/FKtjectnTyGXPCE7js/5+fN5f8qx6B32nfLPtY2QC3XwF640ZKe0+I6XdZzC1+hLPBVNrL+Ut9SZmWi3P1lrrHqrNupR035TS7hse2AJgICbl3ONSzj3ejxOlo4Jjnj2cSOFwUiC2/eV0+fpDAJcztQvui0xVhn5FjQGX7tV13NNFLT44HjJABsJngOtw+BxH/QpMoEdd4ZDH59IGiQtuyMHE7kNngDEcOsVduYBLunaFYF40dAZ07CX4oNiHjEyg+yArQoduVoHNGrBVxYO567gvUPZXeSP2QQOetb0lE+NIJic8fDqwD58O7sMnYndKNytre2MC3XwFmxtVtFo1KLvcWMFSc8WzVfl3NUG1uSqJ9XlJrCssYEG+j7642ZDS7uvmD84GD3ulnPs2BnMTGMofgbLnCv04ly95Vv1BTUqgbFQb90VRVZbjMo0Bl+7VddzTmaYv/SEDZMB8BrgOm6+R6R4ygW66Qob759IGiQuu4cFI997LAGP4vRRZeYBLulopEJ1+LwM69hJ8UPxeGd4cwAS6D7KidKi8Yi5vusor6HixcBUv5r/27HX5+PlP8hF0ZW1vPT0j2MFHo0fw8ehRfCRQZZsHBcra3phAN1/BLZlnWxDIG+Wb8s8bHuSfWwvYbArE3l18jjuLz3B36RmmWpJQb9aktPuq+YOzwkN5t7ynRzztlVLuh7cxji8qo/hS/qBGQX0tfQdWDKkDJ7kv6oA0nkIGOmDApXt1Hfd0HUjAU8gAGXCcAa7DjgdAAMNnAj0AEl3uwqUNEhdclyM9GmNnDEdDx78ehUu6RlNBjkrHXoIPin3EGRPoPsiK5qGLyz9iceUHLIj9vlrHdytrnlWfZt6BnSOX0s1o49TwSZwaOuXZQ7FeHI7HcFis7Y0JdIsV3FiWv19ZkUm2jIfVaTxcEYidlTfUZ1orYpexJm+hr7XqYutY3dxAbWPDs2wdMhAbllLuI1KrfRiXBiZwSb6FrjAia8GIrAnDEVgTdmOG+6IOY4ankQGfDLh0r67jns4n/TycDJABMiB/N6n+cNKNxnU4HJ2ZQA+HV2d6dWlicsF1JqwjO1DGcDSldUnXaCrIUenYS/BBsY84YwLdB1nRPHRt7Wesrf6CuthvFuZwVfDN4hzUS+jyMroHO5uUbkZakMFY+SwOVs559kw6ibOphGdtb0ygW6zgppRo35JZJnZ+vYo5gbK11pJgEbXmEmbr85hZn/Psy2YDLxvrYlnavWPVe+XDDb15QQET/ScxUTqFcbGTshZMypqgbFQb90VRVZbjMo0Bl+7VddzTmaYv/SEDZMB8BrgOm6+R6R4ygW66Qob759IGiQuu4cFI997LAGP4vRRZeYBLulopEJ1+LwM69hJ8UPxeGd4cwAS6D7KieehW84mUkn4CZf888wRfzzz1rLwfC3k/1rN2tnbZZqnfjFLfRcElD5/l07iSz4hVCXa7GxPoNuu3JQl0gRR4b5d1b2OrNS/zUSD2cfUZHm3jQb2G+2urUJatUwZUOXe1JvR6a0JFrQuFi7IetNcEhag27ouiqizHZRoDLt2r67inM01f+kMGyID5DHAdNl8j0z1kAt10hQz3z6UNEhdcw4OR7r2XAcbweymy8gCXdLVSIDr9XgZ07CX4oPi9Mrw5gAl0H2RF9NCNWSklPSOYxfWZe/hp9hfPvpBPpL+QatHK2t6y2RPIZSaRy07i4+IAPhUom5FcWkby7FlLK/0xgW57ZL7Df1XWfbu8+8u1GbxYncbLtWk8ra/g6bqgLqXdd8q6t9ZQ2y7trizbhzOQzR6VNeGYrAlHcalvBJf7pKy7oCBrQj4Gz0apcV8UJTU5FpMZcOleXcc9ncla0zcyQAbMZIDrsJm62OQVE+g2qWWgry5tkLjgGhiAdMkXA4xhX3RZc7BLulojCh31xYCOvQQfFPuQhAl0H2RF9NBNeaN1S7C5il/nruGB4Nd5sQ3gvuBB0/5xJxP7kEjsh7LnK+O4UJ7A+fI4BiVRNiCJMmVtbEyg26jae3z2SrsLxK40q9uoYbGxiKXGkmARM6q0e11Ku6/P44WUdVdgaXd/sZBMVGRNGJA1oYLJ/knBSZwQeyABjAmUjVLjvihKanIsJjPg0r26jns6k7Wmb2SADJjJANdhM3WxySsm0G1Sy0BfXdogccE1MADpki8GGMO+6LLmYJd0tUYUOuqLAR17CT4o9iEJE+g+yIrqoaqMtLxmLuWkXy58LfgzXon9ST5+/pN8ollZ21tPj3z7GAUoe3LwfBtD53A4jtewcYxMoNuo2vt8bpd1V/NRCrqLUVb+T5V1F6gS76qs++/Vp2KfemXd73vl3Vna/X3Mvv3fe7xS7jFZE3oxVvoMY+XPPXsmjdfw05/px3JfZLpC9C8qDLh0r67jni4qccFxkAEyoI8BrsP6uI7qlZhAj6qymsbl0gaJC66moOJlQmOAMRwatV3t2CVdu0o0Lx4aAzr2EnxQ7EM+JtB9kBX9QxerN7BYvYYlsT8tV19D8ujYgZ0sSFYMbRwon5Nk2XnPnksncDadFNj5uikT6HZGY0dee6Xd21Cl3VVZd2WfqdLuUtb9mZR3X5WS7msbdc9WN1peeffqBku7v4/vSv4CBguXUClcwPlCDhcU+nJIyokpgbK2N+6LbFeQ/tvCgEv36jru6WzRnX6SATJgDgNch83RwlZPmEC3VTlD/HZpg8QF15CgoxsdM8AY7pg6o090SVejhaBzHTOgYy/BB8U+5GEC3QdZ0T+03niI+vrvWBN7Y24K12amcF3sggx9XqCsnU1eNYdCAsW+0ygWznr283weXxbyYnNWDosJdCtl68zp16XdG15Z92qrJraG5e2y7u3S7nOYFij7Usq6TzXb5d3Z/j4D2dRRZJNHkBN7sTKCSwMjnu2T03ZgO4fcF9muIP23hQGX7tV13NPZojv9JANkwBwGuA6bo4WtnjCBbqtyhvjt0gaJC64hQUc3OmaAMdwxdUaf6JKuRgtB5zpmQMdegg+KfcjDBLoPsqJ/6NbWrBSNnpXy0XO4+eIX3Jj6xbPPZehTAmXtbT2e6z2ZU+jNnvTsP5fK+JdSCf/cX7ZyWEygWylbh06r0u6qtcu6q//bVFZKum+p8u6qtPvK09el3e9JSfd7LO3+QVz39AyjBwKxl0eP4qN9x8Qew6CcPSRQ1vbGfZHtCtJ/Wxhw6V5dxz2dLbrTTzJABsxhgOuwOVrY6gkT6LYqZ4jfLm2QuOAaEnR0o2MGGMMdU2f0iS7parQQdK5jBnTsJfig2Ic8TKD7IMuFQ6VENBSq+G36Nn6dvuPZ+60N3Gu1PGt9Sx6WuszjUpf5MP6hvB//rXLAs1nJr+fks8jK2tKYQLdFqRD9fF3avYpXXmn3Gbyqz+Dx2iIerS14drW1ipqUda+JrUsefm1TPsmwk48P0TV7ui6Kq21MDp3CScHk0EmMx2OYEChre+O+yHYF6b8tDLh0r67jns4W3eknGSAD5jDAddgcLWz1hAn0EJRzadPARSiEAGKXWhlgDGulW9vFXNJVG6kGXIi/rwaIEIILOnTlg2IfwjGB7oMsFw5V5Z4bgnW8XLiFV/M3PHttbR0/rtXxUz0C5aBj8k6pQnwIHw0c38YxDEnyfEjyZIMW5cqYQHdhTr5njF5pd5mzYlVZ92pz1bPT8o30GcF0XWHWS64ruyB/AzMnUJZth4G0/IP62nkaB8rnXuNsOonzAmVtb7bsi3hPZ3ukvdt/HXt/U5hjDJuiRLB+MIaD5dOU3lzS1RTOdfjBdVgHy/qvoXO+MoEegr46BQzBfV9durQIuaSrryCw/GDGsOUC7uK+S7pGU0E+bHEphnX8vtryoNiI+cwEuhEymOVE+9XU6sp11FauefZ/rdRewyxfO/EmLye1cXLovLxpegEnBy/IW6bAeEKgPpVuSWMC3RKhQnezPWd3fl9Vefdq/Tlqa8/EPsPDlcf4TfCw+hjPm/IphpZALNvbDLRLTxT7LqG/cNmzn+cz+KKQ8aztzZZ9kUv7Ydtjyo//Ovb+fvwJ81jGcJjsdq9vxnD3uA/zyi7pGiaPpvXNddg0RYLxR+d8ZQI9GM3+ohedAobgvq8uXVqEXNLVVxBYfjBj2HIBd3HfJV2jqeC7R+XSOuxSDOvQ1ZYHxUbMZybQjZDBRCfqa/ewXhes3cfXCzO4Oi8QuybO7sBEv9/v05u3Tff3n4bCgdJpnMpkcCabwSmByqErmP4yOhPo71fb1SPqjTmsNwViX669ELz07NR6VbCCF2IX5LMMC80NLIplazOQzRx/jY/7B/FxcQgf9w+9/sRDzqJPPLytqS37Ipf2wy7NOR17f1P4ZAybokSwfjCGg+XTlN5c0tUUznX4wXVYB8v6r6FzvjKBHoK+OgUMwX1fXbq0CLmkq68gsPxgxrDlAu7ivku6RlPBd4/KpXXYpRjWoastD4qNmM9MoBshg4lOtFpP0Wo+xYbEyA/Tj/HDjEDsvDi7AxP9fr9PO+nxOPqyx9CXO46C2I/7y5Isq+AjsTspdlXU2eTGBLrJ6nTXt9bGKloba9gQW20tYKW5IN9AX8DL1Sm8WH2BV2IfyqcZHtbrnmVrM5CIjyKRUBjBufIRnK8IxKrPO+zARq5s2Re5tB+2MY469VnH3r9T34I+jzEcNKNm9McYNkOHoL1wSdeguTO5P67DJqvTuW865ysT6J3rtOuZOgUMwX1fXbq0CLmkq68gsPxgxrDlAu7ivku6RlPBd4/KpXXYpRjWoastD4qNmM9MoBshg5lOqDT5nGAeN6fu4sbUz7gleCb/5rlAWetb4rBkzATxQ/iHwQP4h6ED+EpsTga2A5PHyAS6yeqY5NuqFHVXdSNWMbNyH69W7mG6eg8/yqcZfliuepZthwE189UnHnLyeYeL3ucdTshnHia2P/GgrI3Nln2RS/thG+OoU5917P079S3o8xjDQTNqRn+MYTN0CNoLl3QNmjuT++M6bLI6nfumc74ygd65TrueqVPAENz31aVLi5BLuvoKAssPZgxbLuAu7rukazQVfPeoXFqHXYphHbra8qDYiPnMBLoRMpjpRFXcWhFU8Xj2Fw9PBHcadcG6B+tbbFDqtLdxeeAELg8KBo5juBcY3n7j1OQxMoFusjom+dYQZ9R8bWCpPoXltSnP/lZbwMPVBfy2uoilRq2N5ipWN+UzDQrtT6s71t76xEPpHPaVz2G/2POZJM6nBWJtbLbsi1zaD9sYR536rGPv36lvQZ/HGA6aUTP6YwyboUPQXrika9Dcmdwf12GT1encN53zlQn0znXa9UydAobgvq8uXVqEXNLVVxBYfjBj2HIBd3HfJV2jqeC7R+XSOuxSDOvQ1ZYHxUbMZybQjZDBTCdU0q2NpeV7r/Hn6hIUvq4um+m2H696skCvvHHam8WJ8kWcqFwSXMQRyZEdSQAThufKmED3I7bLx27I4NtYb614qDdXsLA+LXjl2SfVGTyqte2cHKowr05xrqlXzOWvZxBHoXBmG6fxh0JeUMCXYm1stuyLXNoP2xhHnfqsY+/fqW9Bn8cYDppRM/pjDJuhQ9BeuKRr0NyZ3B/XYZPV6dw3nfOVCfTOddr1TJ0ChuC+ry5dWoRc0tVXEFh+MGPYcgF3cd8lXaOp4LtH5dI67FIM69DVlgfFRsxnJtCNkMF4J+r35XVUQf0B/nVhGv/P/DT+VRClF1T3l77AgfKX2F/+AufSPfKmKcSarQwT6GbrY7x3r9f/57i18Ag3BLcWHuNZSz7T0JTPNDS3IjXHfeuROQls419KFfzfpTKU7fHdUfdPsGVf5NJ+uPtRoc8DHXt/faP5+1diDJuiRLB+MIaD5dOU3lzS1RTOdfjBdVgHy/qvoXO+MoEegr46BQzBfV9durQIuaSrryCw/GDGsOUCMoEeTQF3GZVL6zDXpmBD25YHxcGOusPemEDvkDjHTmvKF88bArF/nnuEP8499uyylHleliy6sra3cuESdvBRIYuPChlcFqveR92BaWNkAt00RSzzZ2NeXkqfE8zjyepLeftcUBNIWfcnUt796ep8pOa4b3WSh4BtfFU+gK8qY/iqPIa8fOIhJ1l0ZW1ptuyLXNoP2xI7QfjJe7ogWGQf3WSAMdxN9sO7tku6hseieT1zL2GeJkF4pHO+MoEehGJ/1YdOAUNw31eXLi1CLunqKwgsP5gxbLmAu7jvkq7RVPDdo3JpHXYphnXoasuDYiPmMxPoRshgvBMq0bbZTrTdnP0ZN2bveva5vKn6TMo8P49AqedMZhJpeds0kz6Jz+Qt08/LFc+++SKyeSoxgW6eJlZ5tLUm81ogdqmxiOWmfAu9uYDHiw/xaPE3wcNIzXHf2sQGpZq7wgAuDZzA5W0MS4X3Hfjus0sn2LIvcmk/3KVQ6Mpldez9uzKwd1yUMWyKEsH6wRgOlk9TenNJV1M41+EH12EdLOu/hs75ygR6CPrqFDAE93116dIi5JKuvoLA8oMZw5YLyAR6NAXcZVQurcNcm4INbVseFAc76g57YwK9Q+JcO02SbGjj95mfBD8KruEXKfH8s4cI8JGQt03jArFfDcrbpoPytqnAe9NUhmfil4+ZQI9A3BkzhLfn+LXteX4N91pbuCdzXM119cmGzS2XyrrnZMRtnBi8gMmhi56dSPTgiJSlmEgYI957HbFlX+TSfvi9okXoAN7TRUhMR4fCGI6m8C7pGk0F3z0q7iWiqbbO+coEeggxpFPAENz31aVLi5BLuvoKAssPZgxbLuAu7rukazQVfPeoXFqHXYphHbra8qDYiPnMBLoRMpjvRENcbGNm4SamF2+KvYUf1ur4frXuWeubvGWq3jRtv206uY0T3pumI9swbYxMoJumiM3+vDXHlx9heuURZsQ+WZ/H07qUdK/PY7rVwqtmG260lAxTIY1DlQs4VL6Eg5WLOJ2K4XQ67llbmi37Ipf2w7bEThB+6tj7B+FnEH0whoNg0bw+GMPmaRKERy7pGgRftvTBddgWpfz5qXO+MoHuT5sPOlqngB/kUIgHubQIuaRriCFjXNeMYeMkCcQhl3QNhDBLOnFpHXYphnXoasuDYiOmIhPoRshgvhOqRrvCJlard7G6IhD7XytL+K/lJfxPgfWtJwv0ZgCxxyVJdrxyGScql3BE3jI9mgSOCExrTKCbpojN/rw1x9cXsdpY8jC7+jtma7959o78ocwt+YMZZd1oKkEur5ojhqH+SxgWDBUv4nIuhY+yKVzOGrgo7CKMLfsil/bDbsyh9ih17P1N4ZMxbIoSwfrBGA6WT1N6c0lXUzjX4QfXYR0s67+GzvnKBHoI+uoUMAT3fXXp0iLkkq6+gsDygxnDlgu4i/su6RpNBd89KpfWYZdiWIeutjwoNmI+M4FuhAxWOVF/ANR/FTzAf5+fxr8tvBT7SlLrqryzSrHb3/aXPsc+wf7SFziX6RH0elaqub+GCaNkAt0EFaLtQ616Q/5Y5iZqKzfxp5UV/HEbaq5vSDn3KMz3D1Gwr3ARfYVLHr4oZPGlQFnV1LpgerNlX+TSftj0mAnSPx17/yD93UtfjOG9sGfuuYxhc7XZi2cu6boXnmw7l+uwbYp9mL865ysT6B+mia+jdAroy7EQDnZpEXJJ1xBCxdguGcPGSrMn7C3rzAAAIABJREFUx1zSdU9EWXayS+uwSzGsQ1dbHhQbMSWZQDdCBqucaL4EFBqv8N3Cr/h2/lfPzskLrLNS2VlZ21spdxbl3Dkoe6HYJyh6Ni0Dk3fUPWtCYwLdBBWi7cN6/QnW648FT3Bn5YWH24JXzSZeOlTOPZM9jUz2jOA0/tDfjy/7S55V76fvwORIsGVf5NJ+2OR4Cdo3HXv/oH3utD/GcKfMmX0eY9hsfTr1ziVdO+XIxvO4Dtuo2vt91jlfmUB/vx6+j9ApoG/nAj7BpUXIJV0DDhOju2MMGy1Px865pGvHJFl4okvrsEsxrENXWx4UGzEtmUA3QgarnNisyaunArG/LlzH/flrYq/hgXxC+cG6QH1K2fKWThxGOjHu4dLg/tcoyrj6t2HCEJlAN0GFaPuw0VrGxoagtYKplfttVO/jtpRyv7Vd0j3aDLRHF08d85AQ/KEyjK8qQ55Vf0yzA5N5sGVf5NJ+2OR4Cdo3HXv/oH3utD/GcKfMmX0eY9hsfTr1ziVdO+XIxvO4Dtuo2vt91jlfmUB/vx6+j9ApoG/nAj7BpUXIJV0DDhOju2MMGy1Px865pGvHJFl4okvrsEsxrENXWx4UGzEtmUA3QgZbnZhZ/BozCwKxP65u4vu1TfywKrWdpan/3/4nG9ugOD0gGMSl0eO4tO8ELo6ewIjUah6Rgs3KmtCYQDdBBXd88Eq5C5RV5dz/tCwQq0q5S/EJz0a2xQ8BiYOSST+EPwyN4avBNvKyFuRl0AomN1v2RS7th02Ol6B907H3D9rnTvtjDHfKnNnnMYbN1qdT71zStVOObDyP67CNqr3fZ53zlQn09+vh+widAvp2LuATXFqEXNI14DAxujvGsNHydOycS7p2TJKFJ7q0DrsUwzp0teVBsRHTkgl0I2Sw1YkV+T7ycvU6lP12uSpYwXdimzIg9SK6vS+jF8R7hT4cGzwlOI3jgqOJOI4lYp41oTGBboIK7vigyrg31p9KOfenUsp9CncFyr5stPBiu6R7ZNmIjQCxYcEIPhk8ik+GjuJjsQO98qc2kkRX1uRmy77Ipf2wyfEStG869v5B+9xpf4zhTpkz+zzGsNn6dOqdS7p2ypGN53EdtlG19/usc74ygf5+PXwfoVNA384FfIJLi5BLugYcJkZ3xxg2Wp6OnXNJ145JsvBEl9Zhl2JYh662PCg2YloygW6EDLY60aj/ikb9viTVfsXVuVe4Ot+GFHjHqkBZO1tS3G5jtHTew0j/eVzMJnExk/JgQmMC3QQV3PFhY0PeNvdKuq/gxXY595dib66ueeXcb0pZ98i2nhLQKxB7Tv6o5vzQaZwT7I8BBwTKmtxs2Re5tB82OV6C9k3H3j9onzvtjzHcKXNmn8cYNlufTr1zSddOObLxPK7DNqr2fp91zlcm0N+vh+8jdAro27mAT3BpEXJJ14DDxOjuGMNGy9Oxcy7p2jFJFp7o0jrsUgzr0NWWB8VGTEsm0I2QwVonWlNA67ngBb6ZeYir07/jqtgFqeS8IINS1vbWl7+AQuEilP28L48vCjl80ZeTQu6SSxN088VTJtBtjy57/V+t3mqXc6/dxp+Xl/DH5WUp574kZdyllLsMqxWBuf+X6mTlf+Y8HB+8gBODFz17JNEjFSngWZObLfsil/bDJsdL0L7p2PsH7XOn/TGGO2XO7PMYw2br06l3LunaKUc2nsd12EbV3u+zzvnKBPr79fB9hE4BfTsX8AkuLUIu6RpwmBjdHWPYaHk6ds4lXTsmycITXVqHXYphHbra8qDYiGnJBLoRMljrxIakyTcXJWO2gNuzd3B7TiD2iXwQ+Ylk0Z6qDyNb3jLpE0gLMunjuFIexGeCTwUZGdcOujVEJtC7xTyvq8q475Rzv7n8BDeXHuOGYFbm/IzM/ZkIzP2/VFlVnVBI4mD5Ig5WLmFM7Jl0DGdScbFmfNZht8i0ZV/k0n7YpVVEx97fFD4Zw6YoEawfjOFg+TSlN5d0NYVzHX5wHdbBsv5r6JyvTKCHoK9OAUNw31eXLi1CLunqKwgsP5gxbLmAu7jvkq7RVPDdo3JpHXYphnXoasuDYiPmMxPoRshgrRNb64CHOh7N/YDH89/j0fwPuCv/6q58AF1Z21s8NoZ4fAwxsZ8MHxIcxMdDh9AvA5OCzp7tVmMCvVvM87rtcu5VKedexaPFG/h98bpn78ucvydzX9loNVWjvY3B4kUM9l/GkNiPcil8nE151uRmy77Ipf2wyfEStG869v5B+9xpf4zhTpkz+zzGsNn6dOqdS7p2ypGN53EdtlG19/usc74ygf5+PXwfoVNA384FfIJLi5BLugYcJkZ3xxg2Wp6OnXNJ145JsvBEl9Zhl2JYh662PCg2YloygW6EDFFwYnbxG8wsXYWyP65u4Mday7ObMjhV0llZO9uAuN3GhdETuLiNUanYPNrT46FbjQn0bjHP677NQHTn/rt1bn/S4aJ82uGC90mHL+WTDsrufNaheyvC7nFpy77Ipf2wS6uIjr2/KXwyhk1RIlg/GMPB8mlKby7pagrnOvzgOqyDZf3X0DlfmUAPQV+dAobgvq8uXVqEXNLVVxBYfjBj2HIBd3HfJV2jqeC7R+XSOuxSDOvQ1ZYHxUbMZybQjZAhCk6srN7FyuodVMX+tDiPa4sLHqoyuJpAWTtbXtwueDg6eBrHBEcHxCbiOJaM47jYbjUm0LvFPK/7NgPRnfvv1jmdPYVM5jQy2dP4sr+EP5RKnpVPoUOtBsqa1mzZF7m0HzYtRsL0R8feP0z//fTNGPbDlj3HMobt0cqPpy7p6ocX24/lOmy7gu/2X+d8ZQI9hBjSKWAI7vvq0qVFyCVdfQWB5Qczhi0XcBf3XdI1mgp2f4PUbV5dimEdv6+2PCjudtx512cC3QgZouBEU2Kp0XoKZW9MP8b16UeenZHB7cDOcap0mEISI/3nMVy64NlLUrb5UkYgtluNCfRuMc/rvs1AdOf+/8/ee/jHcWTXwgfADIBBjsyZFCUxi8rSam2/tZ/9ft/f+731etfr9VqBkijmnINEgMhpAEzEu9WDIakVsJqa6a6pmnvKe31FoLr61jm3QvdF3d6a51TXMXSIpDrfwhejO/HbsV34rehuqZ4RMdq3Esq+SNN+2DcfSdIeF3v/JO23aZs+bINWOHXpw+FwZWOpJl5tcAm9Lufh0Bnc2n6X45UB9AR8yCWBCZhv1aSmSUgTr1ZOEHhl+nDgBG5jviZeW5PB5m+Qmo2rJh92sb6G8qK42X4X3Z8BdC9oaA0j5qUbCyLzuDlxK5Jbk7fwtLyBpxsVCb30952V1M3n0C/y2UAfPhcxul06VhWXfWQA3SXavNf2CLwe+7cmb+PWxG3cFv2kXMaTDRHRLVVSB+WouUj6AL4Y349/2LEfX4iYXBVV8a2/oeyLNO2HffORJO1xsfdP0n6btunDNmiFU5c+HA5XNpZq4tUGl9Drch4OncHmvx9mAD0BH9I04WqahDTxmsCw8LZJ+rC31DRkmCZeGwIqsIs1zcOafNgFr6G8KPZiSDKA7gUNrWHEqnTDJGtfxdOZG3g6fT3StwoF3MxXJPTS3XUcme7j6Bb5eGQcn47uEL0DPdIxc/LUaJeFAXSXaPNe2yPweuy/mLuDF7Mioq+sr+FKbhVXRbdU6dgrfzGzDxD92c5D+GzX4UgPSieHNsW3/oayL9K0H/bNR5K0x8XeP0n7bdqmD9ugFU5d+nA4XNlYqolXG1xCr8t5OHQGt7bf5XhlAD0BH3JJYALmWzWpaRLSxKuVEwRemT4cOIHbmK+J19ZksPkbpGbjqsmHXayvobwobrbfRfdnAN0LGlrDiKJxKJECZheuiVzF7OJVfLe6jgvZNdHhB9E6OvYhJdLRsR8f7jyIjyRoZvSw9LoqLrlkAN0l2rzX9gi8HvvZlXtYXb6L7Mpd/HVpAX9ZmsN/L5vMFC1U2nYBm/LR7qP4ePcxfCQyKl0cEzHatxLKvkjTftg3H0nSHhd7/yTtt2mbPmyDVjh16cPhcGVjqSZebXAJvS7n4dAZ3Np+l+OVAfQEfMglgQmYb9WkpklIE69WThB4Zfpw4ARuY74mXluTweZvkJqNqyYfdrG+hvKiuNl+F92fAXQvaGg1I1az17G6ch1rov9naRH/s2hkCSXpaFXC7PPrENmZXcdxZtfbIsext70d+0WMdlkYQHeJNu9VEwK5R8C6iOg/zU2IvMCf5l8gL19wMFII/0sOAoMJk49Hcn73cby/5x2c3/M2dspPdrUh0r6VUPZFmvbDvvlIkva42Psnab9N2/RhG7TCqUsfDocrG0s18WqDS+h1OQ+HzuDW9rscrwygJ+BDLglMwHyrJjVNQpp4tXKCwCvThwMncBvzNfHamgw2f4PUbFw1+bCL9TWUF8XN9rvo/gyge0FDqxmRzz1EVb6dncCF2UkYvSIdXRYxOszy+ivH+0bexoHRd2D06e4MTnd1i+522i0G0J3CzZvVgkBhWtYVEdGX5u/i4txd0ffwUg6pV6WWZvyu8zrnxJldJ3FW5MyuE/IHNMA+EaN9K6HsizTth33zkSTtcbH3T9J+m7bpwzZohVOXPhwOVzaWauLVBpfQ63IeDp3Bre13OV4ZQE/Ah1wSmID5Vk1qmoQ08WrlBIFXpg8HTuA25mvitTUZbP4Gqdm4avJhF+trKC+Km+130f0ZQPeChlYzolyaQEmkXJ7E5ZcP8cPkw0hPSUcltBbpMEtazE6JpNHb/w56+94V/S7+oX8Avx0YjLTLwgC6S7R5r5oQKK8DRjbW8Hj+Bzyeuxjp2zngjojR4Zd+6YIZ6wM4seMMTu48gxMihzqAgzI9HBTtWwllX6RpP+ybjyRpj4u9f5L227RNH7ZBK5y69OFwuLKxVBOvNriEXpfzcOgMbm2/y/HKAHoCPuSSwATMt2pS0ySkiVcrJwi8Mn04cAK3MV8Tr63JYPM3SM3GVZMPu1hfQ3lR3Gy/i+7PALoXNLSeEeabxxW5M3kbt0XuvLyNx6USHpXLeFw2idwDL91vAd3HI/mX4R343yM7Ip2WFM4mxJ4SnXSZXvgaM/NfwejvVzfw/Vo50qGUfSOfY+/wF3KK/3OckcP7ZzIibg/xhwJVkHbOLn6LmYVvYPTFbFF8U0S08dDypgTZMfSI2RU5Pv4e3h4/L/o8jsrf1xwTMdq3Esq+SNN+2DcfSdIeF3v/JO23aZs+bINWOHXpw+FwZWOpJl5tcAm9Lufh0Bnc2n6X45UB9AR8yCWBCZhv1aSmSUgTr1ZOEHhl+nDgBG5jviZeW5PB5m+Qmo2rJh92sb6G8qK42X4X3Z8BdC9oaD0jVqVLFZmQFM4Tc3cwKXJ5ffWVBN/n9F45iL5PIuX78NnYQXw2eljkEIYkfbORQQdpnOcXv8O8BCeNvpDN4+tsQXQhGGgZQA+GqroMXcleR1W+W1zEBZFvF5eQl9bMQfRwD6N3ivUVOTL2EY6KHBn9EG93Ae/Ij982v/KshLIv0rQf9sxFEjXHxd4/0Q5YNE4ftgAroKr04YDIsjBVE68WsARflfNw8BRu2QGX45UB9AR8yCWBCZhv1aSmSUgTr1ZOEHhl+nDgBG5jviZeW5PBrXulaR7W5MMueA3lRbEX45kBdC9oaD0j5IPHMKfMi1hbuSdyF6sif1max38tzUU6+NIu30FuHwHahnFm/ATOjct3kEXvlfTNe+UIutFJl+WlS1he/gFLSz/gy5U1/M/yWqRDKQygh8JUfXYWc49QyD2E0d/MTuDr2RciE8hKcyubUl/Lzb7K/HWMkQ4cGPkUB0Y/i/QpyZ5wSoLoJz3MohDKvkjTfrjZXuzy/i72/i778/fuRR/2hYl47aAPx4unL61p4tUXzF3YwXnYBcru7+FyvDKAngC/LglMwHyrJjVNQpp4tXKCwCvThwMncBvzNfHamgxu3StN87AmH3bBaygvir0Yzwyge0FDSxshwTOsi4j+09wL/HFuItIFyeNszkrnw8k4/jc0VdM4Z+QU6lk5hXpO5KycPu0QaY900iW7fAXZlcsw+q/LWfnDhJVIh1IYQA+FqTrtLE7I39C8kL+lmcC3Uw9xYeoRLkw/wpyM+Tlp0ujQy57hz7Bn+HORz3A204ZzmXYRB99vsAQulH2Rpv2wJYVBV3ex9/cFIPqwL0zEawd9OF48fWlNE6++YO7CDs7DLlB2fw+X45UB9AT4dUlgAuZbNalpEtLEq5UTBF6ZPhw4gduYr4nX1mRw615pmoc1+bALXkN5UezFeGYA3QsaWtqI4qREyk0gbRLfzUoQbeZBpGflgPqsfAjZSJjldRrn8cHTGB+qyIc9GXzQ2x3ppAsD6EkjzPYbQqA8K8FzEdFXp2/j6pTI9B38JGP/hYz7n4Id+69RGR/8GDuGPpGx/zE+6Enhw96UaP8+gh7KvkjTfrihsRXYxS72/r5AQh/2hYl47aAPx4unL61p4tUXzF3YwXnYBcru7+FyvDKAngC/LglMwHyrJjVNQpp4tXKCwCvThwMnkAH01iRwm15pmoc5N8Xr2qG8KI6313W2xgB6ncDxspoRKC8CGyLlJdyeuY7b09dxS+SJBNEeS6b3Jybbe5Clmsa5HV29J9Hdd1L0CfyvwUH8bmAw0kkXBtCTRpjtN4TAxrKMfREs497UNdydvir6Kh7K2H8g4/5hsGP/NSrDAx+gKp/2dePTvi58Itq3Esq+SNN+2DcfSdIePtMliS7bdoEAfdgFyu7voYlX9+g2747cSzQP+yTv7HK8MoCeAJMuCUzAfKsmNU1Cmni1coLAK9OHAydwG/M18dqaDG7dK03zsCYfdsFrKC+KvRjPDKB7QUNrG7Eu3avIj7NX8HzmMp6Lvp4r4Xq+GOngS/dbQJdI9zH888hO/MuwiOi0ZHI2Z1GNTqIwgJ4EqmwzPgRej/1nM5fwVMTom/kybsi3G4wOvQz2n8fAwPsw+vP+DD7v64m0byWUfZGm/bBvPpKkPS72/knab9M2fdgGrXDq0ofD4crGUk282uASel3Ow6Ez2Pz3wwygJ+BDmiZcTZOQJl4TGBbeNkkf9paahgzTxGtDQAV2saZ5WJMPu+A1lBfFXgxJBtC9oKG1jTBfOjdSxPziDcwtXo/0hWwW32RXIx18Se2RKPk+kT34dPQwPhP5dOwwhuSQupFhc1g9gcIAegKgsskYEXg99qfmL+Hl/OVIfljLixQiHXphAD1eBjXth+NFzu/WXOz9fUGAPuwLE/HaQR+OF09fWtPEqy+Yu7CD87ALlN3fw+V4ZQA9AX5dEpiA+VZNapqENPFq5QSBV6YPB07gNuZr4rU1Gdy6V5rmYU0+7IJXBtAtZgoG0C3AYtX6EDCnTDdEyshn76CweifSf1qcwx8X5vCfooMv7cNA2xDQPoQzYydxZvwUTo+fxL4UsK9DRHQShQH0JFBlm/Eh8HrsLy5dweLSZSwuXsbX2TV8ubKKr1fW4rtVk1piAD1e4DXth+NFzu/WXOz9fUGAPuwLE/HaQR+OF09fWtPEqy+Yu7CD87ALlN3fw+V4ZQA9AX5dEpiA+VZNapqENPFq5QSBV6YPB07gNuZr4rU1Gdy6V5rmYU0+7IJXBtAtZgoG0C3AYtWGEcg9ASJ5iv+a/xF/nvsR/yWyLvH1NYm1GR1mMSmbe0QyODx6FkfGzuHw2Fm809mBd7s6Ip1EYQA9CVTZZhIIrK1chZHVlWv4y9Iy/kvE6NBLX/976O97D0Z/0d+D3w70iu71rluh7Is07Ye9c5IEDXKx90/QfKum6cNWcAVTmT4cDFVWhmri1QqYwCtzHg6cwG3MdzleGUBPwIdcEpiA+VZNapqENPFq5QSBV6YPB07gNuZr4rU1Gdy6V5rmYU0+7ILXUF4UezGeGUD3ggY1RhRnJZN7Ra7O3cHl+du4KvJCMj1HUgwViU4x3HztvBNjg6cwNnQm0h/29uCjngw+6k3mm8gMoIfqL/rsLqzelMwTN1EQ+dPivGSfmBe9EDwQXb1n0C3S1Xsa/2twAL8TMdq3Esq+SNN+2DcfSdIeF3v/JO23aZs+bINWOHXpw+FwZWOpJl5tcAm9Lufh0Bls/vthBtAT8CFNE66mSUgTrwkMC2+bpA97S01DhmnitSGgArtY0zysyYdd8BrKi2IvhiQD6F7QoMaIDfnmcVlE9LP570W+i+TGOnAzh0iHWcxHzo20obP3pATTTkT6d4OD+GeR3w1KevcECgPoCYDKJhNBoLx2Fxtrd1AW+ff5mVeSyM0cNtrecxIdmZNo7zmBfx0axr8ND0fatxLKvkjTftg3H0nSHhd7/yTtt2mbPmyDVjh16cPhcGVjqSZebXAJvS7n4dAZ3Np+l+OVAfQEfMglgQmYb9WkpklIE69WThB4Zfpw4ARuY74mXluTweZvkJqNqyYfdrG+hvKiuNl+F92fAXQvaNBoxNzid4hk6Tt8n83j+5VCpEsChvlystFBlq5jQLeI6N+N7MQ/j+yKxJxR72yrSFyFAfS4kGQ7iSOw/kA+3XBfvtPwAH+Ye4k/zE5GOvjxnnlXvtxwQuRd/J/hEfx/w6OR9q2Esi/StB/2zUeStMfF3j9J+23apg/boBVOXfpwOFzZWKqJVxtcQq/LeTh0Bre23+V4ZQA9AR9ySWAC5ls1qWkS0sSrlRMEXpk+HDiB25ividfWZLD5G6Rm46rJh12sr6G8KG6230X3ZwDdCxo0GpGVlM6r2Rsw+tuFBVyQlM7fSkpncwhdDqNHOsiS2iPZ3HcDoj8ZPYJPxo7gU9HDckB9RD6FbnRchQH0uJBkO4kjkH8sA1sk/wR/nv0Jf56pSPDjnQH0WF1H0344VuA8b8zF3t8XCOjDvjARrx304Xjx9KU1Tbz6grkLOzgPu0DZ/T1cjlcG0BPg1yWBCZhv1aSmSUgTr1ZOEHhl+nDgBG5jviZeW5PBrXulaR7W5MMueGUA3WKmYADdAixWjROBkgTSShJUK0pQ7RsJqH0lwbRvRJblJisiRgdZ2gYlm7ukbG8bwunxU69kXwrYLwH0/aLjKgygx4Uk20kcgcJzoPBM5Dn+Z/oZ/jr9FF+KDn68M4Aeq+to2g/HCpznjbnY+/sCAX3YFybitYM+HC+evrSmiVdfMHdhB+dhFyi7v4fL8coAegL8uiQwAfOtmtQ0CWni1coJAq9MHw6cwG3M18RrazK4da80zcOafNgFrwygW8wUDKBbgMWqsSJQmpIMCC8j+WHmPr6fvo8fRKYkf/vUhojJ4x5kyYjVFTk0ehaHRQ6NncW7nSm829WBE13xRdAZQA/SQXQaXXohY70iF6Ye4ZuXj0Q/xpygMb8pQQLDAHqstGnaD8cKnOeNudj7+wIBfdgXJuK1gz4cL56+tKaJV18wd2EH52EXKLu/h8vxygB6Avy6JDAB862a1DQJaeLVygkCr0wfDpzAbczXxGtrMrh1rzTNw5p82AWvDKBbzBQMoFuAxaqxIlCWs6ebcnf2Ku7MXMXd2Wt4VAQeFoBHImGWtJhtvniexujgKYwMnhZ9Gh/3ZkR6IomrMIAeF5JsJ3EEyvLHMptycfIBLk7ej0T+jCaS6cQNSOgGDKDHCqym/XCswHnemIu9vy8Q0Id9YSJeO+jD8eLpS2uaePUFcxd2cB52gbL7e7gcrwygJ8CvSwITMN+qSU2TkCZerZwg8Mr04cAJ3MZ8Tby2JoNb90rTPKzJh13wygC6xUzBALoFWKwaKwIbEilHCRD90/wF/DR3AS9ErsoH0K/Kh5GNhFnaxGzzofM2pHtPIN1zMtL/MjiEfxkawj+LjqswgB4XkmwncQQ2ZuQWszLeZ3Bl4g6uvLiDq6LlTPorSdyGJG7AAHqsqGraD8cKnOeNudj7+wIBfdgXJuK1gz4cL56+tKaJV18wd2EH52EXKLu/h8vxygB6Avy6JDAB862a1DQJaeLVygkCr0wfDpzAbczXxGtrMrh1rzTNw5p82AWvDKBbzBQMoFuAxapJITC//APmli5ifvkSflheww8r67gkOi83NAfRjQ6ydB0Cuo6IHMI/Du/FP43sxT+I7pH4ekbi7EY3UhhAbwQ9XusWAZOsXQLokrT92ovbIrci/aP85CcRo4MsDKDHSpum/XCswHnemIu9vy8Q0Id9YSJeO+jD8eLpS2uaePUFcxd2cB52gbL7e7gcrwygJ8CvSwITMN+qSU2TkCZerZwg8Mr04cAJ3MZ8Tby2JoNb90rTPKzJh13wygC6xUzBALoFWKyaFAKr6/exmhMRfWVuCpdnJ3FZ9KLcsCpJ3TvRdlOjQGpEZBTvjbyLc8MV2S1Z3vfIp9CNbqQwgN4IerzWLQIMoLvF++d3C2VfpGk/3Ex/cH1vF3t/133a7n70YV+YiNcO+nC8ePrSmiZefcHchR2ch12g7P4eLscrA+gJ8OuSwATMt2pS0ySkiVcrJwi8Mn04cAK3MV8Tr63J4Na90jQPa/JhF7yG8qLYi/HMALoXNGg3oiTfRi6LGH1Nvo98dfJepCcEGCOToQLUJhHyNomUiz488jEOD4uIfqcLONGNSDdSGEBvBD1e6xYBBtDd4v3zu4WyL9K0H26mP7i+t4u9v+s+bXc/+rAvTMRrB304Xjx9aU0Tr75g7sIOzsMuUHZ/D5fjlQH0BPh1SWAC5ls1qWkS0sSrlRMEXpk+HDiB25ividfWZHDrXmmahzX5sAteQ3lR7MV4ZgDdCxpoxJJAYM6aL+Hey5u4K3Lv5S08LJXwoFSOdOhlfPBD7Bj8COMDH+J8byfO93VF2mRx7xCpJ5s7A+ihe4Um+xeks/MiC7g5cRM3Jm5E+tkG8FTE6CALU7jHSpum/XCswHnemIu9vy8Q0Id9YSJeO+jD8eLpS2uaePUFcxd2cB52gbL7e7gcrwygJ8CvSwITMN+qSU2TkCZerZwg8Mq/yTpqAAAgAElEQVT04cAJ3MZ8Tby2JoNb90rTPKzJh13wygC6xUzBALoFWKyaHALr0nRFXsxdx0+z1/Bi9jqu5vK4sp6LdOilr+cU+npFRH8yNIiPB4fw8dAQzCH0zk2x7SMD6LaIsX7zEFiWW5s/lFmWP5C5hruTVyP9UP425mEZeBTq38gwgB6rS2naD8cKnOeNudj7+wIBfdgXJuK1gz4cL56+tKaJV18wd2EH52EXKLu/h8vxygB6Avy6JDAB862a1DQJaeLVygkCr0wfDpzAbczXxGtrMrh1rzTNw5p82AWvDKBbzBQMoFuAxarJISARNFRkcekqlpauRPrrlSy+XFnFVyKhl47OI2jvPAqjvxjbjd+O7cFvRPdIx6pi20cG0G0RY/3mIWDGcFZkFQ+nLotcwsPpy7hXAO4WKxJkYQA9Vto07YdjBc7zxlzs/X2BgD7sCxPx2kEfjhdPX1rTxKsvmLuwg/OwC5Td38PleGUAPQF+XRKYgPlWTWqahDTxauUEgVemDwdO4Dbma+K1NRnculea5mFNPuyCVwbQLWYKBtAtwGJVFwisr97G2tptrK/ewlcLc/hqfhZfi87JzY0EexY9tUtytYuI/mjsGD4ePyb6KEYld/uYiNG2hQF0W8RYv3kImOD5ikgWD6au4P7Ly7hvtATO78vpc6ODLAygx0qbpv1wrMB53piLvb8vENCHfWEiXjvow/Hi6Utrmnj1BXMXdnAedoGy+3u4HK8MoCfAr0sCEzDfqklNk5AmXq2cIPDK9OHACdzGfE28tiaDW/dK0zysyYdd8MoAusVMwQC6BVis6gKBQuEpivmnMPr76ef4buY5Lk7/KF9ONl9PrkiQpb1fPnQ+INKPE6NncHL0LE6OncHBFHAwXRHbwgC6LWKs3zwEFuXWJoX7Im5PXo/kjshjSTxRlebZ1sCdGUBvALxfXqppPxwrcJ435mLv7wsE9GFfmIjXDvpwvHj60pomXn3B3IUdnIddoOz+Hi7HKwPoCfDrksAEzLdqUtMkpIlXKycIvDJ9OHACtzFfE6+tyeDWvdI0D2vyYRe8MoBuMVMwgG4BFqu6QGBjYxpVuTpxD1cm7uKqyITc/IWI0WGWDqBNBO04MPIpDokYfbIbOCkfQjfatjCAbosY6zcPgTm59bzIHK6/uIXrEyKif5SfPN8QaZ5hjd2ZAfTG8PubqzXth2MFzvPGXOz9fYGAPuwLE/HaQR+OF09fWtPEqy+Yu7CD87ALlN3fw+V4ZQA9AX5dEpiA+VZNapqENPFq5QSBV6YPB07gNuZr4rU1Gdy6V5rmYU0+7IJXBtAtZgoG0C3AYlU3CJhTqkaW5TvJt/Fo+k6k7xULuFPIy7eS5aPJgZfxgQ8wNvghxgc+xPm+Lrzf2xVpk8XdhNiN1FIYQK8FJdbxAwETQJ8VmcO1F7dFbkXaBNB/EjE6xJLqOYmOnlNIifzvoaFX4ltfQtkXadoP++YjSdrjYu+fpP02bdOHbdAKpy59OByubCzVxKsNLqHX5TwcOoNb2+9yvDKA3po+5KxXLp3VWad4I1UIcCFVRTc7SwSCQYDra7xUhfKiON5e19kaA+h1AsfLkkNgXZo2Xztfx+zCXcwuiizcwXerK7iQXRa9nNytHbXcK0G3PhGjPxka3pQhdMr95TB6pGspDKDXghLr+IFAawbQM71n0N13FhmRfxroxz8Nioj2rYSyL9L0rK5p709efZsRaI8tApp82BYb1icCviHA9dU3RuKxxyWvDKDHw5naVlw6q1qQ2fFEEeDGN1F42TgRIAJ1IsD1tU7gtrkslBfF8fa6ztYYQK8TOF6WHAKSzxnyYWRsoLR6D8W1u5H+j4UZ/GF+JtKhl/bOI2hPi3Qexhdje/Db8T2R7pWO9WxKLX1kAL0WlFjHDwRaM4A+0P8e+vvPY0DkN/09r8QPzF9bEcq+SNOzuqa9P3n1bUagPbYIaPJhW2xYnwj4hgDXV98Yiccel7wygB4PZ2pbcemsakFmxxNFgBvfROFl40SACNSJANfXOoHb5rJQXhTH2+s6W2MAvU7geJkTBPLPgPxTkWf479nn+MvsM/x17jmyEl9flTh71sTaQywdO4HULsnVvhMfjh3DR+NvRXpMcrePSx73MZPLvYbCAHoNILGKJwi0ZgB90ATPB96H0Z/3Z/B5X0+kfSuh7Is0Patr2vuTV99mBNpji4AmH7bFhvWJgG8IcH31jZF47HHJKwPo8XCmthWXzqoWZHY8UQS48U0UXjZOBIhAnQhwfa0TuG0uC+VFcby9rrM1BtDrBI6XOUGgNA0U5cS56Mszd3FJxOhJCaBPlIBJkSBLu6R4bu8D2vrw7thZnBg9h3dHz+JQGjgsYnQthQH0WlBiHT8QYAC9mTyEsi/S9Kyuae9PXps5+nnvOBDQ5MNx4MU2iEAzEeD62kz0k7u3S14ZQE+ORxUtu3RWFYCyk84R4MbXOeS8IREgAjUgwPW1BpAsqoTyotiiS8lVZQA9OWzZcgwIZCWTuwiyeDB1GQ+mjVzBvSJwrwDcFx1mMUfMRdracWDkU5HPsH/4M5zqxiuppV8MoNeCEuv4gQAD6M3kIZR9kaZndU17f/LazNHPe8eBgCYfjgMvtkEEmokA19dmop/cvV3yygB6cjyqaNmls6oAlJ10jgA3vs4h5w2JABGoAQGurzWAZFEllBfFFl1KrioD6Mlhy5ZjQCAnbRjJY3LuKibmr0b68noel9bykQ69jEn657GBD0Xex/m+bry/KZLNHVXZro8MoIfOviL7NySbhJGyZJOYvIsfJiSbxMQ9TAoEVQkRjREZu6ODH2JE5OPeTnzS1yW6y7uuhLIv0vSsrmnvT169mxJokCUCmnzYEhpWJwLeIcD11TtKYjHIJa8MoMdCmd5GXDqrXpTZ8yQR4MY3SXTZNhEgAvUiwPW1XuS2vi6UF8Xx9rrO1hhArxM4XuYGAXPE3ORpL2J5+RaWl26Kvokvl5fx15WlSIdeentOoCdzEkZ/MjSMT4dHIt0pHTNhuL8XimMAPXT2FdlfkjB5eUKG8yS+e/kQ300+iLR8oAGzIkaHWHYOfQIjO0Te70mJdETatxLKvkjTs7qmvT959W1GoD22CGjyYVtsWJ8I+IYA11ffGInHHpe8MoAeD2dqW3HprGpBZscTRYAb30ThZeNEgAjUiQDX1zqB2+ayUF4Ux9vrOltjAL1O4HiZOwQ2oluV1+5iY+2eyF38+/wMfj8/LVpOtAZe2tKHYaS98zC+GNuDfxjfiy9EeqVfRnr+Tv8YQA+cfE3mF3+Sv4P5MZKvp57gKxGjFwSDxU0JEY69w59j78hvYPTZDHC2uw1nRPtWQtkXaXpW17T3J6++zQi0xxYBTT5siw3rEwHfEOD66hsj8djjklcG0OPhTG0rLp1VLcjseKIIcOObKLxsnAgQgToR4PpaJ3DbXBbKi+J4e11nawyg1wkcL3OOQF4CcJvy9bwE4OYe46v5x1iUA+qLZRFzUD3E0rEDSO2UfO078MHYW/hw7Dg+GH8L4/KJ9B2Sw93o7QoD6CESrtTm/FOgICL6v2d+xF+mn4t+jlWBIytidDjFfFzBnDLvwMHRT3Bo9FMcHPkEJ7qBk5Iy4oR/GdwRyr5I07O6pr0/eQ1ndqOlWyOgyYfpA0QgdAS4vobO4Nb2u+SVAfTW9CFnvXLprM46xRupQoAbX1V0s7NEIBgEuL7GS1UoL4rj7XWdrTGAXidwvMw5AqUlSf9ckdvz13B77nqkH8tn0J8UEOkgS7ucM2/rA9r78M7oOby7KYfTwGHJ4270doUB9CAZ12l07hGQeyjyCH+ancAfZ19EWoYuzNA1OpxS/bhCF46OfYhjIkfHP8BxGatvy5g9br6/4FkJZV+k6Vld096fvHo2IdAcawQ0+bA1OLyACHiGANdXzwiJyRyXvDKAHhNpWptx6axaMWa/k0WAG99k8WXrRIAI1IcA19f6cNvuqlBeFMfb6zpbYwC9TuB4mXsETCp3kY0yJue/xsv5ryJ9aQ24tC4iOszSJmZXZP/IZ9gn6aCNPi2nWauyXb8YQA+TcZVWr98DjKzdl88vTOH/zk3h9yKmVD7SEFKpfmChF2+Pn8M7O96L5IgcSj8iQXSjfSuh7Is0Patr2vuTV99mBNpji4AmH7bFhvWJgG8IcH31jZF47HHJKwPo8XCmthWXzqoWZHY8UQS48U0UXjZOBIhAnQhwfa0TuG0uC+VFcby9rrM1BtDrBI6XNROBxeVLMLIg8v3yGr5dXhW9Gp1iNVJspnEN3Hu07xwi6T+Hc/29ODfQF4k50Fo98/pm8wygNwA2L3WKQC57HUby2Rv4z8XFV+LUiNhuNiAtDUZycudpnNqUA5LZvSqx3SqmhkLZF2l6Vte09yevMQ1kNtM0BDT5cNNA5o2JQEwIcH2NCUjPmnHJKwPonpEfmjkunTU0bGhvGAhw4xsGT7SSCGhDgOtrvIyH8qI43l7X2RoD6HUCx8uaicD62l0Yya3fxYW5aXwzP40L8zPRd5SNhHoYvafzKDIiPV1HcX50N86P7cJ7Y7tRDdcZ/WZhAL2ZXsh72yCwtHQRiyJGf7Wyji9XcpEOs4yI2RU5u+sEzu1+F+dE72kH9kgyCaN9K6HsizQ9q2va+5NX32YE2mOLgCYftsWG9YmAbwhwffWNkXjscckrA+jxcKa2FZfOqhZkdjxRBLjxTRReNk4EiECdCHB9rRO4bS4L5UVxvL2uszUG0OsEjpc1FQHx243Cczlu/hxfTT/FV1MiouUL6VgUMTrMsgNtbTvF9B34YM9b+GD3cbwveof8ZDz66c8LA+hhsqzR6in55ML0/Jcw+qL8hcvFtY1Ih1mqo3FHND4/2PO26OPR+KyMXv9KKPsiTc/qmvb+5NW/OYEW2SGgyYftkGFtIuAfAlxf/eMkDotc8soAehyMKW7DpbMqhpldTxABbnwTBJdNEwEiUDcCXF/rhm7LC0N5URxvr+tsjQH0OoHjZU1FoDQLbMrVmdu4OnNH5DZ+KgEvRIwOs7xODf32jhN4V8ToI6mOV/JmvxhAD5NlPVbnpasVeTbzvci3eC76hvyoKkFi0bYbaK/Ix7uO4JPdR0Ufjc6kj4oY7VsJZV+k6Vld096fvPo2I9AeWwQ0+bAtNqxPBHxDgOurb4zEY49LXhlAj4czta24dFa1ILPjiSLAjW+i8LJxIkAE6kSA62udwG1zWSgviuPtdZ2tMYBeJ3C8rKkIbEii9rIcXxX9aPYSHhqZu4S7EpirSlPtq/vm5kvn3SJd2DtyBvuGz0b6THcnzmY6I/1mYQC9bqB5oRMEVuQuFbn38sqmXMVD+QOXB5vixIy4b9KxD+jYL7IPn+88KHIo0q///CXuGzbeXij7Ik3P6pr2/uS18THMFpqLgCYfbi7SvDsRaBwBrq+NY+hjCy55ZQDdRw8IyCaXzhoQLDQ1IAS48Q2ILJpKBBQhwPU1XrJDeVEcb6/rbI0B9DqB42W+IGBSQk/N/0+UGvoHial/L2J06GWw/zwGBt6H0Z/3Z/B5X0+k3ywMoIfOcqvbPycdlGwRmMO1F7dFbkX6R/nJTyJGB1nSh4DUQUD0b8f34R937It0r3SmKr71K5R9kaZndU17f/Lq24xAe2wR0OTDttiwPhHwDQGur74xEo89LnllAD0eztS24tJZ1YLMjieKADe+icLLxokAEagTAa6vdQK3zWWhvCiOt9d1tsYAep3A8TJfEFjKXsfiylUsir68uIQflpYiLWfUYeLoocbSezLvoCdzAhnRnwyP4tNNMWfUq+fUGUD3xQtpx5YIlCbkUwsi5Ql8O/kIF14+wLcvH0k4vRpWDxO3dPdxpLtERH8xMo7fju4QvePVuDTj07cSyr5I07O6pr0/efVtRqA9tgho8mFbbFifCPiGANdX3xiJxx6XvDKAHg9naltx6axqQWbHE0WAG99E4WXjRIAI1IkA19c6gdvmslBeFMfb6zpbYwC9TuB4mS8I5PJPkCs8hdFXZn7ElWkR0SZINyNidIglLSdcU+mDMPojOd368Y4D+FBOug5KZ6rCAHqIzCqyOf8UKDyWT6A/xV9kTP5ZxqbR1T9sCfaPW3pOoaf3tMgp/GZwUGQIvxkaREqo7RAx2rcSyr5I07O6pr0/efVtRqA9tgho8mFbbFifCPiGANdX3xiJxx6XvDKAHg9naltx6axqQWbHE0WAG99E4WXjRIAI1IkA19c6gdvmslBeFMfb6zpbYwC9TuB4mT8ImBB5Ra5vpog2qaJNeuiq+GOrjSXjUnmHyDje33McH+x5O9LmJzs3f8MAug2erOscgfV72Fi7C4j+/dw0/u/cFH4/P+3cjLhvaD6rMCifVxiIPq8gn1bok08s/M3nFeK+Z6PthbIv0vSsrmnvT14bHcG8vtkIaPLhZmPN+xOBRhHg+toogn5e75JXBtD99IFgrHLprMGAQkODQoAb36DoorFEQA0CXF/jpTqUF8Xx9rrO1hhArxM4XuYPAitiSkUeTd/Eo6kbeDx9A3cKRdwpiogOswyI2RU5Pn4C7+w4ieM7TuBoqgNH06lI5yRtfUVu4D8XFyP5s0goZd/I59g7/AWMPtMNnJFPvBvN0hoIrGevYX3F+Oc18culisgnFkIvo4MfYmzwI4yKfNTbiY9FjPa5hLIv0vSsrmnvT159nh1oWy0IaPLhWvBgHSLgMwJcX31mp37bXPLKAHr9PPFKQcClsxJwIpAEAtz4JoEq2yQCRKBRBLi+Norgz68P5UVxvL2uszUG0OsEjpf5g0BeTCmI5DE1f03kaqR/WMvh+7V10ev+mGplifmSsgnKdWHP8FnsGTkrweYzONvdiXOZLpzNdKK0ehvFtVuR/o+FOfxhfjbSoRQG0ENhqj47F5e+x+KiiOivVnL4KpvH16JDLzuHPsGu4c+wS/T5ng6cz4iI9rmEsi/S9Kyuae9PXn2eHWhbLQho8uFa8GAdIuAzAlxffWanfttc8soAev088UpBwKWzEnAikAQC3PgmgSrbJAJEoFEEuL42iuDPrw/lRXG8va6zNQbQ6wSOl/mIQHblClaXr8Lovy6t4L+XVyJtysam+Gj3r9k00P8eTNpokzL6M0kZ/RsRo9skNTbW7kX695Ie+/+X9NhGh1IYQA+FKRs7X4+0l/Nf4eWciOgf5IPnl+RvWYwOt7SJ6W1RxoT9IkafNpkTRIz2uYSyL9L0rK5p709efZ4daFstCGjy4VrwYB0i4DMCXF99Zqd+21zyygB6/TzxSvPSacM8ELMQgXAR4MY3XO5oORFoZQS4vsbLbigviuPtdZ2tMYBeJ3C8zEcEcuv3kZNgstEXJJD8zdxLkSmsirFV8dHuX7Mp0/0OejLvINP9Nj4ZGcOnIp8Mj6Fb+totAXSjGUD/NRT5eycIlGWkbWQB0Q/nLuPB7CWRy7gniSLuSaIIo8MsJkJekWPj7+Ot8Q9wbOwDvJUGjkuiCKN9LqHsizQ9q2va+5NXn2cH2lYLApp8uBY8WIcI+IwA11ef2anfNpe8MoBeP0+8UhBw6awEnAgkgQA3vkmgyjaJABFoFAGur40i+PPrQ3lRHG+v62yNAfQ6geNlPiJQKv6Eovh0qfQTfph6gh9ePo70rBg7I2J0iCWVOoB06iBSqf34aMcBkYoelMD5oATQhxhAD5HW1rS5JCOtJCNN9JWZO7gyLSL6RQl4UQYmRIdZBsVsI0M4tfMUTu86LXIK+9uB/ZK93WifSyj7Ik3P6pr2/uTV59mBttWCgCYfrgUP1iECPiPA9dVnduq3zSWvDKDXzxOvFARcOisBJwJJIMCNbxKosk0iQAQaRYDra6MI/vz6UF4Ux9vrOltjAL1O4HiZnwjMi1nmG+BzuDFxGzdeiIh+Jlm0nksSd6PDLONitpExnN/9lshxnN/zFsbX7mNcgufjcuL+P+Zn8O+Swv0PIqEUpnAPhala7KyMrXJBRtqmfD39DF9NP4XRS/K7qtTSmn91dkj29p1i1g58IGPvQxmDH5oxuDkyjfa5hLIv0vSsrmnvT159nh1oWy0IaPLhWvBgHSLgMwJcX31mp37bXPLKAHr9PPFKQcClsxJwIpAEAtz4JoEq2yQCRKBRBLi+Norgz68P5UVxvL2uszUG0OsEjpf5iYCkjob55nkWz2fv4Ec5+Wr09dwarufXRctHmIMs/WL1gEg/3ho9KHIAx0YOYjD3FAPrz+Qk+lP8kF3GxexSpEMpDKCHwtSv2VmUCuZoeRHL2Qci97Gy+gAXF2ZwcXFWZAbm0+dV+bXWvPx9x35AMkBA9G92HsRvJAOE0ZVRWRmdPpdQ9kWantU17f3Jq8+zA22rBQFNPlwLHqxDBHxGgOurz+zUb5tLXhlAr58nXikIuHRWAk4EkkCAG98kUGWbRIAINIoA19dGEfz59aG8KI6313W2xgB6ncDxMj8RkI8sw0gey8v3sLx0J9JfLi/grysLohf9NPtXrZKPLKMiO/t2YVf/LtE70Z17Kd8/nxQ9iaeFPJ6IGB1KYQA9FKZ+zc6cVDCSx+TCDUzM38CkyPU1+cOV1TVcE21C7FX5tda8/H3nMaBLpPMofje2C/8s8rvRXeh6NTK9tPqVUaHsizQ9q2va+5NXv+cHWvfrCGjy4V9HgzWIgN8IcH31m596rXPJKwPo9bLE6yIEXDorIScCSSDAjW8SqLJNIkAEGkWA62ujCP78+lBeFMfb6zpbYwC9TuB4mfcIrD8AJLU5RP9hfhL/PvcSfxApSaZp+RRzJCGWvq5h9HYOw+j23Dza8/PoEB1iimwG0EP0wF/avLFRyfqwsZHFw+krIpfxQPR9iZjflb9nMTr00p45gbaekzD6X4eH8X+GR/BvQ8PBdCuUfZGmZ3VNe3/yGsxUQUO3QUCTD9MJiEDoCHB9DZ3Bre13ySsD6K3pQ8565dJZnXWKN1KFADe+quhmZ4lAMAhwfY2XqlBeFMfb6zpbYwC9TuB4mfcIFF7IYfQfRV7gm9nH+Erk65nHWJAA+qJEzxcCjaB3pXrRne6F0e3FLNoK2UiHmCKbAXTvR1FNBhYLEygUJmH09bmHFZl9iEkZYxOS2X3SZHcPvPT2nUNv/3vo7XsPvx3oxT/290Y6lBLKvkjTs7qmvT95DWWmoJ3bIaDJh+kFRCB0BLi+hs4gA+ityaCiXmmahBTRqqqr3PiqopudJQLBIMD1NV6qQnlRHG+v62yNAfQ6geNl3iNQnpfPMouIvjFzE9enb4q+hecSzHsmJ2KNDrF0tKeREjG6rSzHe0WMDjFFNgPoIXrgL21eX7uH9VWRtfv4dnEK3y6IiF6VAHpW/mDFSOhlbPAjjA99AqM/7E3jo550pEMpoeyLND2ra9r7k9dQZgrayQA6fYAIhI8A19fwOdyqBy555Qn01vQhZ71y6azOOsUbqUJA08ObKmLZWSIQOAJcX+MlMJQXxfH2us7WGECvEzhe5j8C5kz2usgans5cxpPpS5G+lS/jZmEj0izNRYAB9Obi39jdZfxsVD6GsLR8FYtLVyP91UoWXy5nRa821rwXV7cDbSLowIGRT0U+i/Qp+fD5qW7gpEgoJZR9kaZndU17f/IaykxBO7dDQJMP0wuIQOgIcH0NncGt7XfJKwPorelDznrl0lmddYo3UoUAN76q6GZniUAwCHB9jZeqUF4Ux9vrOltjAL1O4HiZ/wjI6WzkI5lZuP5Kvl9dw3eb4n8fWttCBtAD5rcs3z0vZyWInsXT+Vt4tnALTxdu4+Z6TiQf6eBLez+wKSdGz+DE6NlIDsrB80ObEkofQ9kXaXpW17T3J6+hzBS0kwF0+gARCB8Brq/hc7hVD1zyygB6a/qQs165dFZnneKNVCGg6eFNFbHsLBEIHAGur/ESGMqL4nh7XWdrDKDXCRwv8x8BczrW5GkvY23lNtaztyL9l6UF/HlxAf8lmqW5CDCA3lz8G7p7aRooioi+NvsAV2YeiH6In0ol/FQUER186dgJpHbJAfRd+HD8GD4eOxbpMTmUXpVQ+hjKvkjTs7qmvT95DWWmoJ3bIaDJh+kFRCB0BLi+hs7g1va75JUB9Nb0IWe9cumszjrFG6lCgBtfVXSzs0QgGAS4vsZLVSgviuPtdZ2tMYBeJ3C8LCgE1h8CuUeS0f0h/jg/gf+Ym8AfRcx3wyWbO4ot8I3moPjYNJYB9NBYM2nbzWApo5h//kouzD7HNzPPcUFkWX67JGJ06KW98wg6RNrTR/DF+B78dmw3vhjbgx7pWFVC6WMo+yJNz+qa9v7kNZSZgnZuh4AmH6YXEIHQEeD6GjqDW9vvklcG0FvTh5z1yqWzOusUb6QKAW58VdHNzhKBYBDg+hovVaG8KI6313W2xgB6ncDxsqAQKExJpLwiF+fvidzHxbl7mJZDslMSRTfC4h4BBtDdY97QHcvrEjs3ksNs9hFmVh6Jfoxry3Mis7i2Mgf5LdZEjA699PWcRG/PKRj98dAwPhkaiqRTOiafQY90KCWUfZGmZ3VNe3/yGspMQTu3Q0CTD9MLiEDoCHB9DZ3Bre13ySsD6K3pQ8565dJZnXWKN1KFADe+quhmZ4lAMAhwfY2XqlBeFMfb6zpbYwC9TuB4WVAIlCWktymP5n/Aw/lLMPqufKb5jojRLO4RYADdPeYN3bEkZ8uLIqIfyh+iPJQ/QomksI4HIg8LueijCebvUVoggTvGBz7E+GBFzvd24nxfl+gudEj/JIt7pEMpoeyLND2ra9r7k9dQZgrauR0CmnyYXkAEQkeA62voDG5tv0teGUBvTR9y1iuXzuqsU7yRKgS48VVFNztLBIJBgOtrvFSF8qI43l7X2RoD6HUCx8tCRWBm4QJmFr7BzOI3uLhawvfZUqQriaklQ3WoHQvQbgbQQyBNQuEbJhxeRj4/E0khP+Z6d/sAACAASURBVIubM/dxc/ZepCfkt1UJoUd/30YTGq/IgZHPcGBUZORTnOoGTsqxc6NDLKHsizQ9q2va+5PXEGcN2vwmApp8mMwTgdAR4PoaOoNb2++SVwbQW9OHnPXKpbM66xRvpAoBbnxV0c3OEoFgEOD6Gi9VobwojrfXdbbGAHqdwPGyUBFYyV7D8so1rGSv49vFpYosLSEvHTIH0Y1mcYMAA+hucG7oLuUViZ3LF81Fv1iZjGQiO4nHy5N4svIykgW5waKI0eGXjHTBfOE8g+Pj5/H2jvfxluhjaeBYCjgqOsQSyr5I07O6pr0/eQ1x1qDNbyKgyYfJPBEIHQGur6EzuLX9LnllAL01fchZr1w6q7NO8UaqEODGVxXd7CwRCAYBrq/xUhXKi+J4e11nawyg1wkcLwsVgULuIQrrD2D0N3OT+Hp2At/MTiIrHZJQYaRZ3CDAALobnBu6S2lKcrJPS072KVybe47rcz/i2vxzTBXWRFYxLbq1/vhkWOAyMoQzu07irIjRe+VQ+j4Ro0MsoeyLND2ra9r7k9cQZw3a/CYCmnyYzBOB0BHg+ho6g1vb75JXBtBb04ec9cqlszrrFG+kCgFufFXRzc4SgWAQ4PoaL1WhvCiOt9d1tsYAep3A8bJgEShKsulN+W76ES5MP8R3IrOSu70qwfYtMMMZQPeTsI2NIoyUNwqSrv0nkR+RL/yE72Z/xHczIqLlTPor8bMX9VnV0b4HVXl/12F8sOsozosek+aMjNbXbNOvCmVfpOlZXdPen7w2fQqgAQ0ioMmHG4SKlxOBpiPA9bXpFCRigEteGUBPhEI9jbp0Vj2osqcuEeDG1yXavBcRIAK1IsD1tVakaqsXyovi2nqTcC0G0BMGmM17h0BZkk2XJNm06FszN+Q7ztcj/bQIPBExmsUNAgygu8HZ9i6F4jwiKc1jOjuBqdUXIhO4uzIvMhfpdWm0Krbt+1y/r/s4+rvfgdHvjYzjvIjRfWJ0VXy2fzvbQtkXaXpW17T3J68hzhq0+U0ENPkwmScCoSPA9TV0Bre23yWvDKC3pg8565VLZ3XWKd5IFQLc+Kqim50lAsEgwPU1XqpCeVEcb6/rbI0B9DqB42XBIrAhCac35dnc93g29y2ei74hH0CvSrB9C8xwBtD9JGwt9wzr+Wcw+t7iy4osvcRkIYfJYj7SJTG9Kn72oj6rdgy8jx0DH2Bc5GxfN86JGG0+fS6fQI90iCWUfZGmZ3VNe3/yGuKsQZvfRECTD5N5IhA6AlxfQ2dwa/td8soAemv6kLNeuXRWZ53ijVQhwI2vKrrZWSIQDAJcX+OlKpQXxfH2us7WGECvEzhe1goIzC5+i9mFC5hZvICL2SK+Xy1Guiydq0or9NPXPjCA3mRmNoyXSxhcdFFSthfKRRRFFtcfiTzE0toj3Fqcxa0FEdErUruaur3Jlsd7+zYTGhcRfWjkk035GCe6gBPdwLuiQy+h7Is0Patr2vuT19BnENqvyYfJNhEIHQGur6EzuLX9LnllAL01fchZr1w6q7NO8UaqEODGVxXd7CwRCAYBrq/xUhXKi+J4e11nawyg1wkcL2sFBFay12EkK/Lt4iIuLC5FWs6oQw6kR8KSHAIMoCeHbU0tl9fkL0UkEbvohfwSFvPLkZ5Yf4HJNSMTeLG2gherK5hYy7Zs2na0DwLtAyKDODV2GqdGRUTvl5j6QTlybnToJZR9kaZndU17f/Ia+gxC+zX5MNkmAqEjwPU1dAa3tt8lrwygt6YPOeuVS2d11ineSBUC3PiqopudJQLBIMD1NV6qQnlRHG+v62yNAfQ6geNlrYBAMfcIBZFi/iG+mZnA17MvRCaQlc6Z07ZGWJJDgAH05LCtqeXSIlA0soSfVidFJiL9aG0BD9fmI71aKmCtWMRaqdiyaduR2i0H0PcAHbvx8fhRfDp+BB+PHcFIOzDSJiI69BLKvkjTs7qmvT95DX0Gof2afJhsE4HQEeD6GjqDW9vvklcG0FvTh5z1yqWzOusUb6QKAW58VdHNzhKBYBDg+hovVaG8KI6313W2xgB6ncDxspZAoDgpGaxFRF+cfoTvZx7hosh0uYyp8kakWZJDYPfQp9gz/CmMPpPpwLlMe6TbJWgp/4s0SxwIbEgjxpc3UJIU7ZFIyvZ8fhYFI4U5PM2+eCWP1tfwMLeKR+urcdzc0zZMVDzyMnR2HUFaxOjPRnfh803JyG97RIwOvYSyL9L0rK5p709eQ59BaL8mHybbRCB0BLi+hs7g1va75JUB9Nb0IWe9cumszjrFG6lCgBtfVXSzs0QgGAS4vsZLVSgviuPtdZ2tMYBeJ3C8rCUQKC9JAF1O4JYX8WD+Lh7M3RF9B/fzBdzL5XFPNEtyCIz2v4+xgfdh9Hu93XivJyM6g7TENjtFjGaJAwHjx0WRArKSpn1V0rRnRebXZjBnZH0GE7lFTOYXIj1TyGO6KCK6dYvkZkenSFr8751IxvrexrmBQbzXb2RAflOpYST0Esq+SNOzuqa9P3kNfQah/Zp8mGwTgdAR4PoaOoNb2++SVwbQW9OHnPXKpbM66xRvpAoBbnxV0c3OEoFgEOD6Gi9VobwojrfXdbbGAHqdwPGylkBgQwKLRiSwOLN4HTNL1zC7dB3fZdfwbXYV34tmSQ6Bgd7T6O85BaPP9w3iA5H3eweRkW9Oy0H0SLPEgYB85xw5kXXMrb7EXHYy0s9WpuXU+XSk58p5zEm6dqPXJfNCbkOkpTMwvD5ffmjkNI6MnsEh+fb5213pinSn5Wy6OZ9ekdBLKPsiTc/qmvb+5DX0GYT2a/Jhsk0EQkeA62voDG5tv0teGUBvTR9y1iuXzuqsU7yRKgS48VVFNztLBIJBgOtrvFSF8qI43l7X2RoD6HUCx8taDYG17A2srt6E0V8uLuDLBRHRlXO7lfO7LPEikOk+iu6uozD6VM8gTvUO4XQUQG9HRo6fZ1JtSLelkWoXaUuhs61DTqV3RJpp3rfgYqMkPxQRXZA07flyQXQBxY01FMurolcxI8HzaSPyrfOnK3N4kp2VIPocVuTKZRGjNZT29mF0tI/A6JNjJ3By/GSk98kfbeyXP94wupVKKPsiTc/qmvb+5LWVZhOdfdHkwzoZZq9bCQGur63E5uu+uOSVAfTW9CFnvXLprM46xRupQoAbX1V0s7NEIBgEuL7GS1UoL4rj7XWdrTGAXidwvKzVEMjnH6OQeyTfhX6E72Ze4FuR72ZfQJK8R4FFo1niRSCdGkdnehxpkT2dGezt6ol0ZyotP+9EOtWJgfQA+lODGBAZTmUwIjKcZpr3LZkoS8aETZmXVOwL+UXMS6r2lUIWy8VVrIjMyc9n5edzuSXRWczmKlI5n145p66hdHUdQFfnQfkDjoN4b3ifyAGcH96PYQmeD8uRcyOtVELZF2l6Vte09yevrTSb6OyLJh/WyTB73UoIcH1tJTZf98Ulrwygt6YPOeuVS2d11ineSBUC3PiqopudJQLBIMD1NV6qQnlRHG+v62yNAfQ6geNlrYZAufwS5fKkyEtcmXyAy5P3RR7gpXS0Kq3W52b3p72tC23tXXKavEtStncgI6fLjbRJkLw93SOSwc6u3a9kf9cg9ncNiQyih2nef0lfcVEOoC9IuoRF/Lg6gR+zIqKn17OYliC50QtyMn1BTqUbyZeKkqa9JCfViyhLa+b8utEaSl/vKRjp7z2JjweG8MmgiOjONvNVdPnuuehWKqHsizQ9q2va+5PXVppNdPZFkw/rZJi9biUEuL62Epuv++KSVwbQW9OHnPXKpbM66xRvpAoBbnxV0c3OEoFgEOD6Gi9VobwojrfXdbbGAHqdwPGy1kNAgo+Q4CMWcWfylshN3Hl5C49KZTyWb0E/aunvQXvGpgTQkeoR+XkAfZ8Ezg9EQXRJ895hUrxXpEPSu7dL4N3olOjUZqp3+an8rE3+3R6lfI++Zx1UYNSEszdEyihvbJj/H+miBLxLpVKkC5Ku3ejihvxMAudlkVJJAuibwXOjZ3JrmFpflSD6WpSivSqesZ68OW2dgHwSwITIdw6ercjAGZzv7cIHvd0439OdvA1NukMo+yJNz+qa9v7ktUkDn7eNDQFNPhwbaGyICDQJAa6vTQI+4du65JUB9ITJbPXmXTprq2PJ/jUHAW58m4M770oEiMDfR4Dra7weEsqL4nh7XWdrDKDXCRwvaz0EJP01KvLj7HU8n7ke6ev5Aq7l8rguwuIIgXYJdHZIoFP0QGozhXu6ksK9msY9Lb8z0infR+9K96JbTqx3SdC934icXDe6tz2FPvl9r0inpOaWz6pLfUd9iOU2BWnFSPV75qJLBWTzko49txrp5aKkZzcp2kVykr59XcToeUnTviDp2qMU7sW8/L4Q6Wqadi2p2n9GQ/uQ+JWI6LeH38bbIyKij3amcaQrFelWLaHsizQ9q2va+5PXVp1Z9PRLkw/rYZU9bVUEuL62JrMueWUAvTV9yFmvXDqrs07xRqoQ4MZXFd3sLBEIBgGur/FSFcqL4nh7XWdrDKDXCRwvaz0ETALrShLrhcWrmF+6Eulvsqv4emUt0iyOEJAT43JUWP7XLqfH03KqPIW06HR0srxd0mtLmvc2SfEOkbYM+rqG0d89gr7uYYxLivcdckJ9vHsIYx3dGE2JiM5IyvceCaIbHU4x4e6KrBVzWC0ZvY7Z7ILIPGZW5yUt+5ycLp+T0+WzWJHT6Mviv0YXTIp2c0JddHGjjFJZTq4bHXm4nlTtP+M6tVeyGlTk47GD+ETk47FDGJG0BKPiV0a3agllX6TpWV3T3p+8turMoqdfmnxYD6vsaasiwPW1NZl1ySsD6K3pQ8565dJZnXWKN1KFADe+quhmZ4lAMAhwfY2XqlBeFMfb6zpbYwC9TuB4WSsjsLZ6G2vZWzD6m8U5fC3yzdIs1iWbdm5TWrn/YfRN0rxLAF1C4hJAH4qC5yaQPmaC55syshlAH+mQb6xvBtC7TQA9CtCLiJaY+itpj1K9m7TvPz+m3r6ZIt5oU3/zamuYypJmvSzfHC8ZLVdXpSSB7fKmQHT0myjYnRNZj2T9VQA9h7lVE0BfiPR0rhJEn8nN6U7Pvi0bhvCK9GQOI9MtkjmEj4d34pORnZE2nlQVa1IDuSCUfZGmZ3VNe3/yGshEQTO3RUCTD9MNiEDoCHB9DZ3Bre13ySsD6K3pQ8565dJZnXWKN1KFADe+quhmZ4lAMAhwfY2XqlBeFMfb6zpbYwC9TuB4WSsjUMj/CCN5katzT3Fl/nGkpyWuOS1HeI1maTYCJt22pHqX71mb1O1dUQp3Caa/ISaFu0nfbrRJ314VdMh1Jk28iPnqtZEuI5I2vkt+1iXXvFk6o7Z7YbS5Y1VsEcgXVpGXlOuRlotNGvVIyynxXDmPnKRnh+hISvJvSd2+Linc10UXNk+TG53Nr0Xp241eKUo6d0nfbrRpryq2trVu/V7pWp9IL/YOHa3I4FGc6O3Huz1GBja9yHhS65ZQ9kWantU17f3Ja+vOLVp6psmHtXDKfrYuAlxfW5Nbl7wygN6aPuSsVy6d1VmneCNVCHDjq4pudpYIBIMA19d4qQrlRXG8va6zNQbQ6wSOl7UyAuXyohwAXpRTwYu4P30D9+R76EYeFYGHIkazNBuBzTTvch68XVK6R6fH2zsk5XuHnCA32pwkb4tOk0vCd/l95eS4/EgOI8vJ9UjkW+mb4VWje+XfvR0iot8svXK6vVdOt/cYkV9UxRaBVTktHsm6iFycrUpRAuIlEdGIRH4rsowNOVVejrTZJ5RFm5PqpbKIpGkvyWn2YnSiXbTIm6fabW1r3fqj0rURkVGc2vkWTosYva8jFclekdee1LoohLIv0vSsrmnvT15bd27R0jNNPqyFU/azdRHg+tqa3LrklQH01vQhZ71y6azOOsUbqUKAG19VdLOzRCAYBLi+xktVKC+K4+11na0xgF4ncLystREw53jNt6dz+Gn2SkXmruDaehFXcgVcyzGCHjT/JkAugXITQDdnkyvnk00AvVu+k55Bj+g3S4+kiO/pFJHU8K8Tx9sjsJZbxGp+AWu5hSiA/krku+arUQBdfM4E0OW/jTYB9pVNsb+b5iuqSfY70C3fO+9Oi4g+N34A53YcFDkQhdSHRYzWUELZF2l6Vte09yevGmaZ1u6jJh9ubSbZOw0IcH1tTZZd8soAegI+5JLABMy3apKbBiu4gqlMHw6GKitDNfFqBUzglTkPB07gNuZzvMbLaygviuPtdZ2tMYBeJ3C8rLURMAFySactqbMXlm5gcfGG6Jv4emWlIlkT2mQJFgGToj0SSdcunTBi0rKbFO5pSff+tync0xJo74ykJ0rzXUkcb18Kcqo8L4HxgohJ3W7EeJlJ4W5Ss79O4W5SuRdepXk3f87BYoPA60T7473HsKPvGMZFTgyMiAzjxOBI9AcT9WYSsLHEl7rcF/nCxGs7ND3TaXrO0cSrf6MqOYs0+XByKPrXMserf5zQIjsEODfZ4VVrbQbQa0XKop4mZ+XiYuEYAVWlDwdEloWpmni1gCX4qpyHg6dwyw5wvMbLK18UW+DJALoFWKyqB4EN6aqRsmTSvityBwXRf1yYxX+IGM0SMAJRHnc5pSy6ela58hOTDr5NEr6bf70uJkV8W5Qivj36TTXlty0CG5J63aRg39hMt17xMONpJjW7SdEu/xId/VR09femDosNAq8T7R8dPYWjo2dETuNYV1okFemOTR6N1lC4L/KPZU3PdJqeczTx6t+oSs4iTT6cHIr+tczx6h8ntMgOAc5NdnjVWpsB9FqRsqinyVm5uFg4RkBV6cMBkWVhqiZeLWAJvirn4eAp3LIDHK/x8soXxRZ4MoBuARarqkQg90SOCouI/q+5H/Hn2Z8ivS7RzTURo1mIABFoNgLmzxoqYfHO1Cg6O0aRTo3hxOhbeHf0bZHj8r1zYG8K2KMlav4GJdwXNds/f3l/Tc90mp5zNPHq36hKziJNPpwciv61zPHqHye0yA4Bzk12eNVamwH0WpGyqKfJWbm4WDhGQFXpwwGRZWGqJl4tYAm+Kufh4CncsgMcr/HyyhfFFngygG4BFquqRKA4JZncX8p3qafww8x9fD9zDz/M3sdUCZiSo8FGsxABItBsBKpp27sw2HMQg5lDGOo5hJMD4zg5uAOnBnZgUGLsVWm2ta7vz32Ra8R//X6anuk0Pedo4vXXvbx1amjy4dZh7dd7wvH66xixht8IcG5Khh8G0BPAVZOzcnFJwIE8aJI+7AEJCZigidcE4PO2Sc7D3lLTkGEcrw3B94uL+aLYAk8G0C3AYlWVCGysSDrtZZEV3Ju+InI1kgfymfSHIkazEAEi0GwEXqdt3z10CrsGT8Po0z1pnOnpjLQ5eJ6SHPxyCF1d4b7IP8o1PdNpes7RxKt/oyo5izT5cHIo+tcyx6t/nNAiOwQ4N9nhVWttBtBrRcqiniZn5eJi4RgBVaUPB0SWhamaeLWAJfiqnIeDp3DLDnC8xssrXxRb4MkAugVYrKoTgZx028g6Xsxfx4s5kflruLGWw3WRG+s5mEPoJo7Ow+g6PYS9bhYCr79kbtK2d0nK9k6Rg0Nv4fDg8Ugfk4PpR7sQac2F+yL/2Nf0TKfpOUcTr/6NquQs0uTDyaHoX8scr/5xQovsEODcZIdXrbUZQK8VKYt6mpyVi4uFYwRUlT4cEFkWpmri1QKW4KtyHg6ewi07wPEaL698UWyBJwPoFmCxqk4ETGi8Iosr97CUvSf6Pi4tzeHi4lyk1+W3ayJGsxABIuAKARMVl+g4OqN07YM9hyN9vG8cx/tFRI/JcfMxibMbrblwX+Qf+5qe6TQ952ji1b9RlZxFmnw4ORT9a5nj1T9OaJEdApyb7PCqtTYD6LUiZVFPk7NycbFwjICq0ocDIsvCVE28WsASfFXOw8FTuGUHOF7j5ZUvii3wZADdAixW1YnAhnS7IqX8MxRFjP5m5rnIj5Fekt9KkvdIWIgAEXCFQDVte2+Urn33kEnbfhqnMimRNE5J2va0mJI2adtFNBfui/xjX9MznabnHE28+jeqkrNIkw8nh6J/LXO8+scJLbJDgHOTHV611mYAvVakLOppclYuLhaOEVBV+nBAZFmYqolXC1iCr8p5OHgKt+wAx2u8vPJFsQWeDKBbgMWq6hEoTctB9CnJ1T6NSzP3cGn6bqQnJXf7yzIwKcJCBIhAkgi8Ttvekx5HJj2Gns4x7B84hv2Stt3oo5tp241mqSDAfZF/nqDpmU7Tc44mXv0bVclZpMmHk0PRv5Y5Xv3jhBbZIcC5yQ6vWmszgF4rUhb1NDkrFxcLxwioKn04ILIsTNXEqwUswVflPBw8hVt2gOM1Xl75otgCTwbQLcBiVfUIlFeASLK4N3cF92euRPpBHnhQqAgLESACSSJQTdvehZ19h7Cz/3AkBzNjONQzjoM9YxjdTNtuNEsFAe6L/PMETc90mp5zNPHq36hKziJNPpwciv61zPHqHye0yA4Bzk12eNVamwH0WpGyqKfJWbm4WDhGQFXpwwGRZWGqJl4tYAm+Kufh4CncsgMcr/HyyhfFFngygG4BFqsSATliviHHzVHGxPw3mJj7OtKX5ePnl+Uj6Ff4EXS6CBFIGAGTtr1XpAdvjZ0WOYNjog+nUzjSmYp0h0nZLjW0p21/kwjuixJ2yzqa1/RMp+k5RxOvdbh9sJdo8uFgSarDcI7XOkDjJV4hwLkpGToYQE8AV03OysUlAQfyoEn6sAckJGCCJl4TgM/bJjkPe0tNQ4ZxvDYE3y8u5otiCzwZQLcAi1WJwGsEFpYvY375EhZWLuPS8ip+WFoVnUVOqlSFeBEBIhADAm1y6rxNvmbenkZ/alRkJJJjI0dxdPgtHBs+hl2S2X2PRM13mwzvLNwXBeADmp7pND3naOI1gGEWm4mafDg20AJoiOM1AJJo4t9FgHNTMg7CAHoCuGpyVi4uCTiQB03Shz0gIQETNPGaAHzeNsl52FtqGjKM47Uh+PiiuBH4GEBvBD1eqxiBtdxDVOXK7AQui1yZncSCYDIvYjQLESACMSDQ0Q8Yae/HgZ69ONS7N9L7e8dwoHcU+/vGMCCnzvvbgQERll8iwD8s9M8rND3TaXrO0cSrf6MqOYs0+XByKPrXMserf5zQIjsEODfZ4VVrbQbQa0XKop4mZ+XiYuEYAVWlDwdEloWpmni1gCX4qpyHg6dwyw5wvMbLK18UW+DJALoFWKxKBF4jUN6YxsamXJ24i2siVyfuYUKqvNgU4kUEiEAMCKTGgPS45GQfw7mhY3hPxOidkq59Z2eH6A6Yg+ftEkRn/HxrvLkvisEPY25C0zOdpuccTbzGPCS8bk6TD3tNRMzGcbzGDCibc44A56ZkIGcAPQFcNTkrF5cEHMiDJunDHpCQgAmaeE0APm+b5DzsLTUNGcbx2hB8v7iYL4ot8GQA3QIsViUCbyKwLP9YElnGg6mbuP/yBu4bXSzhfklENAsRIAL1IZBq70aqI4NUewb93Ts3ZRfe6d+Ld/v2RTIkKduHJHJuhOXvI8B9kX8eoumZTtNzjiZe/RtVyVmkyYeTQ9G/ljle/eOEFtkhwLnJDq9aazOAXitSFvU0OSsXFwvHCKgqfTggsixM1cSrBSzBV+U8HDyFW3aA4zVeXvmi2AJPBtAtwGJVIvAmAtUvna9jYu66yDVMir68nnslxIsIEIH6EMikR5HpHIPR+/t3S5r2PTjQtxt7ugaxr3Mw0hk5bt4tp86NZvn7CHBf5J+HaHqm0/Sco4lX/0ZVchZp8uHkUPSvZY5X/zihRXYIcG6yw6vW2gyg14qURT1NzsrFxcIxAqpKHw6ILAtTNfFqAUvwVTkPB0/hlh3geI2XV74otsCTAXQLsFiVCLyJwIb8oyLLy1ewvCQi+svlLP66vIovV7KEiwgQgToRGOg+gIFMRU4P7cWZoX2i96G/rf2VmJTt8r9IWP4+AtwX+echmp7pND3naOLVv1GVnEWafDg5FP1rmePVP05okR0CnJvs8Kq1NgPotSJlUU+Ts3JxsXCMgKrShwMiy8JUTbxawBJ8Vc7DwVO4ZQc4XuPllS+KLfBkAN0CLFYlAlsjsL52H+tr90Tu47uFKXy78BLfLU4hK/H1lTIizUIEiMBWCJj860ZS6E73vpKdmd3YldkDo4/2jeHIpnRLzaoQz9oR4L6odqxc1dT0TKfpOUcTr67Gig/30eTDPuDtygaOV1dI8z5JIcC5KRlkGUBPAFdNzsrFJQEH8qBJ+rAHJCRggiZeE4DP2yY5D3tLTUOGcbw2BN8vLuaLYgs8GUC3AItVicDWCBQLkzBSKE7ixuwDXJ97iBtzDzAhn0GvCrEjAkRgKwS65IcVGe7dJbIbI6KPdA/jSGYkkpHOXox09UQ6LTXl0+eRsNSOAPdFtWPlqqamZzpNzzmaeHU1Vny4jyYf9gFvVzZwvLpCmvdJCgHOTckgywB6ArhqclYuLgk4kAdN0oc9ICEBEzTxmgB83jbJedhbahoyjOO1Ifh+cTFfFFvgyQC6BVisSgS2QyCLjQ2Tsj2Lh9NX8HDqsujLuFcE7hYQaRYiQAS2QqBXfliRvcNvYc/w8Uif6u7B6UwvTotub2tDuyRqN9oUpmy39yTui+wxS/oKTc90mp5zNPGa9BjxqX1NPuwT7knbwvGaNMJsP2kEODclgzAD6AngqslZubgk4EAeNEkf9oCEBEzQxGsC8HnbJOdhb6lpyDCO14bg+8XFfFFsgScD6BZgsSoR2A6BnPwiL5LD5MJNvJy/IfoGrq+u4eraaqRNDF1i6ZFmIQKaEUh1ZJBu74HRvakhkWH0dgxhz8BekX3Y078Xhzq7cLizM9IsjSPAfVHjGMbdgqZnOk3POZp4jXtM+NyeJh/2bbG83AAAIABJREFUmYe4beN4jRtRtucaAc5NySDOAHoCuGpyVi4uCTiQB03Shz0gIQETNPGaAHzeNsl52FtqGjKM47Uh+H5xMV8UW+DJALoFWKxKBLZDQHK1R6HxElayD7Cyeh/Loi8uzuDigojoNfntqojRLERAMwKZzjH0pMdg9M7uHdhVlZ4B+e75oMgAhjs6MNSRijRL4whwX9Q4hnG3oOmZTtNzjiZe4x4TPrenyYd95iFu2zhe40aU7blGgHNTMogzgJ4ArpqclYtLAg7kQZP0YQ9ISMAETbwmAJ+3TXIe9paahgzjeG0Ivl9czBfFFngygG4BFqsSgb+HwEb0y43CjyLPsVF8jq+nnuGr6af4WmRJfrcoYjQLEdCMwEDmIAa7D2IgcwDH+vfhWN9ekX3YkW6rSKoNJlu7SdvOdO3xeAr3RfHgGGcrmp7pND3naOI1zvHge1uafNh3LuK0j+M1TjTZVjMQ4NyUDOoMoCeAqyZn5eKSgAN50CR92AMSEjBBE68JwOdtk5yHvaWmIcM4XhuC7xcX80WxBZ4MoFuAxapEoAYESrNyEH1GZBZ35h/j1twj0Y/wOJ/D40I+0ixEQAUCbZJ+vb1TPlrehaHOPgylKzLcPY7hrp2R3p0ZxZ7uMewRPSiHzauiAh+HneS+yCHYNd5K0zOdpuccTbzW6OotUU2TD7cEYTV2guO1RqBYzVsEODclQw0D6AngqslZubgk4EAeNEkf9oCEBEzQxGsC8HnbJOdhb6lpyDCO14bgYwC9EfgYQG8EPV5LBH6JQFkStW9IonbR08sPMLPyINIXV5bwncj3WZ5Bp9soQaBjANiUw727cVTE6NHOXoyJGN2f7kF/KiPSg+52oEuOnBvNEi8CDKDHi2ccrWl6ptP0nKOJ1zjGQShtaPLhUDiJw06O1zhQZBvNRIBzUzLoM4CeAK6anJWLSwIO5EGT9GEPSEjABE28JgCft01yHvaWmoYM43htCD4G0BuBjwH0RtDjtURgGwQ207mv3QPW70k8/R5+Pz+N389NRZqFCKhAID0OpHYAot8fPo73h96K9I40ojTtO1KCggTM30zUzpTtyXgGA+jJ4NpIq5qe6TQ952jitRH/D+1aTT4cGjeN2Mvx2gh6vNYHBDg3JcMCA+gJ4KrJWbm4JOBAHjRJH/aAhARM0MRrAvB52yTnYW+pacgwjteG4GMAvRH4GEBvBD1eSwT+PgL5CaDwAsi/wPcLz/DdwlNcFD1dLGKmUIo0CxEIHoEoVXtFhuVE+XBnJtJd6WF0pUYifbR3D472icgJ9AGmandOOQPoziH/1RtqeqbT9JyjiddfdfIWqqDJh1uItl/tCsfrr0LECp4jwLkpGYIYQE8AV03OysUlAQfyoEn6sAckJGCCJl4TgM/bJjkPe0tNQ4ZxvDYEHwPojcDHAHoj6PFaIvD3ESgty7fQVySd+zKeLN7Fk6U7Indxe20dN0Vur/F76HShFkAgStM+GKVrP9I7KoHy0UgPpAcwmOoXGZCger9IH0ZEmzTtXZKmvZvHzZ2RzwC6M6hrvpGmZzpNzzmaeK3Z2VugoiYfbgG6au4Cx2vNULGipwhwbkqGGAbQE8BVk7NycUnAgTxokj7sAQkJmKCJ1wTg87ZJzsPeUtOQYRyvDcHHAHoj8DGA3gh6vJYI1IxAdvkKsisiov+6vIL/XloRnY2uryR8ZyECYSHwKvW6SdWellTtKZOqfT8+EHl/eJ+kaM9IuvaeSLM0FwEG0JuL/1Z31/RMp+k5RxOv/o2q5CzS5MPJoehfyxyv/nFCi+wQ4Nxkh1ettRlArxUpi3qanJWLi4VjBFSVPhwQWRamauLVApbgq3IeDp7CLTvA8Rovr3xRbIEnA+gWYLEqEagfgdz6E6yvPYHRVxYncWlpUvRLzJWKmBcxmoUI+IeA+VB5RdIdPa9kKNUpadq7YHRKTpp3yCnzVHowOnlelcGOThgZEGFpLgLcFzUX/63urumZTtNzjiZe/RtVyVmkyYeTQ9G/ljle/eOEFtkhwLnJDq9aazOAXitSFvU0OSsXFwvHCKgqfTggsixM1cSrBSzBV+U8HDyFW3aA4zVeXvmi2AJPBtAtwGJVIlA/AqXiIorFhUgeLTzAA5GHC/fxML8ukos0CxHwD4FuMUm+b45u9HSOiYxH+lCmH4czfTjcLSnZJZDeneqS751LUL2zB0Np+Qa6fAe9q61DUrWLiGZpLgLcFzUX/63urumZTtNzjiZe/RtVyVmkyYeTQ9G/ljle/eOEFtkhwLnJDq9aazOAXitSFvU0OSsXFwvHCKgqfTggsixM1cSrBSzBV+U8HDyFW3aA4zVeXvmi2AJPBtAtwGJVIhAPAlPzVzC9cBVG/7CWFVmOtFkLTDr31kzp/vqD1+a/jFR6Wymt2ed4/CX5Vn7ODdpeJWcXnvrk9r2RDGYOYCCzP9Jn+0Zwtn8E50T3yAH13rSIOajO4iUC3Bf5R4umZzpNzzmaePVvVCVnkSYfTg5F/1rmePWPE1pkhwDnJju8aq3NAHqtSFnU0+SsXFwsHCOgqvThgMiyMFUTrxawBF+V83DwFG7ZAY7XeHnli2ILPBlAtwCLVYlAPAgsZZ/CyGL2Ce6vTuJ+diLSU8UiXhaKmBJpqdImKbw3pa+9jEg6yshJf3OSuj5vRDpc2JSW6rvXnXkzPXuXpGfvRqecJO+Xk+T9cqq8X/67u70H3W29kc6kx5DpHI1OoB/s7hXpw0E5hd7VLmfU5ZC5ERY/EeC+yD9eND3TaXrO0cSrf6MqOYs0+XByKPrXMserf5zQIjsEODfZ4VVrbQbQa0XKop4mZ+XiYuEYAVWlDwdEloWpmni1gCX4qpyHg6dwyw5wvMbLK18UW+DJALoFWKxKBOJBIFdYRF4kl1/CZPY+Xq7cw8vsA9xYW8eN1XXcFN1SpV1OMLfLSWaRnakidqVFUiUsS9r6pdx6pLPS4dVNaam+e90Zk569Ij2dA+jpGkCv6N2Snn2PpGbfI3pQvntuZEgk1ZGRIHsGqfYMBiXIPpBKR7pDDrCnJIhuNIufCHBf5B8vmp7pND3naOLVv1GVnEWafDg5FP1rmePVP05okR0CnJvs8Kq1NgPotSJlUU+Ts3JxsXCMgKrShwMiy8JUTbxawBJ8Vc7DwVO4ZQc4XuPllS+KLfBkAN0CLFYlAvEjkF25itXlqzD6y+Us/rq8EunyRjlKcf5mWvew0pxXE7W3oT01jPYOEdGHOws4InK4M4/ZtVWRlUgvSV+XBF4j1dTu1f5XUK+mtzeYVH8SPx/ht/hmOnb57+h/lZTsZg9Z+W31Jz3y333yrx5JzT72So5JWvaqjMv3zHekMhgXYQkXAe6L/ONO0zOdpuccTbz6N6qSs0iTDyeHon8tc7z6xwktskOAc5MdXrXWZgC9VqQs6mlyVi4uFo4RUFX6cEBkWZiqiVcLWIKvynk4eAq37ADHa7y88kWxBZ4MoFuAxapEIH4EcuvPkFt/KvIMd1eXcEfE6Pn8gsgi5nOLyJbldLYEjVdFB1PMiXNJ/R2dOu8Zj2SXyO6OEvbIKfTdcgJ9JZ8TWcdKIYc1lOQEekl0Eeul3CspFHMoltZFctL/AtY2iqKLKAgWecHEaJYqAtWU7Gk5Kd4h6dhTolPo6ehCRtKz95iU7G0mLbv8W1Lqp0Sn2rojnUn3RafQM53Cl6Rm3yWyQ9K0D7TLSfOOirCEiwD3Rf5xp+mZTtNzjiZe/RtVyVmkyYeTQ9G/ljle/eOEFtkhwLnJDq9aazOAXitSFvU0OSsXFwvHCKgqfTggsixM1cSrBSzBV+U8HDyFW3aA4zVeXvmi2AJPBtAtwGJVIhA/AqXiEkqlJRSLi5jLLUQyK/Jk5TkerzyL9EwJmJHPos+KDqZ07JC83jslr/cOnBrajdMip4Z2YaR9A8NtZdFl+fZ5SQLgpUjL19AjKcjX0Bfzy1iQ9PZGr4lelz8kWBc9J4H0qqwKFlnBxGiWKgJvpmTvQm+XSc3ehREJjFdlqKNf0rFXpFuC7F0iRqclQJ6SYHlKdK+kZe/tSEe6s03qtLdHmiVcBLgv8o87Tc90mp5zNPHq36hKziJNPpwciv61zPHqHye0yA4Bzk12eNVamwH0WpGyqKfJWbm4WDhGQFXpwwGRZWGqJl4tYAm+Kufh4CncsgMcr/HyyhfFFngWfwIieYFvpp7gm+nHuDD9BPOSI3lemjHav1JNUSypoXveRXvmhOgT+NehYfzb8Aj+TTQLEQgSgaKMuuKcyDxuzN/BjYW7InfworCBFxIs/km0+b+yjMuKriQ2j0bpq7FaTYBufpdUeT0Go6Tgm6nB20W3m/Tg5t/pg2hLHYj0b8b24Dfje/H52F7ImfRITPLwn5c1+WdFptfnReYiya7PiswguzaLyWIWEyJGLwkeSwUR0aajr9O+R2BswmEQqEj0/6N61VL5r+q///ZfyaSJfxO3ih0C1c/K6xTr0W+j/1X+azMNe4Rv9Sevf1epV0VXTo53m7TsIt0Z7MqMYnf3qJwqH5VU7MOSkn0k0r1yYN1Ijzm4ztLSCHBf5B+9mp7pND3naOLVv1GVnEWafDg5FP1rmePVP05okR0CnJvs8Kq1NgPotSJlUU+Ts3JxsXCMgKrShwMiy8JUTbxawBJ8Vc7DwVO4ZQc4XuPllS+KLfAsScCuLAE70Xfm7uHW7L1IPy4URQqR9q+YaE9aJIXBgVORDIl81teLz/v6Is1CBIJEoJSV8bgi4zGLH1cn8Dz7Aj+KzEsa87lCHgvFdSxLKvPlTb1aKmJNZLUo41RSm0NSnEPSm+el8/JfkU6mvB6DnZIaPC2pwY0eSBvpiiQjp8+70zsjfbx/GG8PjOBt0SYReNem/Nw2Y23F8uXCigTHjWSRy68gV1gWLafSy4KBnEJfFAzWTFp7OX2+LmJOsRel/0Wjpf/FDXOy3WCSEzzWRaS+RMjNNUYqWFXE4FQV+cuFzX8Jhpvp4fOxpoh/A7d2mcVEOv8mgJ5ul7TrRtqkrmj5eLxEz1PIyH9HIifBze9TolNGy+9T8vu0qRcha06hdwr2XXL6vFNSs3dhUNKyD0mK9iHR/e29GJS0+gMdvcKZXCE2dPFweTLDxKNWuS/yiIxNUzQ902l6ztHEq3+jKjmLNPlwcij61zLHq3+c0CI7BDg32eFVa20G0GtFyqKeJmfl4mLhGAFVpQ8HRJaFqZp4tYAl+Kqch4OncMsOcLzGyytfFFvguSHBpc0g0+TiDRiZWLyJy6truLS2Llp+712ppinOYP/IGZGzkT7VncbpTfHOZBpEBGpBYENCuUYkEL5cXJFvg2ejYPJ6cRnrJogselJSmU9ISnOj5+Qb4rM5SWsuGiU5vS2BdUiAWcLwkazWcs+66rweg+a72b1dg+jtHMSenn7sywxgT0ZShKeGJGg7GOnhzm4Rk0q8GyZWW5Wf39rkYjfRaknpLv3Pl0REFyVoXiqJyH/nJDCek6C30UUJcEcil6zL719/N7363xKMl9T4KC1Gel6anxOZNzFyCcAbnIw2Z94NTkZX/r+Z8wTDRFLEv4GbgBCdAP+b4HVGvlfeI3+MYDTkDxNgtPx7WPSIiNHdkma9+2e68rMKsiZIL0F1Scue+n/s3QnXbMlR3vuSelRPmgcEXE0MBgwewBiDsbn42l5e/rxeXtcDFxuDMXhkMAajAQNC89DzoJburvd0S0ctdZ+okxWZkW/8SqtcMuSOjPo/T0Rm7eTd53j0+vnzkePR7I8cj2Q/fz78todu3o8c7weOw/MHjgP889vrdhOwL6qnb6ffdJ1+53TStV5V5WXUycN5FOtFVq/1NJHRZQT0pst4RUc7QI+SumBcJ7NaXC4wxkZDeXgjsS5ItZOuF2DZfqg+vL2E3/cLqNfr6upG8f3xfP7Z3z899+zvnZ4/3r/5zHOn33z2eB+f3/rWN49jrW8en298bPR3Hpr8+qOR7++R0d/9WOPz/+87jyg+P6745qHQp/PjoW/+87bHj8dEP37z+aPv+5nTj53f7//p00eOc6OPvva+PwKuQqAogbse7f6Z47Hmnzkea/5nx+fnXnz+2+/TK8cx8PFo8/P7meNrHEfHN++c13cexP7Uo+87HhX+3tOTx+PBP/HEu4/3e27e73vw0eMx4e+4eWe/nv/GC8e/h/7C8Zf4Lx7v83+/83nncfhfvvn8/HFw/oXjff48fePM6s77+Hv/m/eZ2Z2j9Dv/5wfPvPZ4+JtHxF/tdRe3o1c9dbyfPD9M467Xkw8+dnritffpzO747+fPDx7vD7z2+djx+fjB9/z52PH5+M1nPuerYRBoOgH7ounI7zlhp990nX7ndNL1nia/RQM6efgWyXbPr6Je74nIgOIE9KYcgRygJ3DtZFaLS4KBCoTk4QIiJKTQSdcEfGVD6sNlpRlKTL0O4fuei90ovj+eL73456eXX/rz0/nzfz//3OmPX3j+5vOF43HSLxx/Dfvi8Xl+VPTNI6OP9yuv/efl47HHrxx/BXp+1PH9Pe749ccaH38ZeX6k8bcfbXw8Gvrtd96PHX9t+Y7zgdHNX10+fvz3x46/0Hz89KEnf/jb7/cdf3z5/uPa86cXAreKwM2j3Y/38fml4y/Sv3i8z59fPx7rfn5/7eXjr62Px5Tf+cvql27+hvr1f1E8h8PrD2E/6vJ4NPg7jkeDP3p8fvDRJ04fePTx0wceefz05PEX0U+9/aGbz+zXS8dfoJ//Wv3uz5fOj7N/9Tgav3kk/vE4+KM/ff34q/Knb/7Q/fzX6Xfed/7e/M77dDr4vfZ+8fy492Ps+X29113cjj71juP96NGz7n7d+evy4338tfjpzO78Pv77U8fnO1/7fOTg+sjx/3/4DZ/Xy1Ok20bAvqieop1+03X6ndNJ13pVlZdRJw/nUawXWb3W00RGlxHQmy7jFR3tAD1K6oJxncxqcbnAGBsN5eGNxLog1U66XoBl+6H68PYSft8voF6vq6sbxffH89VXnzm9ejwi+vz51ZdeOH3tpedPX335+eNw7ovHfz/ex+dXXj4/LvrF43//0vG3mi8eh3THX30en+d/i/i54y81z489vvx1fqzx+a8nj7+kfO2xxo8dn4898M7joPydN5/vfvjJ03seeep4BPRTx7/j+9hr7+OvMI//+WPH+/z5juNP119/X56DKxAoTOD1R7sfny8cjzZ/4TgcPr9fOv7N75dfPT/W/Ci847HmN+/zvwN+fJXX3znf6jsPYn/wOMh98DjIffA43H3swYeOQ+EHj8/zo8Lf/to7//+i5dXje796PCnj5n18/zv//czjtUfiH5/nf9P8/H7p5t9A/w6vc8u6ear7Dajz/3vnffcj4q/H8C5ux8H5g0fPOr/vfj1w/rfNj/f583Q8gv10/jzej9zwfOCG6fl/98D58/h3z28+X/ufXS9PkW4bAfuieop2+k3X6XdOJ13rVVVeRp08nEexXmT1Wk8TGV1GQG+6jFd0tAP0KKkLxnUyq8XlAmNsNJSHNxLrglQ76XoBlu2H6sPbS/h9v4B6va6ubhRfgefN44+Pv8k8Pr/04mdPX3zxL09feukvT1948YXT54/HRp8/nz0ec/zscXx+/hx73PH5scbHY4qPx7KfH2n8+mONn3jwvcejjN9zvN97/FXru4+/bn3Pzef7Hj0eC/3IozefXggggAACCCDw1gTsi+o5pNNvuk6/czrpWq+q8jLq5OE8ivUiq9d6msjoMgJ602W8oqMdoEdJXTCuk1ktLhcYY6OhPLyRWBek2knXC7BsP1Qf3l7C7/sF1Ot1dXWj+Ao8j79yvfOY41eOw/Gvnp45/g3m8+fTx+Oib97HI6NfPB51/NLpzufrjzt+8b7+Av38WOPzY57Pj2f/zmONH33gieMxxcejod/+xOmph47D9dfeTz50PBb6oYeP9xv+8eArfG0hEEAAAQQQuG0E7IvqKdrpN12n3zmddK1XVXkZdfJwHsV6kdVrPU1kdBkBvekyXtHRDtCjpC4Y18msFpcLjLHRUB7eSKwLUu2k6wVYth+qD28voQP0CRK6UXwFyMcjkO885vibx79vfhyTn9+vvnj892/eeWz08Xk8KPnb/3n9ccevnh+PfPHrO481fuCuxxo/8LaHjkcT33nf+bd+Hzz+PfTzfz8eZXw8uvih8+ONvRBAAAEEEEDgLQnYF9UzSKffdJ3uS3TStV5V5WXUycN5FOtFVq/1NJHRZQT0pst4RUc7QI+SumBcJ7NaXC4wxkZDeXgjsS5ItZOuF2DZfqg+vL2E3/cLqNfr6jpyo/hXP/jzp3/8ob97+tUP/fzpkfNh7QPHwe3xb/t6IYAAAggggAACuxB46XiKzMvHU2Re+uYrp1/73O+c/vXn/tPp1z7/Oxen/88+/Eunf/7hXz6dP72uR6DTb7pOv3M66Xq9aqgfqZOH66txvQzV6/VYirSGgN6Uw90BegLXTma1uCQYqEBIHi4gQkIKnXRNwFc2pD5cVpqhxNTrEL7vuXjkAP0n3/nx008d75985ydOH3n8B04fffzDN59eCCCAAAIIIIDALgT+7Lm/On3muc+ezp//8+ufPP3h1z91fH7q4vQdoF+MLHRBp990nX7ndNI1ZPRbMqiTh2+JZKGvoV5DmAwqTEBvyhHHAXoC105mtbgkGKhASB4uIEJCCp10TcBXNqQ+XFaaocTU6xC+qx6gv/vhp07n93uO9y+876dPf+99P3N8/sx1ExQNAQQQQAABBBBIJPDbX/q903883r/9pd8/feXlp09ffe196ZQO0C8lFhvf6Tddp985nXSNOf12jOrk4duhWOxbqNcYJ6PqEtCbcrRxgJ7AtZNZLS4JBioQkocLiJCQQiddE/CVDakPl5VmKDH1OoTvey7+tc//7unf3jyq9HdPL7368vH40pdPLx6fl77cNL6UmPEIIIAAAgggUIHAyNN4Hn3g4Zt/vuaR4/NXP/h3Tv/o/E/bHJ9e1yPQ6Tddp985nXS9XjXUj9TJw/XVuF6G6vV6LEVaQ0BvyuHuAD2BayezWlwSDFQgJA8XECEhhU66JuArG1IfLivNUGLqdQjf91z8R09/+uYxpf/r658+ffq5vzweYfpXp08/+5cXT+IA/WJkLkAAAQQQQACBAgRGDtA/9sQPHv+EzQ+cPvb4D57+2js/dvyzNh8//cRTHyvwrW5PCp1+03X6ndNJ19tTjff+Jp08fG8at2eEer09Wnb9JnpTjvIO0BO4djKrxSXBQAVC8nABERJS6KRrAr6yIfXhstIMJaZeh/B9z8Vfe/mZm0eVfu2VZ24eX/pbX/wfN5+XvhygX0rMeAQQQAABBBCoQGDkAP38z9f84vv/xs0/Y/Ouh568+adt3vXwkxW+1q3JodNvuk6/czrpemuKMfBFOnk4gOPWDFGvt0bKtl9Eb8qR3gF6AtdOZrW4JBioQEgeLiBCQgqddE3AVzakPlxWmqHE1OsQvre8eOQGsgP0PF1ERgABBBBAAIE8AvY/eWyvEbnTb7pOv3M66XqNOtglRicP76LJNfJUr9egKMZKAnpTDn0H6AlcO5nV4pJgoAIhebiACAkpdNI1AV/ZkPpwWWmGElOvQ/gcoOfhExkBBBBAAAEENiTgAL22aJ1+03X6ndNJ19oVdt3sOnn4uuRqR1OvtfWR3b0J6E33ZnQ/Ixyg3w+1e1zTyawWlwQDFQjJwwVESEihk64J+MqG1IfLSjOUmHodwucAPQ+fyAgggAACCCCwIQEH6LVF6/SbrtPvnE661q6w62bXycPXJVc7mnqtrY/s7k1Ab7o3o/sZ4QD9fqg5QP82AYtLgoEKhOzUcDt5uJOuBcpoWgqdPDwNaoGJ1GueCCM3kH/lgz93+pUP/Ozp/PmOBx49Pfbg8T4+vRBAAAEEEEAAgWoEnn/1xdPz33jx9MLx+euf/8+nX//Cf7n5vPTln7C5lNjl4zv9puv0O6eTrpe7ft8rOnl4X5Uuz1y9Xs7MFbUI6E05ejhAT+DayawWlwQDFQjJwwVESEihk64J+MqG1IfLSjOUmHodwveWF48coP/4Ux85/bWnPnb6sSc/cvrEkz90+vgTP3T6xPH2QgABBBBAAAEEqhH45LN/cfrU8f7kM39x+pNn/uz0v57+9OmPn/6zi9N0gH4xsosv6PSbrtPvnE66Xmz6jS/o5OGNZbo4dfV6MTIXFCOgN+UI4gA9gWsns1pcEgxUICQPFxAhIYVOuibgKxtSHy4rzVBi6nUIX9oB+lMPPX566qEnjvfjp7///r91+qX3/83j82/mJSsyAggggAACCCBwnwT+wxf/++k3j/d/+OJ/Oz39ynPH+9mbz0tfDtAvJXb5+E6/6Tr9zumk6+Wu3/eKTh7eV6XLM1evlzNzRS0CelOOHg7QE7h2MqvFJcFABULycAERElLopGsCvrIh9eGy0gwlpl6H8L3lxf/ueHzpv/v88T4+n3/1hdOz33jh5vGml77+4fEo95v3B3/2eIz7O05PPPiOm0e6eyGAAAIIIIAAAqsInPc0N3ubY4/z+n7nvOe59HXe09zsbY49zuv7nfOnVw6BTr/pOv3O6aRrTmXUjNrJwzUVyMlKveZwFXUeAb0ph7UD9ByubaJ2KkwLaRtb+6IIbEVAH95KLsl+HwKzPXx+hOmfHI8v/ZNn/s/xSNM/P/3v4/3JZ//8Ym3Oj3H/seOR7j/25P91PM79h08/+sQP33x6IYAAAggggAACqwjc7G2Ofc3587zXubPnufyx7Z849jU/euxrznub817nzp7nI6u+lnlvEYFO99Zm/865RTbxVYoQ6FSvRZBPSUNvmoJ5+iSd6nWmhx2gT7fy7ZpwpllXk+vUhFazNj8CCMQJ6MNxVkbWJDDbw8+cH2H6jedOz7zy/M0jTX/jC//t5vPS15NB80BtAAAgAElEQVQPPXZ66sEnTufP8+Pcf/kDf+vm0wsBBBBAAAEEEFhF4O69zXmv8/Q3nr3Z81z6untvc2fP8/ix53n80jDGI/A9BDrdW5v9O4fdELg2gU71em12lePpTZXVuf/cOtXrTA87QL9/T7ryIDDTrKuBd2pCq1mbHwEE4gT04TgrI2sSWOnhf/nZ3zz9i8/+xun8OfL65Q/87ZvHm/6D4wD9ieMm8+PHI0+fePCxkZCuRQABBBBAAAEEQgSe/cbzp+eOx7Y/exyU//vj/yjw/Mj23/jCfw1d+2aD/LvnQ/hc/BYEOt1bW/k7hwkRuAaBTvV6DV67xNCbdlHqsjw71etMDztAv8yHRr+BwEyzrobfqQmtZm1+BBCIE9CH46yMrElgpYevdYD+o8ejTd/4/hGPc69pOFkhgAACCCBwywj86c0/SfN/vuc98jUdoI/Qc+1bEeh0b23l7xwuROAaBDrV6zV47RJDb9pFqcvy7FSvMz3sAP0yHxrtAJ0HEEAAgVIEZm4aVn/xTpvB1axnzr/Sw9c6QD//tfn5L8+fOP7y/B+8/2+f/sHxF+nnv0r3QgABBBBAAAEEsgmc/9r835/fX/yvp2df+0v081+lj7wcoI/Qc+1bEej0m27l7xwuROAaBDrV6zV47RJDb9pFqcvy7FSvMz3sAP0yHxr9BgIzzboafqcmtJq1+RFAIE5AH46zMrImgZUePv87oecbzufP878P+sxr/zb6CKnzvxl6PkD/++//mzf/VuiTx+G6fzN0hKhrEUAAAQQQQOCNBJ555blj33LsXY7P//DF//7t/cwIqfO/df7kzb91/tixj3l9P/O3RkK6FoHvIdDp3trK3zmsh8A1CHSq12vw2iWG3rSLUpfl2aleZ3rYAfplPjT6DQRmmnU1/E5NaDVr8yOAQJyAPhxnZWRNAis9fH7k6Z8+e7xfe/TpHz/9mZvHn468zo9u/5EnjvfxeX6s+48/9dGbTy8EEEAAAQQQQOBaBM77ldf3LXfvZ0bi371vuXs/MxLTtQi8kUCne2srf+dwHgLXINCpXq/Ba5cYetMuSl2WZ6d6nelhB+iX+dDoNxCYadbV8Ds1odWszY8AAnEC+nCclZE1Caz08HPHY06f+8aLx/v5m7/c+vUv/Oebz5HX48dj3B9/8NHj/djN49x/5YM/d/MX6V4IIIAAAggggMC1CNzsWz5/7FuOx7af9zF39jMvDIU/71d+5QN39i3nfcyd/cw7hmK6GIE3Euh0b23l7xzOQ+AaBDrV6zV47RJDb9pFqcvy7FSvMz3sAP0yHxr9BgIzzboafqcmtJq1+RFAIE5AH46zMrImgSoePj/+9Pwo9/PnM688e3r6eCTq+T3yOj/G/fwI1DuPc3/i9NTxSPfz2wsBBBBAAAEEELiUwOt7k/M+5e59y6Vx7h7/+t7kvE+5e98yEtO1CLwVgU731qr8zuFIBO6XQKd6vV9GO16nN+2o2r1z7lSvMz3sAP3e3jPiLQjMNOtqITo1odWszY8AAnEC+nCclZE1CVTx8Cef/YvTJ49HuX/q+Pzjp//s9MfPfObmc+T18Sd+6OZR7ufPH3/qI6cff/J4H49090IAAQQQQAABBC4lcH5k+x8/c+xRjv3Jeb9yfnT7+XPkdWd/8tGbfcp5v/KJY9/yiePTC4EsAp3urVX5nZOlpbi3n0Cner39an7nG+pNt1PtTvU608MO0G9nvUz7VjPNOu1LvclEnZrQatbmRwCBOAF9OM7KyJoEqnj4+ePRp8+/eryPx5/+uy/8l9P/dzwW9fw58nrsePTpYw8c7+PzH37gZ0//9wf/zs2nFwIIIIAAAgggcCmBO/uT373Zn3xn3/LipWG+a/yd/cnP3exPHjse1/76vmUoqIsReAsCne6tVfmdw5AI3C+BTvV6v4x2vE5v2lG1e+fcqV5netgB+r29Z8RbEJhp1tVCdGpCq1mbHwEE4gT04TgrI2sSqOjhf/nZ3zz9i8/+xun8ea3XLx2Pcf/F9/2N0/nz7tc7j0e6v/PhJ0/vPB6d6oUAAggggAACCHz9eET7119+5vT1N/xTMr95/DMzv/Wl/3E6f468znuOdz58vI/PN9ufjMR3LQJvRaDTvbWKv3O4E4FLCHSq10u47D5Wb9pdwe+ff6d6nelhB+i3s16mfauZZp32pd5kok5NaDVr8yOAQJyAPhxnZWRNAhU9nHGA/vEnfvDm0ajn992vv3Y80v38WPfzpxcCCCCAAAIIIPC/zo9qP97nz7tf58e133n/5RCku/cer+9NzvsULwRmEOh0b63i75wZGpvj9hDoVK+3R7V7fxO96d6MdhzRqV5netgB+o7VUCjnmWZd/bU7NaHVrM2PAAJxAvpwnJWRNQlU9HDGAfo7Hnjk9I7jce7nz7tf58em/srxaPfzpxcCCCCAAAIIIHD+Z2R+/XhU+/nz7tcLr750euH452bOnyOvu/ceb7Y/GYnvWgTeikCne2sVf+dwJwKXEOhUr5dw2X2s3rS7gt8//071OtPDDtBvZ71M+1YzzTrtS73JRJ2a0GrW5kcAgTgBfTjOysiaBCp6+D9+6fduHo96/vza8QjVr71yvI/PjNffe9/P3Dw+9fx59+tdx2Pd3/XQ8T4+vRBAAAEEEEDg9hF4sz3G3fuQjG/9zz78S6d//uFfPp0/vRCYTaDTvbWKv3Nm622+vQl0qte9lbose73pMl67jO5UrzM97AB9lwoomudMs65G0KkJrWZtfgQQiBPQh+OsjKxJoKKHP308GvXTz3329Jnj84+e/vTpj75+vI/PjNfHjkemfuzxD58++oZHp/7EUx87/cQ7j/fx6YUAAggggAACt4/Am+0xzvuP8z7kvB/JeDlAz6AqZpRAp3trFX/nRHUyDoEzgU712klxvel2qt2pXmd62AH67ayXad9qplmnfak3mahTE1rN2vwIIBAnoA/HWRlZk0BFD7/46sunF4/Ho770zZdPv3Y8QvXXPvc7N58Zr0cfePj0yNsfOZ0/73796vFY91/90M+fzp9eCCCAAAIIIHD7CLzZHuO8D3npmy8de5GXU760A/QUrIIGCXS6t1bxd05QJsMQuCHQqV47Sa433U61O9XrTA87QL+d9TLtW80067Qv9SYTdWpCq1mbHwEE4gT04TgrI2sSqO7h3z4e4/5bx/v8effrqy8/ffrq8Vj382fG6xfe99OnX3zf3zj9whse7Z4xl5gIIIAAAgggMJ/AnT3G/zj2GL+fMvm7H37q9O7jn4I5f979Ou8tfvF422OkYBf0HgQ63Vur/juHWRG4F4FO9XovFrfpf6833SY1v/NdOtXrTA87QL+d9TLtW80067Qv9SYTdWpCq1mbHwEE4gT04TgrI2sSqO7hzxyPUP2z5/7qeJz7Z78L4B89/anTH3z9U8fj3T+VAvajx2PdP/L4D5zOn14IIIAAAgggcPsIfHuPcew1Ml4/8c6Pn/768f6Jpz7+XeE/+oQ9RgZvMWMEOt1bq/47J6aYUZ0JdKrXTjrrTbdT7U71OtPDDtBvZ71M+1YzzTrtS73JRJ2a0GrW5kcAgTgBfTjOysiaBKp7+PwY95defeXmce53v86Pdf83N492/50UsI+8/Xi0+wMPHY93/+5Hu6dMJigCCCCAAAIITCfwZnuMayXyqx/8+dP/c/7nYI733S97jGsRFud+CHS6t1b9d8796OeaXgQ61WsnZfWm26l2p3qd6WEH6LezXqZ9q5lmnfal3mSiTk1oNWvzI4BAnIA+HGdlZE0Cu3r4Px2PW/3tLx/v4/MrL3/99JWXnr759EIAAQQQQAABBFYReM/D7zy955GnTufP8z8H8wvv/enT3z0+vRCoQqDTvbVdf+dU8Yo81hPoVK/rac/LQG+ax3rmTJ3qdaaHHaDPdPEtnGumWVfj69SEVrM2PwIIxAnow3FWRtYksKuHz491/z/H+/z5h8dj3P/g6396+p9Jj3OvqZysEEAAAQQQQKAagZ+8eWz7j5x+6vg8/1Mw/9fxPn96IVCFQKd7a7v+zqniFXmsJ9CpXtfTnpeB3jSP9cyZOtXrTA87QJ/p4ls410yzrsbXqQmtZm1+BBCIE9CH46yMrElgVw+//M1XTq988xun8+e/+dx/Ov3rz/326d8ej3T3QgABBBBAAAEEVhH4R8fj2v/xh37heHT73z09/PaHTg+9/cGbTy8EqhDodG9t1985Vbwij/UEOtXretrzMtCb5rGeOVOnep3pYQfoM118C+eaadbV+Do1odWszY8AAnEC+nCclZE1CdwGD//Ol//g5lHu588vv/T105df/trNpxcCCCCAAAIIIJBB4L2PvPP03offdTp/3v36+ff+9ZtHt58/vRCoSKDTvbXb8DunoofkNI9Ap3qdR3X9THrTeg0yMuhUrzM97AA9w62NYs4062qsnZrQatbmRwCBOAF9OM7KyJoEboOH//z5zx2Pcv/c6fz5B1/70+P9yZtHunshgAACCCCAAAIZBM6Paf/r7/rE8f6R7wr/w4996Hhk+4dO508vBCoS6HRv7Tb8zqnoITnNI9CpXudRXT+T3rReg4wMOtXrTA87QM9wa6OYM826GmunJrSatfkRQCBOQB+OszKyJoHb4OFvnB/l/q1vnL7xzVdvHuX+r//qeB+fXggggAACCCCAQAaB82Pa//EPHO/j8+7Xg29/4PTw2x48PXg8ut0LgYoEOt1buw2/cyp6SE7zCHSq13lU18+kN63XICODTvU608MO0DPc2ijmTLOuxtqpCa1mbX4EEIgT0IfjrIysSeC2efh3vvyHp989HuV+/rz79eWXvnb64ktfPX3p+PRCAAEEEEAAAQQuJfC+R951ev8j7z4e2/6u4xHtP3X6O8dj2s+fXgjsRKDTvbXb9jtnJ5/J9ToEOtXrdYjtEUVv2kOnS7PsVK8zPewA/VInGv9dBGaadTX6Tk1oNWvzI4BAnIA+HGdlZE0Ct83Df/78509/8dr7buK//7X/ffq94/37xyPevRBAAAEEEEAAgUsJ/PTxuPafedePnn76eP/QYx+8ef/w8fZCYCcCne6t3bbfOTv5TK7XIdCpXq9DbI8oetMeOl2aZad6nelhB+iXOtH47yIw06yr0XdqQqtZmx8BBOIE9OE4KyNrErhtHn71W6+eXjke5X7+vPv1r/7qP57+1fFY9/OnFwIIIIAAAgggcCmBf/IDf+/0T45Htp8/H3jbA6eHjse1nz+9ENiJQKd7a7ftd85OPpPrdQh0qtfrENsjit60h06XZtmpXmd62AH6pU40/rsIzDTravSdmtBq1uZHAIE4AX04zsrImgS6ePg/f+V/Ho92/8PT+fPNXl948SvHI96/evrCi1+tKZasEEAAAQQQQOBqBD7w6LtP7zseyf6BR98Tivlz7/nJ47HtP3U6f3ohsCuBTvfWuvzO2dWL8r43gU71em8at2eE3nR7tLz7m3Sq15kedoB+O+tl2reaadZpX+pNJurUhFazNj8CCMQJ6MNxVkbWJNDFw3/x/BdOf3l+tPsLX3hTIc6PeP+9r/7JzaPevRBAAAEEEEDgdhM4P479Z979YzePZY+8fugdHzj94M2j2z8QGW4MAiUJdLq31uV3TkmjSeoqBDrV61WAbRJEb9pEqAvT7FSvMz3sAP1CIxr+3QRmmnU1+05NaDVr8yOAQJyAPhxnZWRNAl08/Oq3vnn65vE+f77Z6//9q9863Xl7zHtNt8oKAQQQQACB6xH4p8ej2P/pD/zizTvyeuBtbz+9/XifP70Q2JVAp3trXX7n7OpFed+bQKd6vTeN2zNCb7o9Wt79TTrV60wPO0C/nfUy7VvNNOu0L/UmE3VqQqtZmx8BBOIE9OE4KyNrEujk4Xsp8F++8kc3j3k/f3ohgAACCCCAwO0m8LPv+YmbR7KfP70Q6EKg0701v3O6uPr2fs9O9Xp7Vfzeb6Y33U61O9XrTA87QL+d9TLtW80067Qv5QB9NWrzI4DABQT04QtgGVqSQCcP30uAvzwe7/7Z5794+uwLX7zXUP97BBBAAAEEENicwIff8f7Thx97/+kHj0ezeyHQhYAb/F2U9j1vA4FO9Xob9Ip+B/dgoqT2GtepXmd62AH6XnVQLtuZZl395Ts1odWszY8AAnEC+nCclZE1CXTy8L0U+Oa3vnW6+c9bPOb9XjH87xFAAAEEEEBgDwJvOx7F/rbjP29/29v2SFiWCFyBQKd7a37nXMEwQiwl0Klel4KePLneNBn4pOk61etMDztAn2Tg2zrNTLOuZtipCa1mbX4EEIgT0IfjrIysSaCTh2sqICsEEEAAAQQQQAABBOYQ6HRvze+cOZ4ySx6BTvWaR7FeZL2pnibXyKhTvc70sAP0a7izcYyZZl2NuVMTWs3a/AggECegD8dZGVmTQCcP11RAVggggAACCCCAAAIIzCHQ6d6a3zlzPGWWPAKd6jWPYr3IelM9Ta6RUad6nelhB+jXcGfjGDPNuhpzpya0mrX5EUAgTkAfjrMysiaBTh6uqYCsEEAAAQQQQAABBBCYQ6DTvTW/c+Z4yix5BDrVax7FepH1pnqaXCOjTvU608MO0K/hzsYxZpp1NeZOTWg1a/MjgECcgD4cZ2VkTQKdPFxTAVkhgAACCCCAAAIIIDCHQKd7a37nzPGUWfIIdKrXPIr1IutN9TS5Rkad6nWmhx2gX8OdjWPMNOtqzJ2a0GrW5kcAgTgBfTjOysiaBDp5uKYCskIAAQQQQAABBBBAYA6BTvfW/M6Z4ymz5BHoVK95FOtF1pvqaXKNjDrV60wPO0C/hjsbx5hp1tWYOzWh1azNjwACcQL6cJyVkTUJdPJwTQVkhQACCCCAAAIIIIDAHAKd7q35nTPHU2bJI9CpXvMo1ousN9XT5BoZdarXmR52gH4NdzaOMdOsqzF3akKrWZsfAQTiBPThOCsjaxLo5OGaCsgKAQQQQAABBBBAAIE5BDrdW/M7Z46nzJJHoFO95lGsF1lvqqfJNTLqVK8zPewA/RrubBxjpllXY+7UhFazNj8CCMQJ6MNxVkbWJNDJwzUVkBUCCCCAAAIIIIAAAnMIdLq35nfOHE+ZJY9Ap3rNo1gvst5UT5NrZNSpXmd62AH6NdzZOMZMs67G3KkJrWZtfgQQiBPQh+OsjKxJoJOHayogKwQQQAABBBBAAAEE5hDodG/N75w5njJLHoFO9ZpHsV5kvameJtfIqFO9zvSwA/RruLNxjJlmXY25UxNazdr8CCAQJ6APx1kZWZNAJw/XVEBWCCCAAAIIIIAAAgjMIdDp3prfOXM8ZZY8Ap3qNY9ivch6Uz1NrpFRp3qd6WEH6NdwZ+MYM826GnOnJrSatfkRQCBOQB+OszKyJoFOHq6pgKwQQAABBBBAAAEEEJhDoNO9Nb9z5njKLHkEOtVrHsV6kfWmeppcI6NO9TrTww7Qr+HOxjFmmnU15k5NaDVr8yOAQJyAPhxnZWRNAp08XFMBWSGAAAIIIIAAAgggMIdAp3trfufM8ZRZ8gh0qtc8ivUi6031NLlGRp3qdaaHHaBfw52NY8w062rMnZrQatbmRwCBOAF9OM7KyJoEOnm4pgKyQgABBBBAAAEEEEBgDoFO99b8zpnjKbPkEehUr3kU60XWm+ppco2MOtXrTA87QL+GOxvHmGnW1Zg7NaHVrM2PAAJxAvpwnJWRNQl08nBNBWSFAAIIIIAAAggggMAcAp3urfmdM8dTZskj0Kle8yjWi6w31dPkGhl1qteZHnaAfg13No4x06yrMXdqQqtZmx8BBOIE9OE4KyNrEujk4ZoKyAoBBBBAAAEEEEAAgTkEOt1b8ztnjqfMkkegU73mUawXWW+qp8k1MupUrzM97AD9Gu5sHGOmWVdj7tSEVrM2PwIIxAnow3FWRtYk0MnDNRWQFQIIIIAAAggggAACcwh0urfmd84cT5klj0Cnes2jWC+y3lRPk2tk1KleZ3rYAfo13Nk4xkyzrsbcqQmtZm1+BBCIE9CH46yMrEmgk4drKiArBBBAAAEEEEAAAQTmEOh0b83vnDmeMksegU71mkexXmS9qZ4m18ioU73O9LAD9Gu4s3GMmWZdjblTE1rN2vwIIBAnoA/HWRlZk0AnD9dUQFYIIIAAAggggAACCMwh0Onemt85czxlljwCneo1j2K9yHpTPU2ukVGnep3pYQfo13Bn4xgzzboac6cmtJq1+RFAIE5AH46zMrImgU4erqmArBBAAAEEEEAAAQQQmEOg0701v3PmeMoseQQ61WsexXqR9aZ6mlwjo071OtPDDtCv4c7GMWaadTXmTk1oNWvzI4BAnIA+HGdlZE0CnTxcUwFZIYAAAggggAACCCAwh0Cne2t+58zxlFnyCHSq1zyK9SLrTfU0uUZGnep1pocdoF/DnY1jzDTrasydmtBq1uZHAIE4AX04zsrImgQ6ebimArJCAAEEEEAAAQQQQGAOgU731vzOmeMps+QR6FSveRTrRdab6mlyjYw61etMDztAv4Y7G8eYadbVmDs1odWszY8AAnEC+nCclZE1CXTycE0FZIUAAggggAACCCCAwBwCne6t+Z0zx1NmySPQqV7zKNaLrDfV0+QaGXWq15kedoB+DXc2jjHTrKsxd2pCq1mbHwEE4gT04TgrI2sS6OThmgrICgEEEEAAAQQQQACBOQQ63VvzO2eOp8ySR6BTveZRrBdZb6qnyTUy6lSvMz3sAP0a7mwcY6ZZV2Pu1IRWszY/AgjECejDcVZG1iTQycM1FZAVAggggAACCCCAAAJzCHS6t+Z3zhxPmSWPQKd6zaNYL7LeVE+Ta2TUqV5nenjaAfo1TLBLjE5m3UUTeV5GYGYTuiwzoxFA4I0ErDm30xP68O3UVb3eTl19KwQQ2IdAp/W105rTSdd9qk2mCCCAwO0kYH2l6+4E7Jt2V/D756835ejqAD2BayezJuATsgABC2kBEaSAQJCANScIarNh+vBmggXTVa9BUIYhgAACSQQ6ra+d1pxOuiaVhrAIIIAAAkEC1tcgqM2G0XUzwaT7PQR4OMcUDtATuHYyaw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+u7d0cAACAASURBVF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Cg0w0I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RgBVoAAAIABJREFU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dhpB+idCrORf06dmhAP305nd/Lw7VTQt9KbeACBfQhYc/bRSqYIdCLQaS+hD3dy9u38rp3q9XYq6Ft1ItBpzdGbOjnbd92dgN60u4Lyn+lhB+j8NkRgplmHEr3CxTaDV4BYMEQnDxfEL6UrENCbrgBRCAQmEbDmTAJtGgQQuIhAp72EPnyRNQwuSKBTvRbELyUELiLQac3Rmy6yhsEILCWgNy3Fb/IrEJjpYQfoVxCsc4iZZl3N2W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px2gr4Y6c/5Om4aZZp2p4febi66rFciZv5OuOQRFRWAegU5rzjyq62fSh9drkJFBp3rt5GG6ZlSLmDMJdPLwTK7mQiCDQKf1NYOfmAgggAACcQKd9ojW17gvdhrZycMzdXG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PlUmYAAAgAElEQVR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DPpG0uBBBAAAEEEEAgQKDTDxqb/IAhDEGgCIFOvakIcmkgcN8ErK/3jc6FRQhYc4oIIY37JqAP3zc6FxYh0KkPq9cippMGAsUIOEAvJoh0EEAAAQQQQAABP1R5AAEEKhLo1Jsq8pcTApcQcCP4ElrGViRgzamoipwuIaAPX0LL2IoEOvVh9VrRgXJCYD0BB+jrNZABAggggAACCCDwXQT8UGUIBBCoSKBTb6rIX04IXELAjeBLaBlbkYA1p6IqcrqEgD58CS1jKxLo1IfVa0UHygmB9QQcoK/XQAYIIIAAAggggIADdB5AAIHyBDrdRCsvhgQRuAcBN4JZZHcC1pzdFZS/PswDuxPo1IfV6+5ulT8COQQcoOdwFRUBBBBAAAEEELhvAn6o3jc6FyKAQCKBTr0pEaPQCEwh4EbwFMwmSSRgzUmEK/QUAvrwFMwmSSTQqQ+r10QjCY3AxgQcoG8sntQRQAABBBBA4HYS8EP1durqWyGwO4FOvWl3reSPgBvBPLA7AWvO7grKXx/mgd0JdOrD6nV3t8ofgRwCDtBzuIqKAAIIIIAAAgjcNwE/VO8bnQsRQCCRQKfelIhRaASmEHAjeApmkyQSsOYkwhV6CgF9eApmkyQS6NSH1WuikYRGYGMCDtA3Fk/qCCCAAAIIIHA7Cfihejt19a0Q2J1Ap960u1byR8CNYB7YnYA1Z3cF5a8P88DuBDr1YfW6u1vlj0AOAQfoOVxFRQABBBBAAAEE7puAH6r3jc6FCCCQSKBTb0rEKDQCUwi4ETwFs0kSCVhzEuEKPYWAPjwFs0kSCXTqw+o10UhCI7AxAQfoG4sndQQQQAABBBC4nQT8UL2duvpWCOxOoFNv2l0r+SPgRjAP7E7AmrO7gvLXh3lgdwKd+rB63d2t8kcgh4AD9ByuoiKAAAIIIIAAAvdNwA/V+0bnQgQQSCTQqTclYhQagSkE3AiegtkkiQSsOYlwhZ5CQB+egtkkiQQ69WH1mmgkoRHYmIAD9I3FkzoCCCCAAAII3E4CfqjeTl19KwR2J9CpN+2ulfwRcCOYB3YnYM3ZXUH568M8sDuBTn1Yve7uVvkjkEPAAXoOV1ERQAABBBBAAIH7JuCH6n2jcyECCCQS6NSbEjEKjcAUAm4ET8FskkQC1pxEuEJPIaAPT8FskkQCnfqwek00ktAIbEzAAfrG4kkdAQQQQAABBG4nAT9Ub6euvhUCuxPo1Jt210r+CLgRzAO7E7Dm7K6g/PVhHtidQKc+rF53d6v8Ecgh4AA9h6uoCCCAAAIIIIDAfRPwQ/W+0bkQAQQSCXTqTYkYhUZgCgE3gqdgNkkiAWtOIlyhpxDQh6dgNkkigU59WL0mGkloBDYm4AB9Y/GkjgACCCCAAAK3k4AfqrdTV98Kgd0JdOpNu2slfwTcCOaB3QlYc3ZXUP76MA/sTqBTH1avu7tV/gjkEHCAnsNVVAQQQAABBBBA4L4J+KF63+hciAACiQQ69aZEjEIjMIWAG8FTMJskkYA1JxGu0FMI6MNTMJskkUCnPqxeE40kNAIbE3CAvrF4UkcAAQQQQACB20nAD9XbqatvhcDuBDr1pt21kj8CbgTzwO4ErDm7Kyh/fZgHdifQqQ+r193dKn8Ecgg4QM/hKioCCCCAAAIIIHDfBPxQvW90LkQAgUQCnXpTIkahEZhCwI3gKZhNkkjAmpMIV+gpBPThKZhNkkigUx9Wr4lGEhqBjQk4QN9YPKkjgAACCCCAwO0k4Ifq7dTVt0JgdwKdetPuWskfATeCeWB3Atac3RWUvz7MA7sT6NSH1evubpU/AjkEHKDncBUVAQQQQAABBBC4bwJ+qN43OhcigEAigU69KRGj0AhMIeBG8BTMJkkkYM1JhCv0FAL68BTMJkkk0KkPq9dEIwmNwMYEHKBvLJ7UEUAAAQQQQOB2EvBD9Xbq6lshsDuBTr1pd63kj4AbwTywOwFrzu4Kyl8f5oHdCXTqw/8/e3aQJckOIlG0e/+b7j+uqj7HFXJwIbtzBcKfYUCm+HV6tcofgRoCHtBruIqKAAIIIIAAAgj8TMAfqj+j80MEECgkkNSbCjEKjUALAf8IbsHskkICZk4hXKFbCOjDLZhdUkggqQ/za2EhCY3AYAIe0AeLJ3UEEEAAAQQQuJOAP1Tv1NVXITCdQFJvmq6V/BHwj2A1MJ2AmTNdQfnrw2pgOoGkPsyv06tV/gjUEPCAXsNVVAQQQAABBBBA4GcC/lD9GZ0fIoBAIYGk3lSIUWgEWgj4R3ALZpcUEjBzCuEK3UJAH27B7JJCAkl9mF8LC0loBAYT8IA+WDypI4AAAggggMCdBPyheqeuvgqB6QSSetN0reSPgH8Eq4HpBMyc6QrKXx9WA9MJJPVhfp1erfJHoIaAB/QarqIigAACCCCAAAI/E/CH6s/o/BABBAoJJPWmQoxCI9BCwD+CWzC7pJCAmVMIV+gWAvpwC2aXFBJI6sP8WlhIQiMwmIAH9MHiSR0BBBBAAAEE7iTgD9U7dfVVCEwnkNSbpmslfwT8I1gNTCdg5kxXUP76sBqYTiCpD/Pr9GqVPwI1BDyg13AVFQEEEEAAAQQQ+JmAP1R/RueHCCBQSCCpNxViFBqBFgL+EdyC2SWFBMycQrhCtxDQh1swu6SQQFIf5tfCQhIagcEEPKAPFk/qCCCAAAIIIHAnAX+o3qmrr0JgOoGk3jRdK/kj4B/BamA6ATNnuoLy14fVwHQCSX2YX6dXq/wRqCHgAb2Gq6gIIIAAAggggMDPBPyh+jM6P0QAgUICSb2pEKPQCLQQ8I/gFswuKSRg5hTCFbqFgD7cgtklhQSS+jC/FhaS0AgMJuABfbB4UkcAAQQQQACBOwn4Q/VOXX0VAtMJJPWm6VrJHwH/CFYD0wmYOdMVlL8+rAamE0jqw/w6vVrlj0ANAQ/oNVxFRQABBBBAAAEEfibgD9Wf0fkhAggUEkjqTYUYhUaghYB/BLdgdkkhATOnEK7QLQT04RbMLikkkNSH+bWwkIRGYDABD+iDxZM6AggggAACCNxJwB+qd+rqqxCYTiCpN03XSv4I+EewGphOwMyZrqD89WE1MJ1AUh/m1+nVKn8Eagh4QK/hKioCCCCAAAIIIPAzAX+o/ozODxFAoJBAUm8qxCg0Ai0E/CO4BbNLCgmYOYVwhW4hoA+3YHZJIYGkPsyvhYUkNAKDCXhAHyye1BFAAAEEEEDgTgL+UL1TV1+FwHQCSb1pulbyR8A/gtXAdAJmznQF5a8Pq4HpBJL6ML9Or1b5I1BDwAN6DVdREUAAAQQQQACBnwn4Q/VndH6IAAKFBJJ6UyFGoRFoIeAfwS2YXVJIwMwphCt0CwF9uAWzSwoJJPVhfi0sJKERGEzAA/pg8aSOAAIIIIAAAncS8Ifqnbr6KgSmE0jqTdO1kj8C/hGsBqYTMHOmKyh/fVgNTCeQ1If5dXq1yh+BGgIe0Gu4iooAAggggAACCPxMwB+qP6PzQwQQKCSQ1JsKMQqNQAsB/whuweySQgJmTiFcoVsI6MMtmF1SSCCpD/NrYSEJjcBgAh7QB4sndQQQQAABBBC4k4A/VO/U1VchMJ1AUm+arpX8EfCPYDUwnYCZM11B+evDamA6gaQ+zK/Tq1X+CNQQ8IBew1VUBBBAAAEEEEDgZwL+UP0ZnR8igEAhgaTeVIhRaARaCPhHcAtmlxQSMHMK4QrdQkAfbsHskkICSX2YXwsLSWgEBhPwgD5YPKkjgAACCCCAwJ0E/KF6p66+CoHpBJJ603St5I+AfwSrgekEzJzpCspfH1YD0wkk9WF+nV6t8keghoAH9BquoiKAAAIIIIAAAj8T8Ifqz+j8EAEECgkk9aZCjEIj0ELAP4JbMLukkICZUwhX6BYC+nALZpcUEkjqw/xaWEhCIzCYgAf0weJJHQEEEEAAAQTuJOAP1Tt19VUITCeQ1JumayV/BPwjWA1MJ2DmTFdQ/vqwGphOIKkP8+v0apU/AjUEPKDXcBUVAQQQQAABBBD4mYA/VH9G54cIIFBIIKk3FWIUGoEWAv4R3ILZJYUEzJxCuEK3ENCHWzC7pJBAUh/m18JCEhqBwQQ8oA8WT+oIIIAAAgggcCcBf6jeqauvQmA6gaTeNF0r+SPgH8FqYDoBM2e6gvLXh9XAdAJJfZhfp1er/BGoIeABvYarqAgggAACCCCAwM8E/KH6Mzo/RACBQgJJvakQo9AItBDwj+AWzC4pJGDmFMIVuoWAPtyC2SWFBJL6ML8WFpLQCAwm4AF9sHhSRwABBBBAAIE7CfhD9U5dfRUC0wkk9abpWskfAf8IVgPTCZg50xWUvz6sBqYTSOrD/Dq9WuWPQA0BD+g1XEVFAAEEEEAAAQR+JuAP1Z/R+SECCBQSSOpNhRiFRqCFgH8Et2B2SSEBM6cQrtAtBPThFswuKSSQ1If5tbCQhEZgMAEP6IPFkzoCCCCAAAII3EnAH6p36uqrEJhOIKk3TddK/gj4R7AamE7AzJmuoPz1YTUwnUBSH+bX6dUqfwRqCHhAr+EqKgIIIIAAAggg8DMBf6j+jM4PEUCgkEBSbyrEKDQCLQT8I7gFs0sKCZg5hXCFbiGgD7dgdkkhgaQ+zK+FhSQ0AoMJeEAfLJ7UEUAAAQQQQOBOAv5QvVNXX4XAdAJJvWm6VvJHwD+C1cB0AmbOdAXlrw+rgekEkvowv06vVvkjUEPAA3oNV1ERQAABBBBAAIGfCfhD9Wd0fogAAoUEknpTIUahEWgh4B/BLZhdUkjAzCmEK3QLAX24BbNLCgkk9WF+LSwkoREYTMAD+mDxpI4AAggggAACdxLwh+qduvoqBKYTSOpN07WSPwL+EawGphMwc6YrKH99WA1MJ5DUh/l1erXKH4EaAh7Qa7iKigACCCCAAAII/EzAH6o/o/NDBBAoJJDUmwoxCo1ACwH/CG7B7JJCAmZOIVyhWwjowy2YXVJIIKkP82thIQmNwGACHtAHiyd1BBBAAAEEELiTgD9U79TVVyEwnUBSb5qulfwR8I9gNTCdgJkzXUH568NqYDqBpD7Mr9OrVf4I1BDwgF7DVVQEEEAAAQQQQOBnAv5Q/RmdHyKAQCGBpN5UiFFoBFoI+EdwC2aXFBIwcwrhCt1CQB9uweySQgJJfZhfCwtJaAQGE/CAPlg8qSOAAAIIIIDAnQT8oXqnrr4KgekEknrTdK3kj4B/BKuB6QTMnOkKyl8fVgPTCST1YX6dXq3yR6CGgAf0Gq6iIoAAAggggAACPxPwh+rP6PwQAQQKCST1pkKMQiPQQsA/glswu6SQgJlTCFfoFgL6cAtmlxQSSOrD/FpYSEIjMJhA2wN6UsMdXA9SRwABBK4gYPG9Qsa/PsIucaeu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ZBNDL8AACAASURBVH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AX1FCngAXpC4kAApcS8AfNpcIGfVZSDQfJ6lMRGE8gafdP6sNJuo434cIHqOEFWIOO0nWQWAupJum6gMXRQQTsEoPEkuo/CejDCgOBOQTMnBqtPKAXcFWsBVCFRACBbQJJi68+vF0uRwZIquEjBZAUAgj8k0DSzEnqw0m6JllbDd+pNl3peicBXzWdgF1iuoLyT5qv1EZgOgEzp0ZBD+gFXBVrAVQhEUBgm0DS4qsPb5fLkQGSavhIASSFAAIe0P/3f2OqwC5xp9RJu0RSDdOVX+8k4KumE0jqw9O1kv+/CSTNVzWAwHQCZk6Ngh7QC7gq1gKoQiKAwDaBpMVXH94ulyMDJNXwkQJICgEEPKB7QOeC4QSSdomkfZiuw435/6SfpOudCvqqpD5M7TsJ6MN36uqr7iRg5tTo6gG9gKtiLYAqJAIIbBNIWnz14e1yOTJAUg0fKYCkEEDAA7oHdC4YTiBpl0jah+k63Jge0O8U0Ff9T1IfJvedBJLm650K+qokAmZOjdoe0Au4Kt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JxWrQVpQ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jfJZBwAAIABJREFU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Lf3mbmfMvf7QgggEASgaRdImm+Juma5NekGk7SNcmvSTVM1ztdTFe63knAVyGAQDoBD+gFFWBpKIAqJAJFBPi1COzHYZN0/Rh16/VJ/1hqBesyBBBAAIG/CCTtEknzNUnXJFsn1XCSrkl+Taphut7pYrrS9U4CvgoBBNIJeEAvqABLQwFUIREoIsCvRWA/Dpuk68eoW69P+sdSK1iXIYAAAgh4QA+pATvinULbEe/UNcmvSTVMV36dToBfpysofwQQQOA5AQ/oz1k9PmkZfIzKQQQ+J8Cvn0tQkkCSriUADw2a9IfqoRJICwEEEIghkLRLJM3XJF1jzPrfhybVcJKuSX5NqmG63uliutL1TgK+CgEE0gl4QC+oAEtDAVQhESgiwK9FYD8Om6Trx6hbr0/6x1IrWJchgAACCPxFIGmXSJqvSbom2TqphpN0TfJrUg3T9U4X05WudxLwVQggkE7AA3pBBVgaCqAKiUARAX4tAvtx2CRdP0bden3SP5ZawboMAQQQQMADekgN2BHvFNqOeKeuSX5NqmG68ut0Avw6XUH5I4AAAs8JeEB/zurxScvgY1QOIvA5AX79XIKSBJJ0LQF4aNCkP1QPlUBaCCCAQAyBpF0iab4m6Rpj1v8+NKmGk3RN8mtSDdP1ThfTla53EvBVCCCQTsADekEFWBoKoAqJQBEBfi0C+3HYJF0/Rt16fdI/llrBugwBBBBA4C8CSbtE0nxN0jXJ1kk1nKRrkl+Tapiud7qYrnS9k4CvQgCBdAIe0AsqwNJQAFVIBIoI8GsR2I/DJun6MerW65P+sdQK1mUIIIAAAh7QQ2rAjnin0HbEO3VN8mtSDdOVX6cT4NfpCsofAQQQeE7AA/pzVo9PWgYfo3IQgc8J8OvnEpQkkKRrCcBDgyb9oXqoBNJCAAEEYggk7RJJ8zVJ1xiz/vehSTWcpGuSX5NqmK53upiudL2TgK9CAIF0Ah7QCyrA0lAAVUgEigjwaxHYj8Mm6fox6tbrk/6x1ArWZQgggAACfxFI2iWS5muSrkm2TqrhJF2T/JpUw3S908V0peudBHwVAgikE/CAXlABloYCqEIiUESAX4vAfhw2SdePUbden/SPpVawLkMAAQQQ8IAeUgN2xDuFtiPeqWuSX5NqmK78Op0Av05XUP4IIIDAcwIe0J+zenzSMvgYlYMIfE6AXz+XoCSBJF1LAB4aNOkP1UMlkBYCCCAQQyBpl0iar0m6xpj1vw9NquEkXZP8mlTDdL3TxXSl650EfBUCCKQT8IBeUAGWhgKoQiJQRIBfi8B+HDZJ149Rt16f9I+lVrAuQwABBBD4i0DSLpE0X5N0TbJ1Ug0n6Zrk16QapuudLqYrXe8k4KsQQCCdgAf0ggqwNBRAFRKBIgL8WgT247BJun6MuvX6pH8stYJ1GQIIIICAB/SQGrAj3im0HfFOXZP8mlTDdOXX6QT4dbqC8kcAAQSeE/CA/pzV45OWwceoHETgcwL8+rkEJQkk6VoC8NCgSX+oHiqBtBBAAIEYAkm7RNJ8TdI1xqz/fWhSDSfpmuTXpBqm650upitd7yTgqxBAIJ2AB/SCCrA0FEAVEoEiAvxaBPbjsEm6foy69fqkfyy1gnUZAggggMBfBJJ2iaT5mqRrkq2TajhJ1yS/JtUwXe90MV3peicBX4UAAukEPKAXVICloQCqkAgUEeDXIrAfh03S9WPUrdcn/WOpFazLEEAAAQQ8oIfUgB3xTqHtiHfqmuTXpBqmK79OJ8Cv0xWUPwIIIPCcgAf056wen7QMPkblIAKfE+DXzyUoSSBJ1xKAhwZN+kP1UAmkhQACCMQQSNolkuZrkq4xZv3vQ5NqOEnXJL8m1TBd73QxXel6JwFfhQAC6QQ8oBdUgKWhAKqQCBQR4NcisB+HTdL1Y9St1yf9Y6kVrMsQQAABBP4ikLRLJM3XJF2TbJ1Uw0m6Jvk1qYbpeqeL6UrXOwn4KgQQSCfgAb2gAiwNBVCFRKCIAL8Wgf04bJKuH6NuvT7pH0utYF2GAAIIIOABPaQG7Ih3Cm1HvFPXJL8m1TBd+XU6AX6drqD8EUAAgecEPKA/Z/X4pGXwMSoHEficAL9+LkFJAkm6lgA8NGjSH6qHSiAtBBBAIIZA0i6RNF+TdI0x638fmlTDSbom+TWphul6p4vpStc7CfgqBBBIJ+ABvaACLA0FUIVEoIgAvxaB/Thskq4fo269PukfS61gXYYAAggg8BeBpF0iab4m6Zpk66QaTtI1ya9JNUzXO11MV7reScBXIYBAOgEP6AUVYGkogCokAkUE+LUI7Mdhk3T9GHXr9Un/WGoF6zIEEEAAAQ/oITVgR7xTaDvinbom+TWphunKr9MJ8Ot0BeWPAAIIPCfgAf05q8cnLYOPUTmIwOcE+PVzCUoSSNK1BOChQZP+UD1UAmkhgAACMQSSdomk+Zqka4xZ//vQpBpO0jXJr0k1TNc7XUxXut5JwFchgEA6AQ/oBRVgaSiAKiQCRQT4tQjsx2GTdP0Ydev1Sf9YagXrMgQQQACBvwgk7RJJ8zVJ1yRbJ9Vwkq5Jfk2qYbre6WK60vVOAr4KAQTSCXhAL6gAS0MBVCERKCLAr0VgPw6bpOvHqFuvT/rHUitYlyGAAAIIeEAPqQE74p1C2xHv1DXJr0k1TFd+nU6AX6crKH8EEEDgOQEP6M9ZPT5pGXyMykEEPifAr59LUJJAkq4lAA8NmvSH6qESSAsBBBCIIZC0SyTN1yRdY8z634cm1XCSrkl+Taphut7pYrrS9U4CvgoBBNIJeEAvqABLQwFUIREoIsCvRWA/Dpuk68eoW69P+sdSK1iXIYAAAgj8RSBpl0iar0m6Jtk6qYaTdE3ya1IN0/VOF9OVrncS8FUIIJBOwAN6QQVYGgqgColAEQF+LQL7cdgkXT9G3Xp90j+WWsG6DAEEEEDAA3pIDdgR7xTajninrkl+TaphuvLrdAL8Ol1B+SOAAALPCXhAf87q8UnL4GNUDiLwOQF+/VyCkgSSdC0BeGjQpD9UD5VAWggggEAMgaRdImm+JukaY9b/PjSphpN0TfJrUg3T9U4X05WudxLwVQggkE7AA3pBBVgaCqAKiUARAX4tAvtx2CRdP0bden3SP5ZawboMAQQQQOAvAkm7RNJ8TdI1ydZJNZyka5Jfk2qYrne6mK50vZOAr0IAgXQCHtALKsDSUABVSASKCPBrEdiPwybp+jHq1uuT/rHUCtZlCCCAAAIe0ENqwI54p9B2xDt1TfJrUg3TlV+nE+DX6QrKHwEEEHhOwAP6c1aPT1oGH6NyEIHPCfDr5xKUJJCkawnAQ4Mm/aF6qATSQgABBGIIJO0SSfM1SdcYs/73oUk1nKRrkl+Tapiud7qYrnS9k4CvQgCBdAIe0AsqwNJQAFVIBIoI8GsR2I/DJun6MerW65P+sdQK1mUIIIAAAn8RSNolkuZrkq5Jtk6q4SRdk/yaVMN0vdPFdKXrnQR8FQIIpBPwgF5QAZaGAqhCIlBEgF+LwH4cNknXj1G3Xp/0j6VWsC5DAAEEEPCAHlIDdsQ7hbYj3qlrkl+Tapiu/DqdAL9OV1D+CCCAwHMCHtCfs3p80jL4GJWDCHxOgF8/l6AkgSRdSwAeGjTpD9VDJZAWAgggEEMgaZdImq9JusaY9b8PTarhJF2T/JpUw3S908V0peudBHwVAgikE/CAXlABloYCqEIiUESAX4vAfhw2SdePUbden/SPpVawLkMAAQQQ+ItA0i6RNF+TdE2ydVINJ+ma5NekGqbrnS6mK13vJOCrEEAgnYAH9IIKsDQUQBUSgSIC/FoE9uOwSbp+jLr1+qR/LLWCdRkCCCCAgAf0kBqwI94ptB3xTl2T/JpUw3Tl1+kE+HW6gvJHAAEEnhPwgP6c1eOTlsHHqBxE4HMC/Pq5BCUJJOlaAvDQoEl/qB4qgbQQQACBGAJJu0TSfE3SNcas/31oUg0n6Zrk16QapuudLqYrXe8k4KsQQCCdgAf0ggqwNBRAFRKBIgL8WgT247BJun6MuvX6pH8stYJ1GQIIIIDAXwSSdomk+Zqka5Ktk2o4SdckvybVMF3vdDFd6XonAV+FAALpBDygF1SApaEAqpAIFBHg1yKwH4dN0vVj1K3XJ/1jqRWsyxBAAAEEPKCH1IAd8U6h7Yh36prk16Qapiu/TifAr9MVlD8CCCDwnIAH9OesHp+0DD5G5SACnxPg188lKEkgSdcSgIcGTfpD9VAJpIUAAgjEEEjaJZLma5KuMWb970OTajhJ1yS/JtUwXe90MV3peicBX4UAAukEPKAXVICloQCqkAgUEeDXIrAfh03S9WPUrdcn/WOpFazLEEAAAQT+IpC0SyTN1yRdk2ydVMNJuib5NamG6Xqni+lK1zsJ+CoEEEgn4AG9oAIsDQVQhUSgiAC/FoH9OGySrh+jbr0+6R9LrWBdhgACCCDgAT2kBuyIdwptR7xT1yS/JtUwXfl1OgF+na6g/BFAAIHnBDygP2f1+KRl8DEqBxH4nAC/fi5BSQJJupYAPDRo0h+qh0ogLQQQQCCGQNIukTRfk3SNMet/H5pUw0m6Jvk1qYbpeqfaBoWcAAAgAElEQVSL6UrXOwn4KgQQSCfgAb2gAiwNBVCFRKCIAL8Wgf04bJKuH6NuvT7pH0utYF2GAAIIIPAXgaRdImm+JumaZOukGk7SNcmvSTVM1ztdTFe63knAVyGAQDoBD+gFFWBpKIAqJAJFBPi1COzHYZN0/Rh16/VJ/1hqBesyBBBAAAEP6CE1YEe8U2g74p26Jvk1qYbpyq/TCfDrdAXljwACCDwn4AH9OavHJy2Dj1E5iMDnBPj1cwlKEkjStQTgoUGT/lA9VAJpIYAAAjEEknaJpPmapGuMWf/70KQaTtI1ya9JNUzXO11MV7reScBXIYBAOgEP6AUVYGkogCokAkUE+LUI7Mdhk3T9GHXr9Un/WGoF6zIEEEAAgb8IJO0SSfM1SdckWyfVcJKuSX5NqmG63uliutL1TgK+CgEE0gl4QC+oAEtDAVQhESgiwK9FYD8Om6Trx6hbr0/6x1IrWJchgAACCHhAD6kBO+KdQtsR79Q1ya9JNUxXfp1OgF+nKyh/BBBA4DkBD+jPWT0+aRl8jMpBBD4nwK+fS1CSQJKuJQAPDZr0h+qhEkgLAQQQiCGQtEskzdckXWPM+t+HJtVwkq5Jfk2qYbre6WK60vVOAr4KAQTSCXhAL6gAS0MBVCERKCLAr0VgPw6bpOvHqFuvT/rHUitYlyGAAAII/EUgaZdImq9JuibZOqmGk3RN8mtSDdP1ThfTla53EvBVCCCQTsADekEFWBoKoAqJQBEBfi0C+3HYJF0/Rt16fdI/llrBugwBBBBAwAN6SA3YEe8U2o54p65Jfk2qYbry63QC/DpdQfkjgAACzwl4QH/O6vFJy+BjVA4i8DkBfv1cgpIEknQtAXho0KQ/VA+VQFoIIIBADIGkXSJpvibpGmPW/z40qYaTdE3ya1IN0/VOF9OVrncS8FUIIJBOwAN6QQVYGgqgColAEQF+LQL7cdgkXT9G3Xp90j+WWsG6DAEEEEDgLwJJu0TSfE3SNcnWSTWcpGuSX5NqmK53upiudL2TgK9CAIF0Ah7QCyrA0lAAVUgEigjwaxHYj8Mm6fox6tbrk/6x1ArWZQgggAACHtBDasCOeKfQdsQ7dU3ya1IN05VfpxPg1+kKyh8BBBB4TsAD+nNWj09aBh+jchCBzwnw6+cSlCSQpGsJwEODJv2heqgE0kIAAQRiCCTtEknzNUnXGLP+96FJNZyka5Jfk2qYrne6mK50vZOAr0IAgXQCHtALKsDSUABVSASKCPBrEdiPwybp+jHq1uuT/rHUCtZlCCCAAAJ/EUjaJZLma5KuSbZOquEkXZP8mlTDdL3TxXSl650EfBUCCKQT8IBeUAGWhgKoQiJQRIBfi8B+HJauHwvg+m0CSTW8DUuAIwn4R/CRsmwnlaTrNqxBAZJmTlIN03WQCaUaTyDJr/FiAzCeQNIuMV4sHxBPIGm+JvWmTl09oBe0kU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FxIBBC4lYJDeKWySrncq6KsQQGA6Abv/dAXlb5dQAwjMIZA0c/SmOXUp038TSPKrGriTgD58p6560526+qoaAh7QC7hq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jumclMAACAASURBVJ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p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/qBokgJAQQQQGCPgGVwj9+pv/bH26nKyAuBvwnow6oCgTkEkuZrUm+i6xwPrmSapOsKl+lnk3rTdK3kj0BSH07qTXS909t0vVPXzq/ygN5J210IIIAAAi0Ekpb8FqCHXJK0+B6CXBoI/ExAH/4ZnR8i0E4gab4m9Sa6tlup5cIkXVuAHnJJUm86BLk0EPiZQFIfTupNdP3ZEkf/kK5HyzMiOQ/oI2SSJAIIIIDACoGkJX+Fy/SzSYvvdK3kj4A+rAYQmEMgab4m9Sa6zvHgSqZJuq5wmX42qTdN10r+CCT14aTeRNc7vU3XO3Xt/CoP6J203YUAAggg0EIgaclvAXrIJUmL7yHIpYHAzwT04Z/R+SEC7QSS5mtSb6Jru5VaLkzStQXoIZck9aZDkEsDgZ8JJPXhpN5E158tcfQP6Xq0PCOS84A+QiZJIoAAAgisEEha8le4TD+btPhO10r+COjDagCBOQSS5mtSb6LrHA+uZJqk6wqX6WeTetN0reSPQFIfTupNdL3T23S9U9fOr/KA3knbXQgggAACLQSSlvwWoIdckrT4HoJcGgj8TEAf/hmdHyLQTiBpvib1Jrq2W6nlwiRdW4AecklSbzoEuTQQ+JlAUh9O6k10/dkSR/+QrkfLMyK5/2vPjm0ghmEYAO6/dWaQC0EMr09g/fHNGLA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qq1C/TNH2UtAg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CWzTMgAAAtZJREFUECBAgAABAlMBF+hTMc8TIECAAAECBAgQIECAAAECBAgQIECAAAECBAgQIECAwC8FXKD/MlY/igABAgQIECBAgAABAgQIECBAgAABAgQIECBAgAABAgSmAi7Qp2KeJ0CAAAECBAgQIECAAAECBAgQIECAAAECBAgQIECAAIFfCrhA/2WsfhQBAgQIECBAgAABAgQIECBAgAABAgQIECBAgAABAgQITAVcoE/FPE+AAAECBAgQIECAAAECBAgQIECAAAECBAgQIECAAAECvxRwgf7LWP0oAgQIECBAgAABAgQIECBAgAABAgQIECBAgAABAgQIEJgKuECfinmeAAECBAgQIECAAAECBAgQIECAAAECBAgQIECAAAECBH4p4AL9l7H6UQ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ECBAgAABAlMBF+hTMc8TIECAAAECBAgQIECAAAECBAgQIECAAAECBAgQIECAwC8FXKD/MlY/igABAgQIECBAgAABAgQIECBAgAABAgQIECBAgAABAgSmAh/vMf3XFBrX6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2" name="AutoShape 12" descr="data:image/png;base64,iVBORw0KGgoAAAANSUhEUgAAB9AAAAfQCAYAAACaOMR5AAAgAElEQVR4Xuzc0Y7luK5t27P//6PXvch6C0QCaZikaI1Wzy6S7p2UNC1k/N///v///p//EEAAAQQQQAABBBBAAAEEEEAAAQQQQAABBBBAAAEEEEAAAQQQCCfwfy7QwzvA6yOAAAIIIIAAAggggAACCCCAAAIIIIAAAggggAACCCCAAAII/CHgAl0j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4Gxf4H+f//3f5gjgAACCCAwQuB///vfSB5JEOgi4NzURfZs3KS1SQ+f7TXZEUAAAQQQ+DqBpHPT1109qT/pjJjUw0len/S7ZxFAAAEE6glM7q8u0Ov9iYgAAgggcJjA5EZ6+FWlv5SADxB3ik1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GztATQgggAACrwhMbqSvCvU/I/AXAj5A3NkaSWuTHr6zh70VAggggAACUwSSzk1TTDfkSTojJvVwktcNc6QGBBBAIJnA5P7qAj2507w7AgggcCmByY30UoRe6zABHyAOC2hKn7Q26eGmJhIWAQQQQACBEAJJ56YQpX9eM+mMmNTDSV6T5tW7IoAAAhsJTO6vLtA3doCaEEAAAQReEZjcSF8V6n9G4C8EfIC4szWS1iY9fGcPeysEEEAAAQSmCCSdm6aYbsiTdEZM6uEkrxvmSA0IIIBAMoHJ/dUFenKneXcEEEDgUgKTG+mlCL3WYQI+QBwW0JQ+aW3Sw01NJCwCCCCAAAIhBJLOTSFK/7xm0hkxqYeTvCbNq3dFAAEENhKY3F9doG/sADUhgAACCLwiMLmRvirU/4zAXwj4AHFnayStTXr4zh72VggggAACCEwRSDo3TTHdkCfpjJjUw0leN8yRGhBAAIFkApP7qwv05E7z7ggggMClBCY30ksReq3DBHyAOCygKX3S2qSHm5pIWAQQQAABBEIIJJ2bQpT+ec2kM2JSDyd5TZpX74oAAghsJDC5v7pA39gBakIAAQQQeEVgciN9Vaj/GYG/EPAB4s7WSFqb9PCdPeytEEAAAQQQmCKQdG6aYrohT9IZMamHk7xumCM1IIAAAskEJvdXF+jJnebdEUAAgUsJTG6klyL0WocJ+ABxWEBT+qS1SQ83NZGwCCCAAAIIhBBIOjeFKP3zmklnxKQeTvKaNK/eFQEEENhIYHJ/dYG+sQPUhAACCCDwisDkRvqqUP8zAn8h4APEna2RtDbp4Tt72FshgAACCCAwRSDp3DTFdEOepDNiUg8ned0wR2pAAAEEkglM7q8u0JM7zbsjgAAClxKY3EgvRei1DhPwAeKwgKb0SWuTHm5qImERQAABBBAIIZB0bgpR+uc1k86IST2c5DVpXr0rAgggsJHA5P7qAn1jB6gJAQQQQOAVgcmN9FWh/mcE/kLAB4g7WyNpbdLDd/awt0IAAQQQQGCKQNK5aYrphjxJZ8SkHk7yumGO1IAAAggkE5jcX12gJ3ead0cAAQQuJTC5kV6K0GsdJuADxGEBTemT1iY93NREwiKAAAIIIBBCIOncFKL0z2smnRGTejjJa9K8elcEEEBgI4HJ/dUF+sYOUBMCCCCAwCsCkxvpq0L9zwj8hYAPEHe2RtLapIfv7GFvhQACCCCAwBSBpHPTFNMNeZLOiEk9nOR1wxypAQEEEEgmMLm/ukBP7jTvjgACCFxKYHIjvRSh1zpMwAeIwwKa0ietTXq4qYmERQABBBBAIIRA0rkpROmf10w6Iyb1cJLXpHn1rggggMBGApP7qwv0jR2gJgQQQACBVwQmN9JXhfqfEfgLAR8g7myNpLVJD9/Zw94KAQQQQACBKQJJ56YpphvyJJ0Rk3o4yeuGOVIDAgggkExgcn91gZ7cad4dAQQQuJTA5EZ6KUKvdZiADxCHBTSlT1qb9HBTEwmLAAIIIIBACIGkc1OI0j+vmXRGTOrhJK9J8+pdEUAAgY0EJvdXF+gbO0BNCCCAAAKvCExupK8K9T8j8BcCPkDc2RpJa5MevrOHvRUCCCCAAAJTBJLOTVNMN+RJOiMm9XCS1w1zpAYEEEAgmcDk/uoCPbnTvDsCCCBwKYHJjfRShF7rMAEfIA4LaEqftDbp4aYmEhYBBBBAAIEQAknnphClf14z6YyY1MNJXpPm1bsigAACGwlM7q8u0Dd2gJoQQAABBF4RmNxIXxXqf0bgLwR8gLizNZLWJj18Zw97KwQQQAABBKYIJJ2bpphuyJN0Rkzq4SSvG+ZIDQgggEAygcn91QV6cqd5dwQQQOBSApMb6aUIvdZhAj5AHBbQlD5pbdLDTU0kLAIIIIAAAiEEks5NIUr/vGbSGTGph5O8Js2rd0UAAQQ2EpjcX12gb+wANSGAAAIIvCIwuZG+KtT/jMBfCPgAcWdrJK1NevjOHvZWCCCAAAIITBFIOjdNMd2QJ+mMmNTDSV43zJEaEEAAgWQCk/urC/TkTvPuCCCAwKUEJjfSSxF6rcMEfIA4LKApfdLapIebmkhYBBBAAAEEQggknZtClP55zaQzYlIPJ3lNmlfvigACCGwkMLm/ukDf2AFqQgABBBB4RWByI31VqP8Zgb8Q8AHiztZIWpv08J097K0QQAABBBCYIpB0bppiuiFP0hkxqYeTvG6YIzUggAACyQQm91cX6Mmd5t0RQACBSwlMbqSXIvRahwn4AHFYQFP6pLVJDzc1kbAIIIAAAgiEEEg6N4Uo/fOaSWfEpB5O8po0r94VAQQQ2Ehgcn91gb6xA9SEAAIIIPCKwORG+qpQ/zMCfyHgA8SdrZG0NunhO3vYWyGAAAIIIDBFIOncNMV0Q56kM2JSDyd53TBHakAAAQSSCUzury7QkzvNuyOAAAKXEpjcSC9F6LUOE/AB4rCApvRJa5MebmoiYRFAAAEEEAghkHRuClH65zWTzohJPZzkNWlevSsCCCCwkcDk/uoCfWMHqAkBBBBA4BWByY30VaH+ZwT+QsAHiDtbI2lt0sN39rC3QgABBBBAYIpA0rlpiumGPElnxKQeTvK6YY7UgAACCCQTmNxfXaAnd5p3RwABBC4lMLmRXorQax0m4APEYQFN6ZPWJj3c1ETCIoAAAgggEEIg6dwUovTPayadEZN6OMlr0rx6VwQQQGAjgcn91QX6xg5QEwIIIIDAKwKTG+mrQv3PCPyFgA8Qd7ZG0tqkh+/sYW+FAAIIIIDAFIGkc9MU0w15ks6IST2c5HXDHKkBAQQQSCYwub+6QE/uNO+OAAIIXEpgciO9FKHXOkzAB4jDAprSJ61NeripiYRFAAEEEEAghEDSuSlE6Z/XTDojJvVwktekefWuCCCAwEYCk/urC/SNHaAmBBBAAIFXBCY30leF+p8R+AsBHyDubI2ktUkP39nD3goBBBBAAIEpAknnpimmG/IknRGTejjJ64Y5UgMCCCCQTGByf3WBntxp3h0BBBC4lMDkRnopQq91mIAPEIcFNKVPWpv0cFMTCYsAAggggEAIgaRzU4jSP6+ZdEZM6uEkr0nz6l0RQACBjQQm91cX6Bs7QE0IIIAAAq8ITG6krwr1PyPwFwI+QNzZGklrkx6+s4e9FQIIIIAAAlMEks5NU0w35Ek6Iyb1cJLXDXOkBgQQQCCZwOT+6gI9udO8OwIIIHApgcmN9FKEXuswAR8gDgtoSp+0NunhpiYSFgEEEEAAgRACSeemEKV/XjPpjJjUw0lek+bVuyKAAAIbCUzury7QN3aAmhBAAAEEXhGY3EhfFep/RuAvBHyAuLM1ktYmPXxnD3srBBBAAAEEpggknZummG7Ik3RGTOrhJK8b5kgNCCCAQDKByf3VBXpyp3l3BBBA4FICkxvppQi91mECPkAcFtCUPmlt0sNNTSQsAggggAACIQSSzk0hSv+8ZtIZMamHk7wmzat3RQABBDYSmNxfXaBv7AA1IYAAAgi8IjC5kb4q1P+MwF8I+ABxZ2skrU16+M4e9lYIIIAAAghMEUg6N00x3ZAn6YyY1MNJXjfMkRoQQACBZAKT+6sL9ORO8+4IIIDApQQmN9JLEXqtwwR8gDgsoCl90tqkh5uaSFgEEEAAAQRCCCSdm0KU/nnNpDNiUg8neU2aV++KAAIIbCQwub+6QN/YAWpCAAEEEHhFYHIjfVWo/xmBvxDwAeLO1kh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DR0wKbChfCERQOBSAkk/aJLW4SSvl47mr6+lh++0zeudXpPeKqmHk7wmvatzU5LtO9/VOnyn16S1SQ/r4a8T0MNfN6h+BO4k4CzR49UFegNXG2kDVCERQOA1ARvpa4QrAyR5XSmgqaiks0RSD/PaNDDCjhFI6uExqBKNEkjac0bBSjZGwDo8hno0UdLapIdHW2ssmR4eQy0RAggg8CsB63BPY7hAb+DqMNgAVUgEEHhNwEb6GuHKAEleVwpoKirpLJHUw7w2DYywYwSSengMqkSjBJL2nFGwko0RsA6PoR5NlLQ26eHR1hpLpofHUEuEAAIIuED/3//GusAFegNqh8EGqEIigMBrAn7QvEa4MkCS15UCmopKOksk9TCvTQMj7BiBpB4egyrRKIGkPWcUrGRjBKzDY6hHEyWtTXp4tLXGkunhMdQSIYAAAi7QXaB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v8V1cAACAASURBVE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dpIkwazoVWEXEDAvC6Q0FACrw1QhUSgiYB5bQJ7OGyS18OoR9Mnnf2TepjX0TEaS8brGOrRRLyO4h5LluR1DOqCRM4SCyQ0lMBrA1QhEWgiYF6bwB4OO+nVBXqD7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ECgnYG0qRyogAm0Ekua1DeLCwH6/LpRSUFLSvOrhgoZZGEIPL5RSUBKvBRAXhuB1oRQlIfAXAub1ztaY9OoCvaGHJgU2lP8opB9vj3B5eCEB87pQSkFJvBZAFAIBBMoJWJvKkQqIQBuBpHltg7gwsN+vC6UUlJQ0r3q4oGEWhtDDC6UUlMRrAcSFIXhdKEVJCLhA/39JZ8TJddgFesPyMimwofxHIZMG8xEYD3+GgHn9jKpHhfL6CJeHEUBgiIC1aQi0NAgUEEia1wJcnwnh9+tnVD0qNGle9fCj1vjMw3r4M6oeFcrrI1yfeZjXz6hSKAL/z7ze2QSTXl2gN/TQpMCG8h+F9OPtES4PLyRgXhdKKSiJ1wKIQiCAQDkBa1M5UgERaCOQNK9tEBcG9vt1oZSCkpLmVQ8XNMzCEHp4oZSCkngtgLgwBK8LpSgJgb8QMK93qvxzkwAAIABJREFU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DYJK+HUUuPwGsCSR+Ck9YmXl+PhgCHCejhwwKa0vPaBPZwWF4PC2hKz2sT2MNheT0soCk9r01gD4dN8noYtfRNBHyDaQJ7OOykVxfoDbIn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zCDGTOAAAgAElEQVS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C8kAghcSiDp4Ju0Did5vXQ041/LvMa3wOcBJPXw52V5gV8JOEtoDA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Bq420gaoQiKAwGsCNtLXCFcGSPK6UoCiXhNIOjeZ19ftsjJAUg+vFKCo1wSsTa8RCoDAGIGkPcfaNNZWEjURMK9NYA+HTfJ6GLX0CCDwgEDSuWlyHXaB/qAJ//XRSYH/WpPnEEAAARvpnT2Q5PVOg94q6dxkXu/s96QevtOgt7I26QEEvkMgac+xNn2nL1X6OwHzemdnJHm906C3QuBOAknnpsl12AV6w7xMCmwoX0gEELiUgI30TrFJXu806K2Szk3m9c5+T+rhOw16K2uTHkDgOwSS9hxr03f6UqUu0JPmNWkdNtsIIPAdAtbhHlcu0Bu42kgboAqJAAKvCdhIXyNcGSDJ60oBinpNIOncZF5ft8vKAEk9vFKAol4TsDa9RigAAmMEkvYca9NYW0nURMC8NoE9HDbJ62HU0iOAwAMCSeemyXXYBfqDJvzXRycF/mtNnkMAAQRspHf2QJLXOw16q6Rzk3m9s9+TevhOg97K2qQHEPgOgaQ9x9r0nb5U6e8EzOudnZHk9U6D3gqBOwkknZsm12EX6A3zMimwoXwhEUDgUgI20jvFJnm906C3Sjo3mdc7+z2ph+806K2sTXoAge8QSNpzrE3f6UuVukBPmtekddhsI4DAdwhYh3tcuUBv4GojbYAqJAIIvCZgI32NcGWAJK8rBSjqNYGkc5N5fd0uKwMk9fBKAYp6TcDa9BqhAAiMEUjac6xNY20lURMB89oE9nDYJK+HUUuPAAIPCCSdmybXYRfoD5rwXx+dFPivNXkOAQQQsJHe2QNJXu806K2Szk3m9c5+T+rhOw16K2uTHkDgOwSS9hxr03f6UqW/EzCvd3ZGktc7DXorBO4kkHRumlyHXaA3zMukwIbyhUQAgUsJ2EjvFJvk9U6D3irp3GRe7+z3pB6+06C3sjbpAQS+QyBpz7E2facvVeoCPWlek9Zhs40AAt8hYB3uceUCvYGrjbQBqpAIIPCagI30NcKVAZK8rhSgqNcEks5N5vV1u6wMkNTDKwUo6jUBa9NrhAIgMEYgac+xNo21lURNBMxrE9jDYZO8HkYtPQIIPCCQdG6aXIddoD9own99dFLgv9bkOQQQQMBGemcPJHm906C3Sjo3mdc7+z2ph+806K2sTXoAge8QSNpzrE3f6UuV/k7AvN7ZGUle7zTorRC4k0DSuWlyHXaB3jAvkwIbyhcSAQQuJWAjvVNsktc7DXqrpHOTeb2z35N6+E6D3srapAcQ+A6BpD3H2vSdvlSpC/SkeU1ah802Agh8h4B1uMeVC/QGrjbSBqhCIoDAawI20tcIVwZI8rpSgKJeE0g6N5nX1+2yMkBSD68UoKjXBKxNrxEKgMAYgaQ9x9o01lYSNREwr01gD4dN8noYtfQIIPCAQNK5aXIddoH+oAn/9dFJgf9ak+cQQAABG+mdPZDk9U6D3irp3GRe7+z3pB6+06C3sjbpAQ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Hq6iIoAAAggcJJD0g8YB6WCjNabmtRHuwdC8HoTfmJrXRrgHQ/N6EH5jal4b4R4MzetB+I2peW2EezA0rwfhN6ZO8tqIUWgEEEAAgX8gMPnd3wX6PwjxCAIIIIDAtwhMbqSnyST9UOX1dLf15Oe1h+vpqLyeNtCTn9cerqej8nrawP/Hzt093dpsdX2/9+ZNMSUIyJsYLWJShYIniUg8NFH/5qjx0CAmJ4BSlRdLoyLyDokoG9jkXk9ST+1F5q66el/3uHr0+H3WrqfWSc/u0d/vGKN7zq69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ducI2wAACAASURBVL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H3tAv7p54xBAAAEEEEAAgXQCST9APHnx3Z1XvO42ULN+ktcagj1n1Zt6erkbVZLXu6xO+nxSH5bDJ2WmWBFAAAEEEEAAAQROJuAB/WR7YkcAAQQQQACBkQT8EDxS6xu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O+lbGwEEEEAAAQQQeEHAD8Ez04JXXmcSmLmrpEcqvWlmDiftSg4n2bZXBBBAAAEEEEAAAQSeIeAB/RnOVkEAAQQQQAABBC4T8EPwZVRHDeT1KF2Xg03yehnKgIEe0AdIfLGFJK8zDb7eVVIflsNJmW2vCCCAAAIIIIAAAjsJeEDfSd/aCCCAAAIIIIDACwJ+CJ6ZFrzyOpPAzF0lPVLpTTNzOGlXcjjJtr0igAACCCCAAAIIIPAMAQ/oz3C2CgIIIIAAAgggcJmAH4IvozpqIK9H6bocbJLXy1AGDPSAPkDiiy0keZ1p8PWukvqwHE7KbHtFAAEEEEAAAQQQ2EnAA/pO+tZGAAEEEEAAAQReEPBD8My04JXXmQRm7irpkUpvmpnDSbuSw0m27RUBBBBAAAEEEEAAgWcIeEB/hrNVEEAAAQQQQACBywT8EHwZ1VEDeT1K1+Vgk7xehjJgoAf0ARJfbCHJ60yDr3eV1IflcFJm2ysCCCCAAAIIIIDATgIe0HfStzYCCCCAAAIIIPCCgB+CZ6YFr7zOJDBzV0mPVHrTzBxO2pUcTrJtrwgggAACCCCAAAIIPEPAA/oznK2CAAIIIIAAAghcJuCH4MuojhrI61G6Lgeb5PUylAEDPaAPkPhiC0leZxp8vaukPiyHkzLbXhFAAAEEEEAAAQR2EvCAvpO+tRFAAAEEEEAAgRcE/BA8My145XUmgZm7Snqk0ptm5nDSruRwkm17RQABBBBAAAEEEEDgGQIe0J/hbBUEEEAAAQQQQOAyAT8EX0Z11EBej9J1Odgkr5ehDBjoAX2AxBdbSPI60+DrXSX1YTmclNn2igACCCCAAAIIILCTgAf0nfStjQACCCCAAAIIvCDgh+CZacErrzMJzNxV0iOV3jQzh5N2JYeTbNsrAggggAACCCCAAALPEPCA/gxnqyCAAAIIIIAAApcJ+CH4MqqjBvJ6lK7LwSZ5vQxlwEAP6AMkvthCkteZBl/vKqkPy+GkzLZXBBBAAAEEEEAAgZ0EPKDvpG9tBBBAAAEEEEDgBQE/BM9MC155nUlg5q6SHqn0ppk5nLQrOZxk214RQAABBBBAAAEEEHiGgAf0ZzhbBQEEEEAAAQQQuEzAD8GXUR01kNejdF0ONsnrZSgDBnpAHyDxxRaSvM40+HpXSX1YDidltr0igAACCCCAAAII7CTgAX0nfWsjgAACCCCAAAIvCPgheGZa8MrrTAIzd5X0SKU3zczhpF3J4STb9ooAAggggAACCCCAwDMEPKA/w9kqCCCAAAIIIIDAZQJ+CL6M6qiBvB6l63KwSV4vQxkw0AP6AIkvtpDkdabB17tK6sNyOCmz7RUBBBBAAAEEEEBgJwEP6DvpWxsBBBBAAAEEEHhBwA/BM9OCV15nEpi5q6RHKr1pZg4n7UoOJ9m2VwQQQAABBBBAAAEEniHgAf0ZzlZBAAEEEEAAAQQuE/BD8GVURw3k9Shdl4NN8noZyoCBHtAHSHyxhSSvMw2+3lVSH5bDSZltrwgggAACCCCAAAI7CXhA30nf2ggggAACCCCAwAsCfgiemRa88jqTwMxdJT1S6U0zczhpV3I4yba9IoAAAggggAACCCDwDAEP6M9wtgoCCCCAAAIIIHCZgB+CL6M6aiCvR+m6HGyS18tQBgz0gD5A4ostJHmdafD1rpL6sBxOymx7RQABBBBAAAEEENhJwAP6TvrWRgABBBBAAAEEXhDwQ/DMtOCV15kEZu4q6ZFKb5qZw0m7ksNJtu0VAQQQQAABBBBAAIFnCHhAf4azVRBAAAEEEEAAgcsE/BB8GdVRA3k9StflYJO8XoYyYKAH9AESX2whyetMg693ldSH5XBSZtsrAggggAACCCCAwE4CHtB30rc2AggggAACCCDwgoAfgmemBa+8ziQwc1dJj1R608wcTtqVHE6yba8IIIAAAggggAACCDxDwAP6M5ytggACCCCAAAIIXCbgh+DLqI4ayOtRui4Hm+T1MpQBAz2gD5D4YgtJXmcafL2rpD4sh5My214RQAABBBBAAAEEdhLwgL6TvrURQAABBBBAAIEXBPwQPDMteOV1JoGZu0p6pNKbZuZw0q7kcJJte0UAAQQQQAABBBBA4BkCHtCf4WwVBBBAAAEEEEDgMgE/BF9GddRAXo/SdTnYJK+XoQwY6AF9gMQXW0jyOtPg610l9WE5nJTZ9ooAAggggAACCCCwk4AH9J30rY0AAggggAACCLwg4IfgmWnBK68zCczcVdIjld40M4eTdiWHk2zbKwIIIIAAAggggAACzxDwgP4MZ6sggAACCCCAAAKXCfgh+DKqowbyepSuy8Emeb0MZcBAD+gDJL7YQpLXmQZf7yqpD8vhpMy2VwQQQAABBBBAAIGdBDyg76RvbQQQQAABBBBA4AUBPwTPTAteeZ1JYOaukh6p9KaZOZy0KzmcZNteEUAAAQQQQAABBBB4hoAH9Gc4WwUBBBBAAAEEELhMwA/Bl1EdNZDXo3RdDjbJ62UoAwZ6QB8g8cUWkrzONPh6V0l9WA4nZba9IoAAAggggAACCOwk4AF9J31rI4AAAggggAACLwj4IXhmWvDK60wCM3eV9EilN83M4aRdyeEk2/aKAAIIIIAAAggggMAzBDygP8PZKggggAACCCCAwGUCfgi+jOqogbwepetysEleL0MZMNAD+gCJL7aQ5HWmwde7SurDcjgps+0VAQQQQAABBBBAYCcBD+g76VsbAQQQQAABBBB4QcAPwTPTgldeZxKYuaukRyq9aWYOJ+1KDifZtlcEEEAAAQQQQAABBJ4h4AH9Gc5WQQABBBBAAAEELhPwQ/BlVEcN5PUoXZeDTfJ6GcqAgR7QB0h8sYUkrzMNvt5VUh+Ww0mZba8IIIAAAggggAACOwl4QN9J39oIIIAAAggggMALAn4InpkWvPI6k8DMXSU9UulNM3M4aVdyOMm2vSKAAAIIIIAAAggg8AwBD+jPcLYKAggggAACCCBwmYAfgi+jOmogr0fpuhxsktfLUAYM9IA+QOKLLSR5nWnw9a6S+rAcTspse0UAAQQQQAABBBDYScAD+k761kYAAQQQQAABBF4Q8EPwzLTgldeZBGbuKumRSm+amcNJu5LDSbbtFQEEEEAAAQQQQACBZwh4QH+Gs1UQQAABBBBAAIHLBPwQfBnVUQN5PUrX5WCTvF6GMmCgB/QBEl9sIcnrTIOvd5XUh+VwUmbbKwIIIIAAAggggMBOAh7Qd9K3NgIIIIAAAggg8IKAH4JnpgW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BfSTvrwV4Gs7pS+qbdUI7CKBpN6kXi8mhWEINCCgNzWQUBBCktcCfG2nTDpfk3KY17YldyswXm/ha/vhJK9tJQjsFoGk8/UWqMM+nNSbknKY18MKUbjRBJLq9UnRHtALaCcdpAX42k6p8wihNgAAIABJREFU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/dgDusPlSa3PrZXk9Tmq+1dKarhJOZzkdX8ViQABBK4SSOrDV5kYh0BXAu4SXc2I6yqBpDMnqV6TvF7NdeMQ6EogqTd1dVARlz5cQdWcCCCAAAKvCDx5l/CAXpCD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w4XvtXAAAgAElEQVR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HJYZQEUAAAQQQQAABBM4l8OQl/1xKIu9MIOnH0aR6TfLaub4+OjY5/NFEzYcAAh9BQG/6CIrmQOAZAkn1+gxRqzxNIOl7jnqtyS4P6DVczYoAAggggAACCCCAwGcEfKGREKcT8APE6QZfx5/kdabB17tKOnPkcFJm2+vpBPSm0w2KP4lAUr0meU3aa9IdUb3WZLY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K/halYEEEAAAQQQQAABBDygy4FRBPwAMUqnB/SZOj2gD/dqewicTiDpB/6ke9PpeSl+D+hyYCaBpD6cdL4+ma0e0J+kbS0EEEAAAQQQQACBWAK+0MSqH7NxP0CMUfnZRpK8zjToR285nJTZ9no6gaT7sN50eraKP6le2Z5JIKkPq9eaHPaAXsPVrAgggAACCCCAAAIIfEbAFxoJcToBP0CcbvB1/EleZxr0gC6HkzLbXk8nkHQf1ptOz1bxJ9Ur2zMJJPVh9VqTwx7Qa7iaFQEEEEAAAQQQQAABD+hyYBQBP0CM0vnlZpK8zjToAV0OJ2W2vZ5OIOkHfr3p9GwVf1K9sj2TQFIfVq81OewBvYarWRFAAAEEEEAAAQQQ8IAuB0YR8APEKJ0e0Gfq/HJXST+iJfWm4WlrewEE9KYAybY4hkBSvY6RZiOfEUi6I6rXmuT3gF7D1awIIIAAAggggAACCHhAlwOjCPgBYpROD+gzdXpAH+7V9hA4nUDSD/xJ96bT81L8rwkk1ascmEkgqQ+r15oc9oBew9WsCCCAAAIIIIAAAgh4QJcDowj4AWKUTg/oM3V6QB/u1fYQOJ1A0g/8Sfem0/NS/B7Q5cBMAkl9OOl8fTJbPaA/SdtaCCCAAAIIIIAAArEEfKGJVT9m436AGKPys40keZ1p0I/ecjgps+31dAJJ92G96fRsFX9SvbI9k0BSH1avNTnsAb2Gq1kRQAABBBBAAAEEEPiMgC80EuJ0An6AON3g6/iTvM406AFdDidltr2eTiDpPqw3nZ6t4k+qV7ZnEkjqw+q1Joc9oNdwNSsCCCCAAAIIIIAAAh7Q5cAoAn6AGKXzy80keZ1p0AO6HE7KbHs9nUDSD/x60+nZKv6kemV7JoGkPqxea3LYA3oNV7MigAACCCCAAAIIIOABXQ6MIuAHiFE6PaDP1PnlrpJ+REvqTcPT1vYCCOhNAZJtcQyBpHodI81GPiOQdEdUrzXJ7wG9hqtZEUAAAQQQQAABBBDwgC4HRhHwA8QonR7QZ+r0gD7cq+0hcDqBpB/4k+5Np+el+F8TSKpXOTCTQFIfVq81OewBvYarWRFAAAEEEEAAAQQQ8IAuB0YR8APEKJ0e0Gfq9IA+3KvtIXA6gaQf+JPuTafnpfg9oMuBmQSS+nDS+fpktnpAf5K2tRBAAAEEEEAAAQRiCfhCE6t+zMb9ADFG5WcbSfI606AfveVwUmbb6+kEku7DetPp2Sr+pHpleyaBpD6sXmty2AN6DVezIoAAAggggAACCCDwGQFfaCTE6QT8AHG6wdfxJ3mdadADuhxOymx7PZ1A0n1Ybzo9W8WfVK9szySQ1IfVa00Oe0Cv4WpWBBBAAAEEEEAAAQQ8oMuBUQT8ADFK55ebSfI606AHdDmclNn2ejqBpB/49abTs1X8SfXK9kwCSX1YvdbksAf0Gq5mRQABBBBAAAEEEEDAA7ocGEXADxCjdHpAn6nzy10l/YiW1JuGp63tBRDQmwIk2+IYAkn1OkaajXxGIOmOqF5rkt8Deg1XsyKAAAIIIIAAAggg4AFdDowi4AeIUTo9oM/U6QF9uFfbQ+B0Akk/8Cfdm07PS/G/JpBUr3JgJoGkPqxea3LYA3oNV7MigAACCCCAAAIIIOABXQ6MIuAHiFE6PaDP1OkBfbhX20PgdAJJP/An3ZtOz0vxe0CXAzMJJPXhpPP1yWz1gP4kbWshgAACCCCAAAIIxBLwhSZW/ZiN+wFijMrPNpLkdaZBP3rL4aTMttfTCSTdh/Wm07NV/En1yvZMAkl9WL3W5LAH9BquZkUAAQQQQAABBBBA4DMCvtBIiNMJ+AHidIOv40/yOtOgB3Q5nJTZ9no6gaT7sN50eraKP6le2Z5JIKkPq9eaHPaAXsPVrAgggAACCCCAAAIIeECXA6MI+AFilM4vN5PkdaZBD+hyOCmz7fV0Akk/8OtNp2er+JPqle2ZBJL6sHqtyWEP6DVczYoAAggggAACCCCAgAd0OTCKgB8gRun0gD5T55e7SvoRLak3DU9b2wsgoDcFSLbFMQSS6nWMNBv5jEDSHVG91iS/B/QarmZFAAEEEEAAAQQQQMADuhwYRcAPEKN0ekCfqdMD+nCvtofA6QSSfuBPujednpfif00gqV7lwEwCSX1YvdbksAf0Gq5mRQABBBBAAAEEEEDAA7ocGEXADxCjdHpAn6nTA/pwr7aHwOkEkn7gT7o3nZ6X4veALgdmEkjqw0nn65PZ6gH9SdrWQgABBBBAAAEEEIgl4AtNrPoxG/cDxBiVn20kyetMg370lsNJmW2vpxNIug/rTadnq/iT6pXtmQSS+rB6rclhD+g1XM2KAAIIIIAAAggggMBnBHyhkRCnE/ADxOkGX8ef5HWmQQ/ocjgps+31dAJJ92G96fRsFX9SvbI9k0BSH1avNTnsAb2Gq1kRQAABBBBAAAEEEPCALgdGEfADxCidX24myetMgx7Q5XBSZtvr6QSSfuDXm07PVvEn1SvbMwkk9WH1WpPDHtBruJoVAQQQQAABBBBAAAEP6HJgFAE/QIzS6QF9ps4vd5X0I1pSbxqetrYXQEBvCpBsi2MIJNXrGGk28hmBpDuieq1Jfg/oNVzNigACCCCAAAIIIICAB3Q5MIqAHyBG6fSAPlOnB/ThXm0PgdMJJP3An3RvOj0vxf+aQFK9yoGZBJL6sHqtyWEP6DVczYoAAggggAACCCCAgAd0OTCKgB8gRun0gD5Tpwf04V5tD4HTCST9wJ90bzo9L8XvAV0OzCSQ1IeTztcns9UD+pO0rYUAAggggAACCCAQS8AXmlj1YzbuB4gxKj/bSJLXmQb96C2HkzLbXk8nkHQf1ptOz1bxJ9Ur2zMJJPVh9VqTwx7Qa7iaFQEEEEAAAQQQQACBzwj4QiMhTifgB4jTDb6OP8nrTIMe0OVwUmbb6+kEku7DetPp2Sr+pHpleyaBpD6sXmty2AN6DVezIoAAAggggAACCCDgAV0OjCLgB4hROr/cTJLXmQY9oMvhpMy219MJJP3Arzednq3iT6pXtmcSSOrD6rUmhz2g13A1KwIIIIAAAggggAACHtDlwCgCfoAYpdMD+kydX+4q6Ue0pN40PG1tL4CA3hQg2RbHEEiq1zHSbOQzAkl3RPVak/we0Gu4mhUBBBBAAAEEEEAAAQ/ocmAUAT9AjNLpAX2mTg/ow73aHgKnE0j6gT/p3nR6Xor/NYGkepUDMwkk9WH1WpPDHtBruJoVAQQQQAABBBBAAAEP6HJgFAE/QIzS6QF9pk4P6MO92h4CpxNI+oE/6d50el6K3wO6HJhJIKkPJ52vT2arB/QnaVsLAQQQQAABBBBAIJaALzSx6sds3A8QY1R+tpEkrzMN+tFbDidltr2eTiDpPqw3nZ6t4k+qV7ZnEkjqw+q1Joc9oNdwNSsCCCCAAAIIIIAAAp8R8IVGQpxOwA8Qpxt8HX+S15kGPaDL4aTMttfTCSTdh/Wm07NV/En1yvZMAkl9WL3W5LA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C/gKlkLoDaYUsNtIKEgBF4LoDaYktcGEgpC4LUAqikRQACBBQJJfXgBi6EHEfBd/SBZQn1JIKkPq9eZRZC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pUTBWMAACAASURBVB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6SB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PojA1//4j9+++N8ff/2DZjQNAggggAACCHQl8JWvfPXtK+//++pXvtI1xK1xJd39t4J+ePGk7+py+OHkshwCCCDwJwgknTnk1xDwgF7AVWEWQG0wpYtvAwkFISTVa1IOJ3ktKIu2U8rhtmoE9kEE/u1//NW3X/69X3v75f/4ax80o2kQQAABBBBAoCuBH/3Tf/7tR7/7z7/9hT/9g11D3BpX0t1/K+iHF0/6ri6HH04uyyGAAAIe0OXABxPwgP7BQD9Nl3QZLMDXdkoX37ZqbgWWVK9JOZzk9VYBHPZhOXyYMOEuE/hffvOX3v7pb/yzt09/+4MAAggggAACswn819/3E29/4/v/2tunv/35/xNIuvsn+U/6ri6HkzLbXhFAoCOBpDOnI/8JMXlAL7CoMAugNpjSxbeBhIIQkuo1KYeTvBaURdsp5XBbNQK7QOCP3v9Z9q+///fp72/253/4d//47f/973+6MKMhCCCAAAIIIHAygb/3I//t29/7kb/1xX/f7M+3vf8z7199/+/T32l/ku7+SW6TvqvL4aTMtlcEEOhIIOnM6ch/Qkwe0AssKswCqA2mdPFtIKEghKR6TcrhJK8FZdF2SjncVo3ALhD4N7/3q2//9vf+/du/ef9n2r/Zn5//7f/t7ed/6399+/S3PwgggAACCCAwm8Bf/97/8u2v/7n/6u3T39/sz4+9//Puf+G7f+jtx7477595T7r7z870z3eX9F1dDidltr0igEBHAklnTkf+E2LygF5gUWEWQG0wpYtvAwkFISTVa1IOJ3ktKIu2U8rhtmoEdoHA//yb//yLf57909/f7M+v/qfffPv13/+tt1/9T791YUZDEEAAAQQQQOBkAj/4p/7c2w981597+8E/9X3fdBv/zff91S/+mfdPf6f9Sbr7J7lN+q4uh5My214RQKAjgaQzpyP/CTF5QC+wqDALoDaY0sW3gYSCEJLqNSmHk7wWlEXbKeVwWzUC+wYCf/THf/T2B1//o/d/qv2PPuPy99//Wfa//ys/+/bpb38QQAABBBBAAIErBP7u+z/z/nd/+GfePv39jX++7Svf9vYdX/2293/a/duuTHPkmKS7/5GCvsWgk76ry+FvMUl8DAEEEPggAklnzgchM82fIOABvSAlFGYB1AZTuvg2kFAQQlK9JuVwkteCsmg7pRxuq0Zg30DgX3/6Z9r/v/++EcwvfPrn2d//+4Xf/t/xQgABBBBAAAEELhH4qe/9K1/8E+8/9Sf+mfcf++Kfdf+ht7/4/t/UP0l3/6kOX+0r6bu6HE7KbHtFAIGOBJLOnI78J8TkAb3AosIsgNpgShffBhIKQkiq16QcTvJaUBZtp5TDbdUI7BsI/Nz7P9P+T3/jF98+/f2Nf37j93/77dfe/3n2X3//2x8EEEAAAQQQQOAKgR/4ru99+/Pv/8z797///Y1/fvr9n3X/G9//k2+f/p76J+nuP9Xhq30lfVeXw0mZba8IINCRQNKZ05H/hJg8oBdYVJgFUBtM6eLbQEJBCEn1mpTDSV4LyqLtlHK4rZr4wP7w63/49rU//sO3P3z/p9v/wfs/0/4P/t37f+9/+4MAAggggAACCFQQ+Dvv/6z73/mR9//e//7GP9/+/s+6f+dXvv3t27/67RXLPjpn0t3/UbCbF0v6ri6HNyeb5RFAIJ5A0pkTL7sIgAf0ArAKswBqgyldfBtIKAghqV6TcjjJa0FZtJ1SDrdVEx/Yv/69X3n7V//hV94+/f2L7/9E+y/+9v/x9ou/459qj08MABBAAAEEECgi8JPf81fefvJ7/4v3//7KZyv8xe/+4be/9Gd++P2fdv/hopWfmzbp7v8c1f0rJX1Xl8P7800ECCCQTSDpzMk2Xbd7D+gFbBVmAdQGU7r4NpBQEEJSvSblcJLXgrJoO6UcbqsmPrCfe/8n23/213/h/Z9t/8W33/j933n7ja/99hd/+4MAAggggAACCFQQ+P7v+p637//O733/p92/57Ppf/r9n3X/mR/4qfd/2v0nK5Z9dM6ku/+jYDcvlvRdXQ5vTjbLI4BAPIGkMydedhEAD+gFYBVmAdQGU7r4NpBQEEJSvSblcJLXgrJoO6UcbqsmMrCvff0P3v7g0z/d/v73P/yVf/LFP9n+P/7Kz0WysGkEEEAAAQQQ6EHgv/vhn/7in3X/73/4b75951e/4+073v8p909/n/gn6e5/op9vNeak7+py+FvNEp9DAAEEPoZA0pnzMcTM8icJeEAvyAmFWQC1wZQuvg0kFISQVK9JOZzktaAs2k4ph9uqiQzsX/2Hf/f2f77/9+nvf/Y7/+KLf7L9n7//7Q8CCCCAAAIIILCLwF/9nh9/+/TPu/+197//0p/5kbf//P2/T3+f+Cfp7n+in2815qTv6nL4W80Sn0MAAQQ+hkDSmfMxxMziAf2BHFCYD0DesISL7wboDyyZVK9JOZzk9YEyabOEHG6jQiDvBP7J+z/Z/rO/8f7f+9+/+bXfefvN3//dL/72BwEEEEAAAQQQ2EXg+77ze96+77v+7Nunvz/9U+4/8/0/9fY33/8+8U/S3f9EP99qzEnf1eXwt5olPocAAgh8DIGkM+djiJnlTxLw/0AvyAmFWQC1wZQuvg0kFISQVK9JOZzktaAs2k4ph9uqGR3Y73/9a2+//0d/8Pbp72/884/e/7n2f/j+3z/69zX/bPt3ffU7377r277j7dPf/iCAAAIIIIDADALf7F5Rsbu//UM//f5Puf/0299+/+/Ee0XS3b/Cf9c5k76ry+GuWSguBBBIIZB05qQ4fXqfHtALiCvMAqgNpnTxbSChIISkek3K4SSvBWXRdko53FbN6MD+5X/45S/+mfZ/+X//8mf7/KXf/fTPtv+Lt18q+mfb//Kf+dEv/snVT3/7gwACCCCAAAIzCHx5r3i/X1T/+Ykv/jn3H3/7iT/7429/+T87716RdPevzoVO8yd9V5fDnTJPLAggkEgg6cxJ9PvEnj2gF1BWmAVQG0zp4ttAQkEISfWalMNJXgvKou2UcritmtGB/eyv//zbP37/79Pf3/jnt772u2+/9bX/6/2/3y3Z/6d/dvVv/cD/w96bvsdxHOm+AfS+otHYSID7AnDfKZGi5LHHM/eMn/l7z3M+3OfOGdsjWZatzbYkaqNISVxB7EADvQC4b1ahyZa1ENXdWZ1V8aYcDhKsysr8RWRVZgYq6jLSr16yUj8rJQESIAESIAESCJ+AP6/42PsEjO0ymi7LaLoEKXvziTcgUZpXaJr72/YFl+rXtFanD7vkeWwLCZCARgKanjka7RtGnxlAt0CZA9MCVAeq5MTXASNYaIKm8arJhzXZ1cKwcLZK+rCzpol1w/7Po7flfz/6oxhto2QTSNU+nBGjO8u/Tt30Uq4azUICJEACJEACJBAPAv/19C9iPgNj9M+VrW18PmanLkb3q3TOK0w692zix3OPfl2rX/Vomvv3i1kU6tG0VqcPR8Ej2UYSIIE4E9D0zImzHQfZNwbQLdDnwLQA1YEqOfF1wAgWmqBpvGryYU12tTAsnK2SPuysaWLdMNsB9OPFGTmONO3HoDvL2fJxOTsCgWYhARIgARIgARKIB4HPVr/B518g0D9X7q8/lG+Q4v0b6H6VznmFmXOYuYeZg7hcNM39XbZDv9umaa1OH+6397A+EiABEghGQNMzJxgZHr1fAgyg75dUgOM4MAPAitChnPhGyFgBmqppvGryYU12DeDukT+UPhx5E0ayA7YD6LeRTvXOxBUxurNUkHK1koJAs5AACZAACZAACcSDwDI+/7LchED/XPkT0ry/Pf+RGN2v0jmv+Lm5R7+u1a96NM39+8UsCvVoWqvTh6PgkWwjCZBAnAloeubE2Y6D7BsD6Bboc2BagOpAlZz4OmAEC03QNF41+bAmu1oYFs5WSR921jSxa9jmdl02t7cgdfm/T/8q/400q0b3UnJIlZpLZCGZH1Tzm6kb8mukaTeahQRIgARIgARIgAR+bu7ROT/phVLn3OPn5ie91N+vczXN/fvFLAr1aFqr04ej4JFsIwmQQJwJaHrmxNmOg+wbA+gW6HNgWoDqQJWc+DpgBAtN0DReNfmwJrtaGBbOVkkfdtY0sWvYPaRMvbf+vSd3V+/L5xCjeyknkCb1RPGQJ53lTPmYzEGMZiEBEiABEiABEiCBn5t7tOcmZp7SS+mce7TnJmae4lrRNPd3jb3N9mhaq9OHbXoS6yYBEiCBVxPQ9Mx5NQ0e0Q0BBtC7ofaKczgwLUB1oEpOfB0wgoUmaBqvmnxYk10tDAtnq6QPO2ua2DXMpE195/nHwXVluAAAIABJREFUXvrUlea6rDQg0L0Uk6b9jfHLXrr2zjKSKsgI0rSPpIq9VM9zSYAESIAESIAEYkLAn3usYe6x8YMedc5PeumqmXOMpCHQPzc/6aX+fp2rae7fL2ZRqEfTWp0+HAWPZBtJgATiTEDTMyfOdhxk3xhAt0CfA9MCVAeq5MTXASNYaIKm8arJhzXZ1cKwcLZK+rCzpolFw2qtLakhbXuttSm/f/a+l7Ld6F5KPpmVPNK2G/0vk9eRpv2mp1lIgARIgARIgARIICgBf37yF29+8nLeshW0mh8c789Pbnjzk3wy92Le0lOlfTpZ09y/T8giUY2mtTp9OBIuyUaSAAnEmICmZ06MzTjQrjGAbgE/B6YFqA5UyYmvA0aw0ARN41WTD2uyq4Vh4WyV9GFnTROLhn2NdO1fr33npW3/fPWBfL5mUrc/6KlvJi3qqdJhL237XPmozJUgTNXeE1OeTAIkQAIkQAJaCZhPyny+hjkK5idmvvLV3rylFx7+/MR8TuaoN185iXnLyX/63Ewv9fdyrqa5fy+conauprU6fThq3sn2kgAJxI2ApmdO3GznSn8YQLdgCQ5MC1AdqJITXweMYKEJmsarJh/WZFcLw8LZKunDzpomFg37H6Rr/5/5DyEfyRpSp64ibaqRXsqbSNf+5sRVyBUpIU1qGenajbCQAAmQAAmQAAmQQFAC7bmJmad0zluC1tN5fHtuYuYpnfOWXurs17ma5v79YhaFejSt1enDUfBItpEESCDOBDQ9c+Jsx0H2jQF0C/Q5MC1AdaBKTnwdMIKFJmgar5p8WJNdLQwLZ6ukDztrmsg2bAPp2jeQun2jVZM/PPtA/vvZXz3dSykg/WkBKdsLybz8auKa/BppUX81ea2XKnkuCZAACZAACZAACfyAgDdvwedm/jD/gTeP8eczmz1RMvOVX0/68xYzj/HnM7me6uzlZE1z/144Re1cTWt1+nDUvJPtJQESiBsBTc+cuNnOlf4wgG7BEhyYFqA6UCUnvg4YwUITNI1XTT6sya4WhoWzVdKHnTVNZBtmUp9+tQ6B/nLtW6REve/pXopJ2X6qCIE+XTripWw3moUESIAESIAESIAE+kWgc97SOZ/ppf7OeUvnfKaXOns5V9PcvxdOUTtX01qdPhw172R7SYAE4kZA0zMnbrZzpT8MoFuwBAemBagOVMmJrwNGsNAETeNVkw9rsquFYeFslfRhZ00T2YaZlO3mDS6j15o1WWtteLqXYlK2mze3/LTtBSnhDS6jWUiABEiABEiABEigXwTW8JmZNbx5brRJ596ez/RSfymFOUsScxfol/OZq71U2dO5mub+PYGK2Mma1ur04Yg5J5tLAiQQOwKanjmxM54jHWIA3YIhODAtQHWgSk58HTCChSZoGq+afFiTXS0MC2erpA87a5rINuz/PHpb/vejP4rRvZQiguRFbDYXkebUpG03AfS3mLa9F6Q8lwRIgARIgARIYJ8E/ohfBjQBdJPOfR1p3Nfxy4DrCK73Un43fUf+c/otMXpQRdPcf1CMB3FdTWt1+vAgPIzXJAESIIGXBDQ9c2h3OwQYQLfAlQPTAlQHquTE1wEjWGiCpvGqyYc12dXCsHC2Svqws6aJbMP6FUA3KU//WUzqUxYSIAESIAESIAESsE2g/Skak9a9U3q5LgPovdDjub9EQNNaXdP6lV5PAiRAAi4S0PTMcZF/HNrEALoFK3JgWoDqQJWc+DpgBAtN0DReNfmwJrtaGBbOVkkfdtY0kW1YvwLo5m3zf5m8jrfPr3pvohfwJrp5K52FBEiABEiABEiABGwTMG+bb+y9ef4HfJbm98/eF/NWei+FAfRe6PFcBtB9AprWr/R6EiABEnCRAPeHXbRKtNrEALoFe3FgWoDqQJWc+DpgBAtN0DReNfmwJrtaGBbOVkkfdtY0kWqY+Vbo6t63zs23z//47EPvG+hBi/k+aDlZfPGd0Lcmr3rfC2UhARIgARIgARIggUER6JzbrCGV+2prHd9JD57O3cxp2nMbf85jvo1eCLVbmub+oYId8MU0rdXpwwN2Nl6eBEhAPQFNzxz1xrYEgAF0C2A5MC1AdaBKTnwdMIKFJmgar5p8WJNdLQwLZ6ukDztrmkg17Iu1B/LFKgRpTr9e+w6pTr+Tr9e/C9yH2dJRmS1DkL79JNK1ny4e9jQLCZAACZAACZAACQyKgDe3wbzGaDPX8ec8DwI35yTmNacxrzFzGzPX8ec8RwPX08sJmub+vXCK2rma1ur04ah5J9tLAiQQNwKanjlxs50r/QktgO5Kh8Noh6YJkqabEO0axugJ/xq0a/jMw7iiJruGwdOVa2h65rjCPI7tMGlNf/8UAl3b3pR1pDyttbYCd9WkbPdk6rrkEyZle07yyWzgengCCZAACZAACZAACfSLgJnTeHMbzHHa8x0z5wlazJzGm9tgjtOe7xjNYoeApvWrpjUd7WpnvLDW8AjQh8NjzSuRAAm4SYABdAt24cPFAlQHqqRdHTCChSbQrhagOlClJrs6gDu0JmjabAkNqsIL9eu75y58G1Sh+dhlEiABEiABEiCBfRLgnGefoBw4TNP6VdOajnZ1YHCxCT0RoA/3hI8nkwAJxIAAA+gWjMiHiwWoDlRJuzpgBAtNoF0tQHWgSk12dQB3aE3QtNkSGlSFF+JmskKjs8skQAIkQAIkoJAA5zzRMbqm9aumNR3tGp0xyJb+NAH6MD2DBEhAOwEG0C14AB8uFqA6UCXt6oARLDSBdrUA1YEqNdnVAdyhNUHTZktoUBVeiJvJCo3OLpMACZAACZCAQgKc80TH6JrWr5rWdLRrdMYgW8oAuqZ7E/2dBEhg/wQYQN8/q30fyQnSvlFF6kDaNVLm2ndjadd9o4rUgZrsGinD9NhYLmh6BMjTPQK9bCaPpEoyki5IBfqNictyZ+KKvDF+mWRJgARIgARIgARIwDkC7zz/WN6e/0jemf9YlptrstLYkBXooIWfrQlKLPjxmtavmtZ0tGvwscAz3CJAH3bLHmwNCZBA+AQYQLfAnA8XC1AdqJJ2dcAIFppAu1qA6kCVmuzqAO7QmqBpsyU0qAov1EsA/Uz5mJwpH4cckxPFGTlePORpFhIgARIgARIgARJwjcC99Yfyzfr3YvTd1fuQbzwdtDCAHpRY8OM1rV81relo1+BjgWe4RYA+7JY92BoSIIHwCTCAboE5Hy4WoDpQJe3qgBEsNIF2tQDVgSo12dUB3KE1QdNmS2hQFV6olwD6b6ZuyG+mXoPckFwiI1mI0SwkQAIkQAIkQAIk4BqBze26bEGM/r9P/wp5z9NBCwPoQYkFP17T+lXTmo52DT4WeIZbBOjDbtmDrSEBEgifAAPoFpjz4WIBqgNV0q4OGMFCE2hXC1AdqFKTXR3AHVoTNG22hAZVyYWWG2uy1Fj10pf+6fnfvFSmRgct3EAOSozHkwAJkAAJkAAJuECgl18gvD1+yft0jdHmMzaj6bJU0iUXuhWbNmhav2pa09GusRmiajtCH1ZrenacBEhgjwAD6BZcgQ8XC1AdqJJ2dcAIFppAu1qA6kCVmuzqAO7QmqBpsyU0qEou9BlSln66ck/urnwj32w8lPsbj5HS9GHg3jOAHhgZTyABEiABEiABEnCAQC8B9OP4XM2xwkE5XpiRMyPH5dzICTmLT9qw9I+ApvWrpjUd7dq/McKaBkOAPjwY7rwqCZCAOwQYQLdgCz5cLEB1oEra1QEjWGgC7WoBqgNVarKrA7hDa4KmzZbQoCq50H89/Yv8f0/+LEbXtxtS32kgpWkjcO8ZQA+MjCeQAAmQAAmQAAk4QKCXAHo2kZbMMAT6X6duym8PvO5plv4R0LR+1bSmo137N0ZY02AI0IcHw51XJQEScIcAA+gWbMGHiwWoDlRJuzpgBAtNoF0tQHWgSk12dQB3aE3QtNkSGlQlF+pl09ikKTVShdwav+ilL70FYSEBEiABEtBEYAedNbIt27s7sgPp1Nu729Lc2ZEGpLmzLYJ/F/zMaPy/Jy0Pl/lTux78bRc/h/RWEjh9GJKQ5BD+f08660wODePnCciwDA+loJMQo83Pzc86/938GTX+RD29tZNnD5LAu/h0jfl8zbvP/y6L+KyN+bSNkaCFv0wYlNj+jte0ftW0pqNd9+f/PMpdAvRhd23DlpEACYRDgAF0C5z5cLEA1YEqaVcHjGChCbSrBagOVKnJrg7gDq0JmjZbQoOq5EK9BNBNmtLzkHMjJ+Uo0pceK0x7moUESIAESEATgSY6azKXNBEkbyKbidENaUCbrCbmZ6vNhqxBVps41mQ5wc+N3sJZdYjR/p9MPXXZQhx9E/H0LRNT76lkcHYakpEsYuk5SNbE0ztK+w1iXxfwJjHE02lJD6egU77GW8Zp78+oDfUYzRIPAg/w+Zr7G4/E6E9XvpZP8Gkb83mboIUB9KDE9ne8pvWrpjUd7bo//+dR7hKgD7trG7aMBEggHAIMoFvgzIeLBagOVEm7OmAEC02gXS1AdaBKTXZ1AHdoTdC02RIaVCUX6iWA/q9Tr8m/m1SlB15DYAFBBQQWTICBhQRIgARIQBMBE/7e9KTW2uoQ/H3b/GxTnm1tQWryrI7j8Hdp1Ty9gbPW90QEP/N+UkOwXWQVr6Wv+a+m91DyOLcAyUspKVKGlFI/rK6YzEkxmZeC0YkqdFuykk9m8Xejc5JPQLw/o7Y96aFhPNUhAt4veni/8NGU/3rynvy/3qdt3gvcQgbQAyPb1wma1q+a1nS0677cnwc5TIA+7LBx2DQSIIFQCDCAbgEzHy4WoDpQJe3qgBEsNIF2tQDVgSo12dUB3KE1QdNmS2hQlVyolwA6N4qVOAm7SQIkoItAR4r1JgKKjZ2WF1w0fzYBRvNGeQMp2OtGTEp2781xXza38fa4ebPc0+bvW55erEMaW54W/MwTE2zHWSb0brT/Hrr525ZsoNoNBM+N7q1kcXoOgkA43hovIPBtdGcxQfFcAoFxSC5RRnB8BNqIeWs9Lbmk0Zm9v/tvsrffZk8Mm9TwviTwi2Rt8X+hLCkp88tlSAGfxr+noFncJ8B5kXs20rR+1bSmo13dG2tsUTAC9OFgvHg0CZBA/AgwgG7Bpny4WIDqQJW0qwNGsNAE2tUCVAeq1GRXB3CH1gRNmy2hQVVyIW4UKzE0u0kCJEAC+yWAYLmfYr2JN8E38BY4BHq1ue5LY12Wd+qyjED5MoLj/hfMjZhvnbekuduSltGQFv5sdK0F2fa14O+ya66Bf8NZ7QTw/p9MPSZIj2Tue7LfZv/0ceZ1c0TNxU+93pbOY9Mm0I1vnqe8gHcWx2Q9ncS30P2fGTFBcv/PSdSTwjfQU9B+YD2NtPAIrKeLkkkVJQsppwp42x0CXUIwvYTsLEazuE+A8yL3bKRp/appTUe7ujfW2KJgBOjDwXjxaBIggfgRYADdgk35cLEA1YEqaVcHjGChCbSrBagOVKnJrg7gDq0JmjZbQoOq5ELcKFZiaHaTBEiABPZLwEuxbt4Q35TnW0syv7Uoz+tLSMG+IE/xZ6MfI6D+CGnYHyG47pddX7z/dfzX/vvuruzg5zvmMO8g7w/tszzd+TevNr+6Hgsi3eKL9//4P6M7i/9z8+97/+FN8Zd/9o/2/u4d067N/4MXJEf69xIC5cXsGKTq6cnMqEzhz5PZURlH+vcJvOVuNIv7BDgvcs9GmtavmtZ0tKt7Y40tCkaAPhyMF48mARKIHwEG0C3YlA8XC1AdqJJ2dcAIFppAu1qA6kCVmuzqAO7QmqBpsyU0qEouxI1iJYZmN0mABEjAEDBvfu/JJoLkJuX6JgLlJhV7A1Lf3pYW3ixv4edGlhurslyHNNaQgn3Fk6X6ijxHCvZ5E2A3qdgVlwLSvptvp5v07/kM0r6nRyQPGU2XpJopSzVdlgreUvclLYI30WXIlwLSu+fxVrrRJuV7Oulrk2G+LYrRDqzrnBcNDP3PXljT+lXTmo52dW+ssUXBCNCHg/Hi0SRAAvEjwAC6BZvy4WIBqgNV0q4OGMFCE2hXC1AdqFKTXR3AHVoTNG22hAZVyYW4UazE0OwmCZAACRgC23hjfAcC/by+6L9dDllp1mWlgYA59BYC6ZtIvb6JFOt+gN3/jnnNC7jju+WQDXwH3ReTcl1vMenf0wiAe986RxA9ZQRvm+dNavc9ncUxOaR/zyENvCRKvgyX5ABSvh9Auncj5SzeZM8g3Tt0BjgRYvc0S/gEOC8Kn/mrrqhp/appTUe7vsrz+e+uE6APu24hto8ESMA2AQbQLRDmw8UCVAeqpF0dMIKFJtCuFqA6UKUmuzqAO7QmaNpsCQ2qkgtxo1iJodlNEiABEjAEWkuQRU/fX//ekwfr38mTrZo82dyAxvfOkTd9FcnTV3G4mV+Y1OtGmz/teNqkYjf/j1h8H5KsR9kwfqp3PwW8l+jdS/OOFPDQXiL4vbTv/p9xSHICMo4PqE/IaaR4n0W691noieKoTBZ9ncdhBYjRLOET4LwofOavuqKm9aumNR3t+irP57+7ToA+7LqF2D4SIAHbBBhAt0CYDxcLUB2oknZ1wAgWmkC7WoDqQJWa7OoA7tCaoGmzJTSoSi7EjWIlhmY3SYAEfpLA9s6WbOPtaqPrOw1pIH15A29W1xEdru9AvI9xb0PwpjXezDbvW7clOFKTmDsJSUhyGH9CQNUXpO1Gau8k0nqbt5gzyYxkoNM4Jo1/N7K/gnYipI3Xy6WBt8UbeFPc6A30qdbypbW99kKebD6Tx5AntXmkZt+UhfoWNI5HDUZq+7sojwpCIDECg1fgAhU5jPTuh5H23ehKriSjEKOz8IUsfMFIAW+x+2nis94b7LnEsOTNm+ws1ghwXmQNbdcVa1q/alrT0a5dDwme6AgB+rAjhmAzSIAEBkaAAXQL6PlwsQDVgSppVweMYKEJtKsFqA5UqcmuDuAOrQmaNltCg6rkQtwoVmJodpMESOAnCdSbS1JvLkoDerWxjlTma7KG730vIw69jHj0iheTbiAmjW99m3Tm+KsJLHf35W+TlDsLQXAUMdA8JIcgeRYpvT0ZNqm8R6WCN5KNLuPfy/j30r7jpWinGGnKGtKyrxqpL8mzzVW8Wb4mz7ZWkZYdqdh3G0jTviVrTbxt7sk60rIjXXur6Wm/Br8mlj4TGIb9jQzlZAS/KDGC4Lj5PnoulZVsKg2dkWSiDCkhLXxZDsAPDuaqchA+MZ5KyQSOMcJijwDnRfbYdluzpvWrpjUd7drtiOB5rhCgD7tiCbaDBEhgUAQYQLdAng8XC1AdqJJ2dcAIFppAu1qA6kCVmuzqAO7QmqBpsyU0qEouxI1iJYZmN0mABH6SQG3roWx48gjfA19AkPm5zG8uyBO8Zv4YYrS08D42As1Gm7TmbQmO1CTm9qWMF9HLKQh0KTkmRaT1LkJPFadlqjQDPSMT+Le27O9aJrzvy/z6wz35Xr5eey5frc3L1+vzsorU6377TVp2pGTfS8/ua7xo7/3nl7be37V51P4I+KneTT53k9bdEy/Nu5/i3ZunI837EFK8m1Tvs8VDMgd/mIU/HMvmXsj+rsWjuiHAeVE31Oyeo2n9qmlNR7vaHTes3T4B+rB9xrwCCZCA2wQYQLdgHz5cLEB1oEra1QEjWGgC7WoBqgNVarKrA7hDa4KmzZbQoCq5EDeK7Rl6e7eJtNBImQxda26+kE2kg95CKugtkxbahTKE11tNSmDoFNJLJ016aSMJ/M2klU6kkTI4hbdlfW1STiOLsCT2nVbahU6yDSTwMr15rbEitTqksYq05c/lOWQBgfNl/H0Z/2b0Ig5vi/f2OVKhG23ePu8+vbl5+9wX8/Z5AQFy7y10vHGcQ2rvPPRobvyFjKWLeOsYAj2Kt4+rePPYaJOi/UWqdrw9XkdwvwG9sr2JN+dr0JBN9Gdz3tOPNlfkYW3Z0721n14UCoEXad5H5BD84XBuwtMH0nlPptI5SSVyuD9DoMvJFLIVpD3N+3PvFuK8qHeG/a5B0/pV05qOdu33SGF9YROgD4dNnNcjARJwjQAD6BYswoeLBagOVEm7OmAEC02gXS1AdaBKTXZ1AHdoTdC02RIaVCUX4kaxPUPXtzekvo3g1s66PNtYhDyXZ7VFWUIa6EUE4ox2oiB9sCCNsJg0wkgtnRdfZxG4y6aRVhp60giCeJOpgmQQPM8g6GeEhQSiQ6Cd3rwh82sP5Nnqfej78l2jticbSGFely2MzS2MzRpSuG/iFWyjBd9E97+B3nqR2tykOA9ezPfPjaSQntv/trnRqeGMpIayns5hjGWTecmn8jKamZbR7IxUMwflVL4os4WinC6YN9hf9mV144msbjyW1doTud/YkG/Qn/sIqG8ZadU8vdrceiHt1OzdtT94j3lGFwS8FO9+qvcR+MMIfMHoYsJIHin9C/CTquTT45JLV+VwtihHIUeyvD93QftHp3Be1A+K/a1D0/pV05qOdu3vOGFt4ROgD4fPnFckARJwiwAD6BbswYeLBagOVEm7OmAEC02gXS1AdaBKTXZ1AHdoTdC02RIaVCUX4kaxPUNvtBalBtnAt5XvLX8n95a+9fQjBLW+x9uij5rmXVAHCoIzggC5IGhXRvi8bNJLQ5fwzd0S3nosZsfkBL7DewJ/N1LAC7B5xADN27MsJBAdAi/Tm9+f/1C+MfL8I/m8uetLy6Qw95OWt9OYm7/t/cj7abv0ltr8ZeqG9p/aczOTxtuk9zZ/N/+N5OYgZ6WcOyO3K6PyxmgVuopjOlK1L38hz5a+kHnoDzY3XoifiN3vk/cf/mrStPv9Y3GbwAvPeOELfpr3wgsp5w7DL45ADsvl4iikKpcgvD/3blnOi3pn2O8aNK1fNa3paNd+jxTWFzYB+nDYxHk9EiAB1wgwgG7BIny4WIDqQJW0qwNGsNAE2tUCVAeq1GRXB3CH1gRNmy2hQVVyIW4U98PQJp2yLzW87bmB4HitsS7Pm8vyvLEkC41leYJvDz+GPMFb6AtIBf0cb7kumLTQLhTv7XNIEmml8fa5EbzHiDcbkVbakxLSBpfkYMroohSRQtiTVA5B9By+25z1dAYxn7R5O52p3V2wKtvwTwS2W/PSaj0Toz9d/EI+Wfgc8oU8xIvl32P4GnGt5NNHJZ85JoX0Mbk6UpFrI6Oebm2v+dJak+f41rmRhY2H8lVjS76qQ6BZ4kig4xMAePs8n5mAb0zI8VxJjmdLciJn7s8lX/BLUSNJP6270eaTG0l+emNfTsF50b4whXqQpvWrpjUd7RrqMOLFLBCgD1uAyipJgAQiRYABdAvm4sPFAlQHqqRdHTCChSbQrhagOlClJrs6gDu0JmjabAkNqpILcaO4H4Z+mU75GVIpz0OebTySb+tr8u3WqnxXX5U1pFVeR3plIzWkga4hHbTRTpRhvEo+BIE230BP4fvn+PI5vq2LtNJ7UoQu4hu7JehSZlzK2XHoCTmAN9KNTOWqMoLgTBlp3Y2wkIBrBOpb96S+9bXUN+/JX5Yfy1+XH0GQ+hwp2lfwSrbRrpVUYhxjcFLSyXGZLZVlrjQCKctWfUk2IUYvme+1QzzdauEXc1r4RIQj9xbXgEa+Pe1PAOA+jTTuRtLIHFJJZqSaSssodAlp/8tI+1/KzCCte8FL7X4UgXV+emP/xue8aP+swjpS0/pV05qOdg1rBPE6tgjQh22RZb0kQAJRIcAAugVL8eFiAaoDVdKuDhjBQhNoVwtQHahSk10dwB1aEzRttoQGVcmFuFHcD0O30ynX5BukUv4GqZS/Wfpc7iKd8t3Ndfkc2kuZ7KVS9v7gaArlH6eWNumk9/6HdvsJpsu5o0gr7cup4iE5XZrx9CRiOxNI7240Cwm4RmBj7SPZWP9Iausfy+9X1+UPaxBoP9G5qwWfV0BOiCHJyaFCSQ4Vi55e23gm6xvznl7BESvogfklgPa9xd3+uMo5au3qSPFumu7dptv35zNe2n8jJq375VJVrkB7n93A/Zmf3ni1rTkvejWjsI/QtH7VtKajXcMeSbxevwnQh/tNlPWRAAlEjQAD6BYsxoeLBagOVEm7OmAEC02gXS1AdaBKTXZ1AHdoTdC02RIaVCUX4kZxt4Z+mbZ9o/5MNupPpQb91RrSKK89kq+hv0ca5YeNOiRe6ZTzSBmcT096cjBnZEoOZiflQK6Ct9EhuRHvLXTzRvoI30bv1sF4Xp8JrK7+VVb25O31LXl7vQ5xfWymQSEDSctYJitj2ZxUobfqK7KJ7Bab0DX8a1v6jIzVRZBAPn0I92ZfjuGefNwI7suVTF5Gs3hbPWM+vZF+Ie132nmrfmlszovcc3xN61dNazra1b2xxhYFI0AfDsaLR5MACcSPAAPoFmzKh4sFqA5USbs6YAQLTaBdLUB1oEpNdnUAd2hN0LTZEhpUJRfiRnG3hu5I2776pTyFPFv9Sr7cXMMb52ueXkUa5TWI0XEqfurgvJc+uJQcxbd2Rz19sHRMpvfkCOJ+RyFH8MYjCwm4QGBx+V1ZWHlXFpf/LH+uteTdjZan3S4mrOlLDt+yzieS0El8+7wuze0tX+Nf2+J2X9i6MAikEmXcm32pJMsymjK6JJP5cZksQKCnkNZ9CmndjTa/nmG+rG40i0+A8yL3PEHT+lXTmo52dW+ssUXBCNCHg/Hi0SRAAvEjwAC6BZvy4WIBqgNV0q4OGMFCE2hXC1AdqFKTXR3AHVoTNG22hAZVyYW4UdytoU3advPe56bcm/9Avnn2gac/Rzzus+au3DURLRWliMTBBfS0KDPVK3JoFAJ9ERGZSzmIicywkIADBJ4tvS3Plv7Hk/cxfP8CMZqFBOJLoOP+XD4sh0pHPDmBtO4ni2NyEtrcvdsSXw7BesZ5UTBeYRytaf2qaU1Hu4YxengNmwTowzbpsm4SIIHEToJzAAAgAElEQVQoEGAA3YKV+HCxANWBKmlXB4xgoQm0qwWoDlSpya4O4A6tCZo2W0KDquRC3CjuztCt1lPZbj2TVvOZ/GPxS/lk4QvIl/IQmd2NPDIZ3lWU9vuLWakWj8pY8bhUC8fkTHFczuBtR6PbqdwrzBGswiNc7aQfQP8j5G0G0F01EtvVZwId9+fcmIzlJqQKPZUblwMFXx9Ml+RAuujpDL6lnsGnN7LtT6z3uTVRqY7zIvcspWn9qmlNR7u6N9bYomAE6MPBePFoEiCB+BFgAN2CTflwsQDVgSppVweMYKEJtKsFqA5UqcmuDuAOrQmaNltCg6rkQtwo7s7Q9a2vZWvzK6lD/rLyRN5beuLptR3xZbe7eqN3lvmCromMI7V0uuJLqiInRs54crx8xkvlfhSp3I1mIYFBEWAAfVDked3BEei4PyfzuDdDoIuZcSlkJzw9W5iWueI09EEp41Y+sieDa/Pgr8x50eBt8M8t0LR+1bSmo13dG2tsUTAC9OFgvHg0CZBA/AgwgG7Bpny4WIDqQJW0qwNGsNAE2tUCVAeq1GRXB3CH1gRNmy2hQVVyIW4Ud2fojbWPZH3tQ9lY/0j+sLYuv1/dgN7orrIYnjUzegep3O+I0ZdyQ14qd6NNUf5yYwytHY0uMYAeDTuxlSEQSE3gd54mRaCvj87K9QoEehK/6DSVHPK05ns150Uh+GDAS2hav2pa09GuAQcCD3eOAH3YOZOwQSRAAiETYADdAnA+XCxAdaBK2tUBI1hoAu1qAaoDVWqyqwO4Q2uCps2W0KAquRA3ioMY2uRlN9KSheUPZWEFAv1erS7vbmx5msUnUC2cQ0r3C5DzcqE0KheKFU8XkR64gAi60SwkECYBBtDDpM1rOU0gUUbiEF+O45MbJwvHPX2siL8XS9Alwe88STsBvNN9sdA4zossQO2xSk3rV01rOtq1x4HB0wdOgD48cBOwASRAAgMmwAC6BQPw4WIBqgNV0q4OGMFCE2hXC1AdqFKTXR3AHVoTNG22hAZVyYW4URzE0A0cbILkDXm08IE8XIQsfCgf11vy8da2p1l8Arn0jGRT09DTcm70uJyrnvD0JNIDH4BM8XvodJWQCTCAHjJwXs5dAkMIjQ/jmxrQFdyrKylfzo8dlPPjM3JubFpG0Pq2uNsROy3jvMgO115q1bR+1bSmo117GRU81wUC9GEXrMA2kAAJDJIAA+gW6PPhYgGqA1XSrg4YwUITaFcLUB2oUpNdHcAdWhM0bbaEBlXJhbhRHMTQNRy8CanJvfkP5N4zCPTdpsjniJ0bzdImUMAffJmbuAK57OkTqaEX0k7lzpTu9JowCDCAHgZlXiN6BJDOXXy5dnBWrk3PyfXp0zKFj20cGBqC1lc4L3LP5prWr5rWdLSre2ONLQpGgD4cjBePJgESiB8BBtAt2JQPFwtQHaiSdnXACBaaQLtagOpAlZrs6gDu0JqgabMlNKhKLsSN4iCGXsPB65A1+eLpxy/kK2R1N/K1ye7OskfAJP/1EwAfLM/KdHlODpbm5EypJGeRJvgMxKQIbguxkYBtAgyg2ybM+qNJAKncxUhJjo/PQc7I8THcqzMZOZtOQ8x9XFfhvMg9e2tav2pa09Gu7o01tigYAfpwMF48mgRIIH4EGEC3YFM+XCxAdaBK2tUBI1hoAu1qAaoDVWqyqwO4Q2uCps2W0KAquRA3ioMYehkHr0CW5dPH/5BPnvzD0w92Re7viKdZ2gRMjvYkJCHF9GEpZo5AH5FLSA98CemBL0O30wNXCI0EQiDAAHoIkHmJCBJAKnfvl53SMlI+I5XyWU+/ge+g34EYra1wXuSexTWtXzWt6WhX98YaWxSMAH04GC8eTQIkED8CDKBbsCkfLhagOlAl7eqAESw0gXa1ANWBKjXZ1QHcoTVB02ZLaFCVXIgbxUEMvYCDIbuL8rfHn8nHj3x5iJ+2JUhteo5tpwgeR4rgub0UwbNeamCtKYL12N6dnjKA7o4t2BJHCeTOIC0IBPo/Rsfld5D/GB0TZHKXYTRZy+c2OC9yzz81rV81reloV/fGGlsUjAB9OBgvHk0CJBA/AgygW7ApHy4WoDpQJe3qgBEsNIF2tQDVgSo12dUB3KE1QdNmS2hQlVyIG8UBDL3zDMFzCPT7T76Q9x9Dnnwp+Ik83ZMAtSk61LzB6KcInp04L6chs5Pn5FQyKadSCYh5U52FBOwSYADdLl/WHgMCyBIiKQj0W9XD8tYYNKSI6HkJ0fOSiaIrKJwXuWdkTetXTWs62tW9scYWBSNAHw7Gi0eTAAnEjwAD6BZsyoeLBagOVEm7OmAEC02gXS1AdaBKTXZ1AHdoTdC02RIaVCUX4kZxAENvPxbZfgR5LH9+ek/effq1pxdRhXk33WiWnyJgUgT7aYIPjl6S6dHL0JflSi4jV3NpT7OQgG0CDKDbJsz6I09geBxf3fDlKr6Hfg3fQ782cUYO4IscbYl8H/fRAc6L9gEp5EM0rV81relo15AHEi/XdwL04b4jZYUkQAIRI8AAugWD8eFiAaoDVdKuDhjBQhNoVwtQHahSk10dwB1aEzRttoQGVcmFuFEcwNCt70WaEOi3n92Xt+cfeNp8FX0VYjTLLxMoF69IuXQVckVulwpyB3K7VJThvRTBSl5wpJsMgAAD6AOAzktGjEAB7c1DCjI3cVXOTF719ImUyEkkCjFaQ+G8yD0ra1q/alrT0a7ujTW2KBgB+nAwXjyaBEggfgQYQLdgUz5cLEB1oEra1QEjWGgC7WoBqgNVarKrA7hDa4KmzZbQoCq5EDeKAxiaAfQAsH760Fz2pLTleuWg3BiFVA54qYE1pQjuGSQrCEyAAfTAyHiCOgImG4gvJ8dvQG7KKcgsEojMQYzWUDgvcs/KmtavmtZ0tKt7Y40tCkaAPhyMF48mARKIHwEG0C3YlA8XC1AdqJJ2dcAIFppAu1qA6kCVmuzqAO7QmqBpsyU0qEouxI3iAIZmAD0ArJ8+NJmclGQCAn1x7DRk1pODeLvx4F6a4J4vwgpI4CcIMIBOtyCBVxHATVh8OTp225fqLTmHmPr5LETJ1zY4L3qVn4T/75rWr5rWdLRr+GOJV+wvAfpwf3myNhIggegRYADdgs34cLEA1YEqaVcHjGChCbSrBagOVKnJrg7gDq0JmjZbQoOq5ELcKA5gaAbQA8D6uUP99MBGTo9fltmJy3Iacio1LCchp9LDgmzuXmnrPlyUVZCAMIBOJyCB/ROYGb0jM9U7Mg19OTcklxFAN1pD4bzIPStrWr9qWtPRru6NNbYoGAH6cDBePJoESCB+BBhAt2BTPlwsQHWgStrVASNYaALtagGqA1VqsqsDuENrgqbNltCgKrkQN4oDGJoB9ACwfu7QdorgtEyNnJWDI+dlqnxWLhULcrFQkEuFouBldE+UfG63D0xZxX4IMIC+H0o8hgR8ApOVWzIFMfp6PiE38kloc2eOf+G8yD0ba1q/alrT0a7ujTW2KBgB+nAwXjyaBEggfgQYQLdgUz5cLEB1oEra1QEjWGgC7WoBqgNVarKrA7hDa4KmzZbQoCq5EDeKAxiaAfQAsH7u0JcpgvO5k5LPnfLk9dEJuQUxGi86Sg5iNAsJ9IsAA+j9Isl6NBColm9IdeQ1Mfr1YkZuFzKe1lA4L3LPyprWr5rWdLSre2ONLQpGgD4cjBePJgESiB8BBtAt2JQPFwtQHaiSdnXACBaaQLtagOpAlZrs6gDu0JqgabMlNKhKLsSN4gCGZgA9AKx9HJo8jNfMIdBvThyFHJE70GVkCS7jdKNZSKBfBBhA7xdJ1qOBwEjpmpTL18XoO6Wc3CnmPa2hcF7knpU1rV81reloV/fGGlsUjAB9OBgvHk0CJBA/AgygW7ApHy4WoDpQJe3qgBEsNIF2tQDVgSo12dUB3KE1QdNmS2hQlVyIG8UBDM0AegBY+zg0URUZHhOBvjJ+FnJOrowhrTuyBE/jRfVpHdmC9wGKh/SDAAPo/aDIOrQQYAD9j2LmR0HL76bvyH9OvyVGs/SPgKb1q6Y1He3avzHCmgZDgD48GO68KgmQgDsEGEC3YAs+XCxAdaBK2tUBI1hoAu1qAaoDVWqyqwO4Q2uCps2W0KAquRAD6AEMzQB6AFj7OHQISdqHkBIY+tTYDV+qN2Q2LTKLH5+GZiGBfhFgAL1fJFmPBgIMoDOA7pKfa1q/alrT0a4ujTK2pRsC9OFuqPEcEiCBOBFgAN2CNflwsQDVgSppVweMYKEJtKsFqA5UqcmuDuAOrQmaNltCg6rkQgygBzA0A+gBYAU79GDllrTlUj4hl/NJT4ZRTVuC1cijSeCHBBhAH4RHmO8w+DI0NCzDEKMT+Pvw0JAkIGZe+vK/9tHQ+DmOhu6t3bu7IjuyK/88T8JP/P9wwO4ujjCCI7fxd/Mno81/O3u6t1ZE72wG0BlAd8lrNa1fNa3paFeXRhnb0g0B+nA31HgOCZBAnAgwgG7Bmny4WIDqQJW0qwNGsNAE2tUCVAeq1GRXB3CH1gRNmy2hQVVyIQbQAxiaAfQAsIIdWsmfl5H8BTH6SqUiVyujns6jGvPVXaNZSKAXAgyg90Kv23NTONGXdDInmWTW04VEUgrJFCQpqWHIkNGJvSNFzNcbvJ8PpzzdS2nutKS504S0flBNa2dbmrvm3yCtTciWNLc3ZQN/38DxRjeg6xCjtRUG0BlAd8nnNa1fNa3paFeXRhnb0g0B+nA31HgOCZBAnAgwgG7Bmny4WIDqQJW0qwNGsNAE2tUCVAeq1GRXB3CH1gRNmy2hQVVyIQbQAxiaAfQAsIIdmk4eQXDtKIJrR+Ta5GG5PunrUVTTlmA18mgS+CEBBtAH4RHm11+MZKWQqUgRUsiMyHgmK2PpjKdzicwLwUcd9o6GTmYku/dvvbR8c7suW5DNVv0H1Xg/a/9bfUU2G8uyCf0cgfSF7S15DtnAn9dNUB0Bdm2FAXQG0F3yeU3rV01rOtrVpVHGtnRDgD7cDTWeQwIkECcCDKBbsCYfLhagOlAl7eqAESw0gXa1ANWBKjXZ1QHcoTVB02ZLaFCVXIgB9ACGZgA9AKygh47hhHHImFw5OCeXD5zx9DTyN08PQ3rN4xy0OTw+dgQYQO+3SU1udfOBBZOKPSEJvEGewJvkSYzXJP6eHDYJ2PMvpJSpSikHyVZlKpOTyWxWprI5yScQXMeb6UabTBNtyZmf4W31PHQvpYYgeA0B8E3ozlJDgNz7N6O3FmVja0lq9UV5imOfQYxea9VeiCDFu8i2INc70rtvSwt/N7JtBG+z70CbI5Ax3tNRLwygM4Dukg9rWr9qWtPRri6NMralGwL04W6o8RwSIIE4EWAA3YI1+XCxANWBKmlXB4xgoQm0qwWoDlSpya4O4A6tCZo2W0KDquRCDKAHMDQD6AFgBT20iBN8OTl+Xk5OXPD0bDolZ1JJ6N7SOAdtDY+PHwEG0Ptt05fp2YvpspTSJTG6ks5KJZWVEeiUZEzydk+yqYInuVRRSqmUlJHCvZxKSwZp2tMJHGk0mvhC9n6ehu6lmPTrje0fp2Hv/Hm9uSGN1oYYvYpjV3casgbZ3G7IFrR5W112EIDfkxUE11fwZrrRG41NWW/UoGti3nFvQH74rnsvrR/cuQygM4A+OO/78ZU1rV81reloV5dGGdvSDQH6cDfUeA4JkECcCDCAbsGafLhYgOpAlbSrA0aw0ATa1QJUB6rUZFcHcIfWBE2bLaFBVXIhBtADGJoB9ACwgh5qgmTel49lsnJZpipXoK/I9XxGbuSznmYhgV4IMIDeC72fOrednh1vk+enZLJwQCYgh3JlOVQYkZl8GenYE5BhJHAfxtvpKbyVnsSb6ubb5sOepCHDQ/g3/LvR5n32BMRo7+fmZ5Beinkz3LwlbnRn8X6Od8W9N8fxvfNtiNEN/L3pybZ3nveWuXnzvLWKF9BXPP0I6d4fIt270c83lnypLck6LrABMTrqhQF0BtBd8mFN61dNazra1aVRxrZ0Q4A+3A01nkMCJBAnAgygW7AmHy4WoDpQJe3qgBEsNIF2tQDVgSo12dUB3KE1QdNmS2hQlVyIAfQAhmYAPQCs7g8tFS9JqXBFitBvlEtyZ6Tk6XZgzWgWEghKgAH0oMT2jkc6di+kDZ1CivYUUrWnEARPDhU8SUEOFKblQHEGMi1HCxVPjkBMOnYTZjc68qW1jOA5ZHtZvkO692+R7v27+pI8W1+Qp5BnGwuyhmD7GoLy6wi+N5HWvbXbkhaC8k2kffeD8ibBezQKA+gMoLvkqZrWr5rWdLSrS6OMbemGAH24G2o8hwRIIE4EGEC3YE0+XCxAdaBK2tUBI1hoAu1qAaoDVWqyqwO4Q2uCps2W0KAquRAD6AEMzQB6AFjdH5rNnJa2vD42JbfGJsXowl4gLhbBuO7x8MwuCTCA3iW4YYy4PRnLlKWaKslYpiSVZEFGEnnovJQzFalkRz09ls7h3/NShXSmZO/y6u6ctlND8ByysymLSPe+iHTvi+Yb6XWkfd9al9X6utSR4n0T/270cmNVViDLzVVZaDZwbFMWIFEpDKAzgO6Sr2pav2pa09GuLo0ytqUbAvThbqjxHBIggTgRCC2ArumGGycHeVVfNE18X8UiTv/O8Rona+rsC+9NOu3OXpPAzxFgAD2AbzCAHgBW94cmEjNI83xIjL45dUxuHjju6SqqHIUYzUICQQkwgB6U2N7xSYy6BEYd9LHClBxDunYjMwiQz2RyMpPOSyqRxnfM8a3zYXzTPJHE98wTnn6Rjr3LSzt1Gt4mF7xZLtB1SANvltfN2+VGto00ZXt7VbZbK9Ar8rD25IXc39qU+3VfolIYQHc/gK5pX4Lr16jcOYK1kz4cjBePJoFBEuB4HSR9XrsfBOjD/aD44zoYQLfDVU2tnOTH09SabrjxtCB7xXsTfYAESKCTAAPoAfyBAfQAsHo5dAwnmzD5mFyYmpWLB+bkwoFZOYyg3JHEsKdZSCAoAQbQX0XMfGt8CDKMb5Xje+UIiBudTo9LJjUuaciJwkE5ie+cG304m5XDGV9Y9gjspXgXBNG/23j0Qu5tbcjXeFPd6F0E33eMeN9b30YQ3pcdZHc3X2k32oXCADoD6C74YbsNXL+6ZI3+tUXT3hp9uH9+w5oGQ4DjdTDcedX+EaAP949lZ00MoNvhqqZWTpDiaWpNN9x4WpC94r2JPkACJNBJgAH0AP7AAHoAWL0capK1FyEFmanOQc54cjmbk0sI2hnNQgJBCTCA/ipiKRxgkq6npJQdk1KuKmXoSaRln0hXZDI9IhMZI/g7UrmPJlMylkp5mmWPANK3+2nea7LUWJGF+rIsQeaR6n0eKd/nmzVptlYha55+0qjJs8aGPIWu4+X2OiLoRlwoDKAzgO6CH7bbwPWrS9boX1s07a3Rh/vnN6xpMAQ4XgfDnVftHwH6cP9YdtbEALodrmpq5QQpnqbWdMONpwXZK96b6AMkQAKdBBhAD+APDKAHgNXLoUmc7Eu+eEZyxXOQM/Lr8oj8BmI0CwkEJcAA+quImV9MwffOJSeT5aMyNXJcpqBPZ4symy3I6UxRsokU0rMbQar24WFJDw1JGpplj8BeindE0aWx3UCa9yYC4g2I+S56TbZ2IfWnUqs/kU3oL2pLcndjUT6HrCOAvo4s8UZcKAygM4Dugh+228D1q0vW6F9bNO2t0Yf75zesaTAEOF4Hw51X7R8B+nD/WHbWxAC6Ha5qauUEKZ6m1nTDjacF2Svem+gDJEACnQQYQA/gDwygB4DVp0Ozp0UykOwp+bfqlPz7KAQ6hUzT5r1Xo1lIYD8EGED/CUpD5nMI+GUV6GxiRLLDFU9PI3g+U/FlDina27Ifzjzmpwhs4Ye+bCJ47gfQH3vB808hdzcWZLXRktWmkab3ffUmgu+eIKW7iam3Qk7tzgA6A+gujWWuX12yRv/aomlvjT7cP79hTYMhwPE6GO68av8I0If7x7KzJgbQ7XBVUysnSPE0taYbbjwtyF7x3kQfIAES6CTAAHoAf2AAPQCsPh2anEaUfMaT22PHfRk/LqN46bUCMZqFBPZDgAH0n6A0jM8lJPDWOfTB7AGZzh309MHC+AuZSiblAFK1TzFV+37c7GeOaeLnRvDdc3wfvdlc9fQTpG9/jG+jP4GsNVZlrb4m69CLDZP6fQVp4JdlFSnd1/B2utFhFgbQGUAP099edS2uX19FKJr/rmlvjT4cTR9lq18S4HilN0SdAH3YjgUZQLfDVU2tnCDF09SabrjxtCB7xXsTfYAESKCTAAPoAfyBAfQAsPp06PAo3o6tIMBXkUvj5+XSxAW5OHFeDuGl2UN4edZoFhLYDwEG0H+CUrKKF9B9OVc+LhfKJzw9lc7IVCYNyUh2aBhvpg95mqVbAib6bV4h35Gd3abs4M1yo7e2t2ULb5sbWd96KutI674B/d3GI/l246F8X3skT/H6eVu6vXo35zGAzgB6N35j6xyuX22RHWy9mvbW6MOD9TVevXcCHK+9M2QNgyVAH7bDnwF0O1zV1MoJUjxNremGG08Lsle8N9EHSIAEOgkwgB7AHxhADwCrX4e+/C7z8bHLcmL8ihwfvyxn0gk5m0l4moUE9kOAAfQ9SkP4+MFQGn9JST47JYUMJDuJ4PkxuYhvnl+EruIXU8YwtIxmCYeA+Sa6n97dD6B/V3vo6ceNhjxu1uVJs+EF2jf3gu4mJL+NmPyOpdTuo+Ub0pZbxYzcLmY90VCiMi/StC/B9Ws8Rx59OJ52Za/iSYDjNZ521dQr+rAdazOAboermlo5yY+nqTXdcONpQfaK9yb6AAmQAAPoXfoAA+hdguvlND/QJ5KW8ZELMjZyUcYrF+W1fE5eK+QhJsDOQgKvJsAA+h4jZHOQhJ/V4VjpoCdHjeTG5Gi2Kseg83jZvLAnrybLI/pBoNkyad1XpdlaQ/r25Rdp3BcaC7JQfy7PoU2q98dI+250HRH0LaR2N9pGmRh5XSYrr8sE5EY+JTcLSU9rKAygu2dlrl/ds0k/WqRpb40+3A+PYR2DJMDxOkj6vHY/CNCH+0Hxx3UwgG6Hq5paOUGKp6k13XDjaUH2ivcm+gAJkEAngahsFDthNQbQB2AGkzbayJCkC+clUzjn6d+OjMi/QX47gkAgCwnsgwAD6HuQkjNI2T4NmZGbVciYL6OJtIwOp6UKnRjCP+Nwo1nCIbCz25JdL7U7vpMO3YQYvbZ1X1Yha/X78tnGotzdWPD0OlK7r0GMtlGmR9+Qg6N3xOgruSHIsKc1lKjMizTtS3D9Gs+RRx+Op13Zq3gS4HiNp1019Yo+bMfaDKDb4aqmVk7y42lqTTfceFqQveK9iT5AAiTQSSAqG8VOWI0B9MGaIXNKJAvJnJTfVg/Iv0GMzqBVacR1jLCQwM8R0B1AN+FwX/K545LLQnLH5PXRKblVnfK0yeXQFnqROwQ26w+Q2h3SeCCfI3h+d+O5fF5bkBWkdl+qN2W50cRb6Ai6b7c8jZfS8aV1pHfvqgvtX1galiPVN+TIGKR6W84jc/sF3Ggv6MjgLlGZF2nal+D6tasB7fxJ9GHnTcQGksALAhyvdIaoE6AP27EgA+h2uKqplZP8eJpa0w03nhZkr3hvog+QAAl0EojKRrETVmMAfbBmMG/Npg56b8/eGjsht8ZPyG3oUcR8qvhes9EsJPBzBHQH0AvAUoQUZKZy0pPpkZNyLl+Sc4WSnM2X9z6U4H8wgcUdAs3WIlK7LyC1+6I8bazI0zqkgRTvm6uysLUiC5sQpHRfqK97egtNr0OMDl7MJzN8OTF+E/KanBh7Tc7gR2cQQJ8z/6SgRGVepGlfguvXeA48+nA87cpexZMAx2s87aqpV/RhO9ZmAN0OVzW1cpIfT1NruuHG04LsFe9N9AESIIFOAlHZKHbCagygD9YMQyPI5O5/u/nixAVPLkAO48XawwigG81CAj9HQHcAfQxYqpAxuTB1Wi5CjD6USHoyA/E/lOB/MIHFHQI7u03Z3W3Ijknpvmu+fe7L/Ppjmd+ArD+RB3gz/Zv1RU+voenrEKODlzxOMZKT2YlrMgcx+iR+q+IUxGgNJSrzIk37Ely/xnPk0YfjaVf2Kp4EOF7jaVdNvaIP27E2A+h2uKqplZP8eJpa0w03nhZkr3hvog+QAAl0EojKRrETVmMAfcBmeJlk+lj1ohwfuyRGz2VTMpdJyZls2gv+tWXAjeXlHSOgL4DeHgkJyeJ75xlkbsimZuTKxBG5OnlMrkwekVHYyITVjbBEgUD73fItWaw9k8WNJ7JUeyrfIqX7twief4f07kvbdVne3pLlVl1qO9tS292BNknd91Hav6QEbX456eLkxRe/pHRk7xeV9lFL5A+JyrxI074E16+RH1Y/2QH6cDztyl7FkwDHazztqqlX9GE71mYA3Q5XNbVykh9PU2u64cbTguwV7030ARIggU4CUdkodsJqDKAP2Azm9UcjaRkrzUm1eMbTV0sjcq08IlegXyYgHnBTeXnnCOgLoL8cDROFUzJZPCUTkHPlKmRUzo1UkdDdf9/YCEsUCLTQyCakJbXGGmRVNqCXkNq9LQub87JQm0eK93l52GrId82GPITsqwxPiiSm8FtIk3Jj8rTcnJyV6xOnZRK/izEBMVpDicq8SNO+BNev8Rx59OF42pW9iicBjtd42lVTr+jDdqzNALodrmpq5SQ/nqbWdMONpwXZK96b6AMkQAKdBKKyUeyE1RhAH7AZ2gmmhySVOfFC7owdkDfHDsob0H7yYQYEB2woJy+vL4DeDo3n5eTYBcglXyNbw2mI0fjywQtx0mhs1D8R2MXfjezINt4u395tQbekhZTuTaR3b5rU7ivfQL729N/rNfn7li/7KsnDIntyZ+KovIUsBUaXcestowKjNcQ8prgAACAASURBVJSozIs07Utw/RrPkUcfjqdd2at4EuB4jaddNfWKPmzH2gyg2+GqplZO8uNpak033HhakL3ivYk+QAIk0EkgKhvFTliNAXQnzOA1InkQkT8I9OvjJ+XWxAl5feKkVBHgGcNbklUlb0q6YxD3W6ItgJ5IjEsiMSaJ4XG5MH7mhcwgaj6DdNzTJnrOEhMC7dTudVlaeyCLqw+gv5XPttY8uQvZ2m5IHend6zsN2UJK900E4I32P3phnGFYstmTksuekmzupNwenZTb1Um5BTG/lJSFGK2hRGVepGlfguvXeI48+nA87cpexZMAx2s87aqpV/RhO9ZmAN0OVzW1cpIfT1NruuHG04LsFe9N9AESIIFOAlHZKHbCagygO2EGrxHDeB9yeMTT58fxnV68XXt+7KIcQYb3owgOGs1CAp0EtAXQs5njCIhCMsfk+uiMXINcr8zICOKlbaGHxIWASe3up3evbS1Jrb7o6adI7f60vuzpBejF+pKnnzXrkIYn5pMYvmRksnwGctaTS8WSXCkWPd3+eIaW22pU5kWa9iW4fo3LveqH/aAPx9Ou7FU8CXC8xtOumnpFH7ZjbQbQ7XBVUysn+fE0taYbbjwtyF7x3kQfIAES6CQQlY1iJ6zGALoTZvAbgSj5EN6aHErKserrcrR6G/qWnMuInMOrkkazkEAnAW0B9FLxknhSuCS3y2VIydPmXWOMHkkqScetYxS0U7vvIqV7U3aQ1t2kdm80F6UJabSW5Nv1R/LtxveQR/I1Urp/BTHa/+CFLyfHL8mp8cteuv/T6SRS/SegE9476sZdtLhMVOZFmvYluH6N552MPhxPu7JX8STA8RpPu2rqFX3YjrUZQLfDVU2tnOTH09SabrjxtCB7xXsTfYAESKCTQFQ2ip2wWsQD6OlkTjLJvBgtrU0IgifQ5h1EkwDY6CiWiZGbeGPyNTH6WiEt14oZuQrd/r4zs7lH0ar9b7OOAPrLd4WnKpdlqnJFpkYvy/VcVq7lM3IdwqKIwPYq7vGQ7RV5VHvqy+ZTeVDf3JMtwGgnZ8/J0cppOTo6CzntpfifVprqPyrzIk37Ely/xvO+RR+Op13Zq3gS4HiNp1019Yo+bMfaDKDb4aqmVk7y42lqTTfceFqQveK9iT5AAiTAAHqXPhDxAHolPyUjkEr+gEjtCeSpJ8vAsQIxOoqlmL8gxQIE+lZlRF4fqcjrlQoSEr9MThzFfrHN/SWgI4BeBDQjJbxNfF5OTVzw9CzeJp5LJT3NoojADgLke7LSXJOVxpqsQi+2mrIEMVo6ErRXc+Mymp+Uam5CyopT/TOA7t4Y4frVPZv0o0Wa9tbow/3wGNYxSAIcr4Okz2v3gwB9uB8Uf1wHA+h2uKqplROkeJpa0w03nhZkr3hvog+QAAl0EojKRrETVot4AP0g3i48WJmFnEa0/EvIF55+DLhtcYJzwEYk0idkOH1SjH5r/CBk2tMvExMHrJCHx5KAjgD6OGw3BhmXKwfnfDkwJ9NDQzI9PCQHoVk0EdgR2YUIUrvvbktrZ9vXu7sv5GVy9iFJDiclmUhBp/xU/3AXo7WVqMyLNO1LcP0az1FIH46nXdmreBLgeI2nXTX1ij5sx9oMoNvhqqZWTvLjaWpNN9x4WpC94r2JPkACJNBJICobxU5YLeIB9EPVizKDdM5Gp5f/LqmVjz39DeIr9yBGR7Ik8UZ9AgJ9fey4XB8/ITegJxPDMpVIeJqFBDQE0BOJQwiAHpZE8pC8NnlMXps6KjchFZh/dE/oCSRAAr9MICrzIk37Ely/xnPU0ofjaVf2Kp4EOF7jaVdNvaIP27E2A+h2uKqplZP8eJpa0w03nhZkr3hvog+QAAkwgN6lD0Q+gH4DAfQbCKDfkPL6X6W8BoH+FB8//xSZfD8z2XyjWIZLIsNlCNJWj56VkxUI9GwmJXPZtMxBs5CAhgB6NjsrucycGH2rOiG3xiY9nYP5TUYGo1lIgAR+mQAD6O55CNev7tmkHy3StLdGH+6Hx7COQRLgeB0kfV67HwTow/2g+OM6GEC3w1VNrZwgxdPUmm648bQge8V7E32ABEigk0BUNoqdsFrkA+hvIID+BgLob8jk5jsyWYNAf7Ap8gE+lfshJJoFSYaHTKLhYRkrX4FclSr068WcvF7IepqFBDQE0EvFK1KGlEpX5I1SQe6Ui/IGxORgaAs9gQRI4JcJRGVepGlfguvXeI5a+nA87cpexZMAx2s87aqpV/RhO9ZmAN0OVzW1cpIfT1NruuHG04LsFe9N9AESIAEG0Lv0gcgH0O8ggP4WAuh35EjzfTnc+Iun31vbkvfWt+QvkBbQbEOMjmIp5M9LW25XRuV2pQIZlTQ6Y95DN5pFJ4H4BtDNL4/4MjFyVSYq16CvyY1CRl7LZzzNQgIksH8CDKDvn1VYR3L9GhbpcK+jaW+NPhyub/Fq/SfA8dp/pqwxXAL0YTu8GUC3w1VNrZwgxdPUmm648bQge8V7E32ABEigk0BUNoqdsFqMAuindz8TT3Y+k3eXF+TdpUVP42V0MS+iGx3Fkk4dl3T6hBj9+sQ0ZEZeG58WJHl/IVHsF9vcO4H4BtBNgNz8akhGDlevypGxa3KkekUuZJJyIesLCwmQwP4JRGVepGlfguvX/ftvlI6kD0fJWmyrdgIcr9o9IPr9pw/bsSED6Ha4qqmVk/x4mlrTDTeeFmSveG+iD5AACXQSiMpGsRNWi1EA/ULiW7mYeCBGv/P8O3l7Hnr+O1kF6DWI0VEsQ0MHZGhoCnJAbhw8JTchRo+jMxMQo1l0EohvAN183bzgyezEFZmbuOrpk6khOYW0C0azkAAJ7J9AVOZFmvYluH7dv/9G6Uj6cJSsxbZqJ8Dxqt0Dot9/+rAdGzKAboermlo5yY+nqTXdcONpQfaK9yb6AAmQQCeBqGwUO2G1iAfQD1RuywF8A/1A5ZZcyyzJtfSCXE0vyYfPP4fclQ/nP5fHOyJPkMPd6GiWCpptZETOTp6T81Nn5SzkWCIhx5LDnmbRSSC2AfShUREjwxW5NHFeLk1CoA/hxfNDcPcZurxOh2evuyYQlXmRpn0Jrl+7dmenT6QPO20eNo4EfkCA45UOEXUC9GE7FmQA3Q5XNbVykh9PU2u64cbTguwV7030ARIgAQbQu/SBiAfQx0deEyNjkNdyDXwfuQndlC8XPpKvFj7w9JdNkS8bEOholhyanYXkkM76ohweu4R01heRxjotFzMpT7PoJBDbAHpiCp8/P4AA+gG5OXkKny1A5gXo8WFkXMDL50azkAAJ7J8AA+j7ZxXWkVy/hkU63Oto2lujD4frW7xa/wlwvPafKWsMlwB92A5vBtDtcFVTKydI8TS1phtuPC3IXvHeRB8gARLoJBCVjWInrBbxAPpI+bpUStdlpHxN3ihm5U4xA52RJ0t/grwNeUc+xMfP34d8aD6EHsli0lUbGZbR8lWpoK9G3y7mXkgku8VG90wgtgH05BGR1FGR5FF5a+Kw/GrysKdLGAZFUDPCQgIksH8CUZkXadqX4Pp1//4bpSPpw1GyFtuqnQDHq3YPiH7/6cN2bMgAuh2uamrlJD+eptZ0w42nBdkr3pvoAyRAAp0EorJR7ITVoh5AL12TMoLoI9B3SjkE0POeXl57X5ZX35eVtQ/kvbVNeW8dAt0C9LY4wT9gI/L5OSnkzkgB+ubIuLw2MgEZlxzeyM0huJjnp6EDEo324XENoCczp6UtvxqblF+NTclbEJOHoS3RthxbTwLhEojKvEjTvgTXr+GOgbCuRh8OizSvQwK9E+B47Z0haxgsAfqwHf4MoNvhqqZWTvLjaWpNN9x4WpC94r2JPkACJMAAepc+ENMA+tbmXdmEGP3u0nP509KCp/Ei+gvpkthAT0ulpiW9J5erJ+Ty2HExegLfhJ5AEN1oFj0E4hpAz+XPSy5/AXJe3qxU5K3KqKdTMC0+g+4JCwmQwP4JMIC+f1ZhHcn1a1ikw72Opr01+nC4vsWr9Z8Ax2v/mbLGcAnQh+3wZgDdDlc1tXKCFE9Ta7rhxtOC7BXvTfQBEiCBTgJR2Sh2wmoxDaDvNr+T3ea3kO/knflv5e35B5BvZRXQ2+IE/4CNGBoq4YySGH124hLkipyZvCTHEFE8DjGaRQ+BuAbQy6WrUjbZJbzMEnl5E2J0uzDRgh4fZ0/7QyAq8yJN+xJcv/bHt12rhT7smkXYHhL4eQIcr/SOqBOgD9uxIAPodriqqZWT/HiaWtMNN54WZK94b6IPkAAJMIDepQ/ENIAu289Fthcgz+Wj53flo3kI9KNtkUc7Io+ho1leJrE+VL0kh6qXIZfkUjYFSctFaBY9BOIaQK+Wb8rYiC+vFTJyq5iW16FZSIAEuiPAAHp33GyexfWrTbqDq1vT3hp9eHB+xiv3hwDHa384spbBEaAP22HPALodrmpq5QQpnqbWdMONpwXZK96b6AMkQAIMoHfpA3ENoO/URHY3RKC/XvxQvlr4APKhfNEQ+aIJgY5maSewTuLb7xekUrrg6TvFIt7QLXiaRQ+BuAbQpyq3ZKpyG3JLruUTcj2fhPD7BHo8mz3tNwEG0PtNtPf6uH7tnaGLNWjaW6MPu+iBbFMQAhyvQWjxWBcJ0IftWIUBdDtc1dTKCVI8Ta3phhtPC7JXvDfRB0iABBhA79IH4hpAl10AMSLydOlteboIgX4fH0H/YEs8Hd3iJ7Aeyp2Vofw5T/9utCq/q1TlP6BZ9BCIawB9ZvQOMiu8KTPVO8isIHI5N+RpFhIgge4IMIDeHTebZ3H9apPu4OrWtLdGHx6cn/HK/SHA8dofjqxlcATow3bYM4Buh6uaWjlBiqepNd1w42lB9or3JvoACZBAJ4GobBQ7YbXYBtBf0l1Z+0CMLEP+srYpf16rQdcEL6J70nLCEF00In1MxEjmmPxL9ZD8euwQ9IzkEV8vDIunWeJNIK4B9EMInM+MvoUguh9Av5SDMIAeb2dm76wSiMq8SNO+BNevVl1+YJXThweGnhcmgcAEOF4DI+MJjhGgD9sxCAPodriqqZWT/HiaWtMNN54WZK94b6IPkAAJdBKIykaxE1ZTEEDf2vxcjNS3Ppd3F+flT0vz8u7Sc0GSd08i+zJ6YlJkT26Mn5YbE7NyY3xWJhA8n0S2ayMs8SbAAHq87cvekUC/CERlXqRpX4Lr1355t1v10IfdsgdbQwK/RIDjlf4RdQL0YTsWZADdDlc1tXKSH09Ta7rhxtOC7BXvTfQBEiABBtC79AEFAXRBH3eb3+FV8+/l7WcPIPfl7fkHsgpkKxCjo1nM984LkKKcmbwiZyFnJq7IcXwm/URKPM0SbwIMoMfbvuwdCfSLAAPo/SLZv3q4fu0fS5dq0rS3Rh92yfPYlm4IcLx2Q43nuESAPmzHGgyg2+GqplZOkOJpak033HhakL3ivYk+QAIk0EkgKhvFTlhNQwB9e0FkTz5+/pl8/Pwu5DN5uC3yCGJ0NIvJaZ2BZGWmcv6FnM/npC0mhm5eRGcsPZoWflWr4xVAf+mtx8ZuyVGI0efg4m15FQ/+OwmQwE8TiMq8SNO+BNev8Ryt9OF42pW9iicBjtd42lVTr+jDdqzNALodrmpq5SQ/nqbWdMONpwXZK96b6AMkQAIMoHfpAxoC6LtI1L6DRO27m3Jv4QP5euF9ubf4gXzeELkLMTqaxQQc/aBjOT8rpcJpKeVPy83KmNwcgVSqe+F1P8zOEj8C8Qqg+78MYuTU+A05NQGBPp0WmUVGhVloFhIgge4IMIDeHTebZ3H9apPu4OrWtLdGHx6cn/HK/SHA8dofjqxlcATow3bYM4Buh6uaWjlBiqepNd1w42lB9or3JvoACZBAJ4GobBQ7YTUNAfQO0PEKOHZ0LHUMsfSjItC/mjgkv5485GmT4L0tTvgbG9FXAvHyZ/9zBMZjzScJzkxc9fQJ/I7IcQTQjWYhARLojkBU5kWa9iW4fu3Ol10/iz7suoXYPhJ4SYDjld4QdQL0YTsWZADdDlc1tXKSH09Ta7rhxtOC7BXvTfQBEiCBTgJR2Sh2wmrKAuirax/KyjoE+r21DXlvtebpJozRFifsErQRiQm8iO7LtfFZuTE+Bz0nU8jf3pagVfJ49wkwgO6+jdhCEnCBQFTmRZr2Jbh+dWFk9L8N9OH+M2WNJGCLAMerLbKsNywC9GE7pBlAt8NVTa2c5MfT1JpuuPG0IHvFexN9gARIgAH0Ln1AWQC9vvmF1Lc+h3whf1qchzyTd5fmBUneX0iXJAd72lBeZNhIQeaqV2Vu7BrkqpxA2utT5u1dpr8erH0sXZ0BdEtgWS0JxIwAA+juGZTrV/ds0o8Wadpbow/3w2NYxyAJcLwOkj6v3Q8C9OF+UPxxHQyg2+GqplZOkOJpak033HhakL3ivYk+QAIkwAB6lz6gLIAuXn8fitHvzN+Xt5/dl3cgK8C3DDE66mVm9I7MVN+UQ9CXcgIZkkv4tPRQ1DvG9v+IAAPodAoSIIH9EGAAfT+Uwj2G69dweYd1NU17a/ThsLyK17FFgOPVFlnWGxYB+rAd0gyg2+GqplZOkOJpak033HhakL3ivYk+QAIk0EkgKhvFTlhNWwB9e1HEyM6i/O35p/K3ecjzz+T7bZGHEKOjXqqla+LLVbleystNiNHmE9JtiXof2X6fAAPo9AQSIIH9EIjKvEjTvgTXr/vx3OgdQx+Ons3YYr0EOF712j4uPacP27EkA+h2uKqplZP8eJpa0w03nhZkr3hvog+QAAkwgN6lD2gLoO9uIni+JQL9zeL7cm/hfU/frYt81hC5C4l6yebOSC57VnLQt0fH5I3quKfxErpkIEazxIMAA+jxsCN7QQK2CTCAbptw8Pq5fg3OLApnaNpbow9HwSPZxl8iwPFK/4g6AfqwHQsygG6Hq5paOUGKp6k13XDjaUH2ivcm+gAJkEAngahsFDthNW0B9A7o88vv4A3e/5H5pXfkr5u78tcaBNoU//8jWpJHRFLHIEfkrfHD8qvJQ/LmxGEpoTvFoSFPs8SDAAPo8bAje0ECtglEZV6kaV+C61fbXj+Y+unDg+HOq5JANwQ4XruhxnNcIkAftmMNBtDtcFVTKyf58TS1phtuPC3IXvHeRB8gARLoJBCVjWInrKY4gL66/pGsrkGg31tdlz+vrUNvSBOGMS+iGx3JkhgX2ZOL1VNycey0GH0olZAjyaSnWeJBgAH0eNiRvSAB2wSiMi/StC/B9attrx9M/fThwXDnVUmgGwIcr91Q4zkuEaAP27EGA+h2uKqplZP8eJpa0w03nhZkr3hvog+QAAl0EojKRrETVlMcQG9sfSn1rS/E6D8tPoM89XQNhtmAGB3JMpQTGc6LQB+unJfDIxflEPTFXAaS9jRLPAgwgB4PO7IXJGCbQFTmRZr2Jbh+te31g6mfPjwY7rwqCXRDgOO1G2o8xyUC9GE71mAA3Q5XNbVykh9PU2u64cbTguwV7030ARIggU4CUdkodsJqigPo0noovjySPz37Rt6B/Gn+G1mCYZaRw33ZCQP11ohy6aqUS9ekXLwid0oFuVPOyxvQQ6i2Lb1dgWcPkkD8AugF4CzI3MQVOTN5FfqqnEyJnEhCoFlIgAS6IxCVeZGmfQmuX7vzZdfPog+7biG2jwReEuB4pTdEnQB92I4FGUC3w1VNrZzkx9PUmm648bQge8V7E32ABEigk0BUNoqdsJrmAPo2QuU7iyLQf3/+KeQTT3+/LfJdCwId9ZLLzkkud0aMvjU6LrerE3KrOi5ZdMwI3lVniTCBeAXQTWYEX06O35BT4zehb8psWmQOYjQLCZBAdwSiMi/StC/B9Wt3vuz6WfRh1y3E9pHASwIcr/SGqBOgD9uxIAPodriqqZWT/HiaWtMNN54WZK94b6IPkAAJdBKIykaxE1bTHEDf3RIxsrMl9xffl28W/yL3F96Xz/AB9E/r4umol2TyiCQTkORheW3yiLw2BYEeQccqexL1Pmpuf7wC6AmY0khSjo7dgtyWo9Vbch4x9fP4bY9z/PKAZldn33skEJV5kaZ9Ca5fe3RqR0+nDztqGDaLBH6CAMcr3SLqBOjDdizIALodrmpq5SQ/nqbWdMONpwXZK96b6AMkQAIMoHfpAxEPoHvpySElpCp/s5R/IUFpzC//SeaX35Hn0O/XduSvtW1P76AiZHP3dDTLOJo9ARmXqwfn5Nr0HPSsHBwakgP46QFolugSiFcA/aUdZkbvyEwVAn0pNySXEUC/DM1CAiTQHQEG0LvjZvMsrl9t0h1c3Zr21ujDg/MzXrk/BDhe+8ORtQyOAH3YDnsG0O1wVVMrJ0jxNLWmG248Lche8d5EHyABEugkEJWNYiesFvEAeq54WXIFSPGS/Lpckt+MQKCDlrXaJ7K68Q8x+sPlJflgZRl6WTZQUVuC1unG8YaFL6cnzr+UVFJOpRJyGpolugTiGkCfrNySqT25nk/K9XwCQl+Nrqey5YMmEJV5kaZ9Ca5fBz0q7FyfPmyHK2slARsEOF5tUGWdYRKgD9uhzQC6Ha5qauUkP56m1nTDjacF2Svem+gDJEACnQSislHshNUiHkBP5i+IL+fl3ysV+V8Qo4OWRvM7abS+FaM/nv9WPnr2wNPPUdE8xOhoFvPh6BQkLQdHL8uByhU5MHpJruYyci2f8TRLdAnENYBeLd+U6gikfENuFTOevF6gr0bXU9nyQROIyrxI074E16+DHhV2rk8ftsOVtZKADQIcrzaoss4wCdCH7dBmAN0OVzW1cpIfT1NruuHG04LsFe9N9AESIIFOAlHZKHbCahEPoEvurEjuHOSs/G60Kv85Oubp4GUJp/jyyeNP5R+QTx5/Jt/u7soDiNFRL2W8rV8qXRGjb5eK8gbe1Dfa+/I0smMPR72DCtsf1wB6GZ9kKBWv4vMMV+UOPs1wp1zA5xkKnoVNIncmc1fo7OxyTwSiMi/StC/B9WtPLu3syfRhZ03DhpHAjwhwvNIpok6APmzHggyg2+GqplZO8uNpak033HhakL3ivYk+QAIk0EkgKhvFTliNAfQ9M7QTtdfk/vO/y/35f8gDyKfNpnzaaHk66iWXPSHZ7Ekx+nrloNyoTMv10YNSQjSyjOi5EZZoEYhrAD2XPydZZJXI5c7Lm6Oj8lZlVN6EmFwKJpG70SwkQAL7JxCVeZGmfQmuX/fvv1E6kj4cJWuxrdoJcLxq94Do958+bMeGDKDb4cpaY0iAC5oYGhVd4sOFdo0nAfaKBKJDIIzna1Q2ip2wGgPoe2YwAfIWpCnPl/8G+VgWIO/VtiCbno56SSYmJJGcEKMvjM3JpfFZTx/EK+jTiEoazRItAnENoCczpySROS3J9Cn51fiU/GrsgLw1NiVZmCcHMZqFBEhg/wSiMi/StFbfv/V4ZJQIhLHOiRIPtpUESIAEwibAuUTYxMO5XpjPVwbQw7EprxIDAmEOzBjgikwXND1INfmwJrtGZrCxoSTwMwTCuDdFZaPYCSdhAP1HZqit/01qG5D1v8sfV1flDyurnt7BkdsQo6NZ8mi2SYOdl9MTV+TU+BXoy3IqNSyz6SE5Dc0SLQJxDaBL8gheM4dAvzVxWN6aPCJvThyREsxjMiYYzUICJLB/AlGZF3FNt3+b8kg3CYSxznGz52wVCZAACbhBgHMJN+zQ71aE+XxlAL3f1mN9sSUQ5sCMLUQHO6bpQarJhzXZ1cFhxSaRQCACYdyborJRHAicrYMZQP8R2Ub9K6lvfS1G/3nxiby74ItJ8r6+J7bMYbfeNKrPeDJVuShTo5DKJbmWy8iNfFauQViiRSC2AfTElMgwBPrmxCm5OTnr6Qn8jsc4xGgWEiCB/ROIyryIa7r925RHukkgjHWOmz1nq0iABEjADQKcS7hhh363IsznKwPo/bYe64stgTAHZmwhOtgxTQ9STT6sya4ODis2iQQCEQjj3hSVjeJA4GwdzAD6j8hubz+Wne1HYvQHT7+G3PNkHke2xZY57NZrcrSbyGNCcsXzkt+TX5fL0ha712ft/SYQ2wD6UAXfXTIyKhcnz8ulyQtyceK8HIILH8bnBoxmIQES2D+BqMyLuKbbv015pJsEwljnuNlztooESIAE3CDAuYQbduh3K8J8vjKA3m/rsb7YEghzYMYWooMd0/Qg1eTDmuzq4LBik0ggEIEw7k1R2SgOBM7WwQyg/wTZZfxsCbIsnz7+VD558omn7+/uyoMdCHTkS3YWH5Keg8zK/1OdkP81OulpE5dMIEU2YpQsESAQ2wA6PjNgPjVgPjlgPjcwO3FVTuOTA6e8Tw0M4bMDcFIWEiCBfROIyryIa7p9m5QHOkogjHWOo11ns0iABEjACQKcSzhhhr43IsznKwPofTcfK4wrgTAHZlwZutgvTQ9STT6sya4ujiu2iQSCEAjj3hSVjeIg3KwdywD6T6Ct4WcmYXtNHjz/h3z7/O/yYP4f8kmzKZ80fIl8SR3CN6aNHJY7Y0chxzxdxgvqI3sS+T4q6EB8A+jtzw2k5XD1KuSapy9kk3JxTxSYl10kgb4RiMq8iGu6vpmcFQ2IQBjrnAF1jZclARIggUgQ4FwiEmYK3Mgwn68MoAc2D0/QSiDMgamV8SD6relBqsmHNdl1EOOG1ySBfhII494UlY3ifnLtui4G0H8CXQs/82Vh+WNZWPlYFqH/XNuSP29sQm92jduZE4eryObuy+WJs3Jl/Bz0OZnBK+jTeP18mimynTHVLzUkvgH0l58bGB+5KhMj12W8clVu5jPyWiErNwuZSNiHjSQBVwhEZV7ENZ0rHsN2dEsgjHVOt23jeSRAAiSggQDnEvG0cpjPVwbQ4+lD7JUFAmEOTAvNZ5U/Q0DTg1STD2uyKwc3CUSdQBj3pqhsFDthSwbQf9EMtY2/S23977IJ6pa8IQAAIABJREFU/cfVFfnjyipkRbZxVlucsGPgRrRTZOfl5PhlOYU02SeRInsuNSyzaV9Y3CcQ3wD6S/al4mXxpHBZ3hgpyZ1yUW6XS97nBoyX8nc93PdTtnDwBKIyL+KabvC+whb0RiCMdU5vLeTZJEACJBBvApxLxNO+YT5fGUCPpw+xVxYIhDkwLTSfVf4MAU0PUk0+rMmuHNwkEHUCYdyborJR7IQtGUD/RTM06vekUf8Kck/+vPBY3oW8B1nDWesQo6NZTIpsP032ZOXiC7mez8qNfA6SjWa3lLVaQwA9mzkt2eysGP362KTcrk55+uWvgCgzOrtLAl0QiMq8iGu6LozLU5wiEMY6x6kOszEkQAIk4BgBziUcM0ifmhPm85UB9D4ZjdXEn0CYAzP+NN3poaYHqSYf1mRXd0YTW0IC3REI494UlY3i7gj2+SwG0H8R6M72Y9neeSJGf/j0a/ngydeefoaz2tJni4RUXfvd3WHJFs9LtnBecsVz8pvyiPzryAh0OaR28DK9ENAQQE8kDklieEaMvjl1TF47cMzTowCHjxB4moUESOCXCURlXsQ1HT056gTCWOdEnRHbTwIkQAI2CXAuYZPu4OoO8/nKAPrg7MwrR4xAmAMzYmgi3VxND1JNPqzJrpEegGw8CYBAGPemqGwUO+EQDKC/wgzL+Hdf7j75zJenn8m9nR25t70t3+yYRO4RL9lTIkYyp+S31QPy76NT8tvRA5IewjvqexLxHsa2+RoC6CJjsJ8vlw/MyeWDZzw9PTwsM0NDMjMMJ2UhARL4RQJRmRdxTUdHjjqBMNY5UWfE9pMACZCATQKcS9ikO7i6w3y+MoA+ODvzyhEjEObAjBiaSDdX04NUkw9rsmukByAbTwIgEMa9KSobxU44BAPorzBDDf9uZFOeLN6Vx5AnS3flw62afLBZ83TkS2pSxEhyUm5UT8uN0VlPJpMiExCjWdwkoCOAXgD8oicnxs/LyfEL0BdkLp2UM+mUp1lIgAR+mUBU5kVc09GTo04gjHVO1Bmx/SRAAiRgkwDnEjbpDq7uMJ+vDKAPzs68csQIhDkwI4Ym0s3V9CDV5MOa7BrpAcjGkwAIhHFvispGsRMOwQD6K8zQwr+bt8xbsrn+BeRz2dz4XP57dUn+a2XR05Evw/je+RAE+nT1upwavenp0/hE+umMLyxuEtARQDcBciMpmaxchlyVyZHLcj2flZuFLDQd1E3vZKtcIhCVeRHXdC55DdvSDYEw1jndtIvnkAAJkIAWApxLxNPSYT5f/3/23oS9jSPLFjwk9o0gAK6SKInURu2bF3kp95vpnpnu+cHTr6d7+vV7VWV51y5bki1rpSTuC0CCAEjOjQQpqarEkhLMDERknOjv9HXZmZE3zrkRiMzLvMkEejRjiKMKgQGdEzME99nlLgy49EPqUgy7pCsnNxmwnQEda5MtD4qN0JIJ9A+XYf0hsI3/mHuB/5if8tDcAhrSS0Os7W2k/1MM91/BSPEKLmTjuJiLe1Z9MV0VylaWzRwG3Eigv+G7kDuLfP4MlL3SV3yNhARnQg5Tlo0MkIG/ZcCWfRHv6Ri9tjOg4z7Hdo7oPxkgA2QgTAa4lwiT3e71rfP3lQn07unMK1vGgM6JaRk1Vrvr0g+pSzHskq5WT0A6TwaEAR1rky0Pio0ICCbQP1yG1kug+UJeRn+J7+Z+w7ezv3p2Vl5Qn9tsw/bWlzuHYv48lP2kWMAnfYJin5eclBfSPctmDgOuJdDTqUNIpQ4jLbhYOoDLAmVL8pcd/dswRx16QgbMYcCWfRHv6cyJGXrSGQM67nM684xnkQEyQAbcYIB7iWjqrPP3lQn0aMYQRxUCAzonZgjus8tdGHDph9SlGHZJV05uMmA7AzrWJlseFBuhJRPoHy7D1jKwuSRYxs+zN/HzzC0PjySB/rtUelewvSVSR5FIHRccxReVYXy5jYwMbAe2jzFK/ruWQI/1ltEbq0DZ0wMncWbglGcPSIX3/TF4lo0MkIG/ZcCWfRHv6Ri9tjOg4z7Hdo7oPxkgA2QgTAa4lwiT3e71rfP3lQn07unMK1vGgM6JaRk1Vrvr0g+pSzHskq5WT0A6TwaEAR1rky0Pio0ICCbQfchQl2PbeDZ3HU9nr3n21voGbjZanrW+xffL56b3Cfbjs4FxfDY4js8F/VIa23vLlyWyjZLYtQQ6kBX+1Z9yZDFRPoPxyhnPHkslcTSdxDGB5NG9L6Yry0YGyECbAVv2RbynY8TazoCO+xzbOaL/ZIAMkIEwGeBeIkx2u9e3zt9XJtC7pzOvbBkDOiemZdRY7a5LP6QuxbBLulo9Aek8GRAGdKxNtjwoNiIgmED3IUNTjlWvmTexsHRbcMuz39RW8XWtJrbmoy9DD+3tl8yjQOzZymmcGziDswL1Zu+YgG/4mqWbewn0nQ8JJDGQO/Iap4sVKJwS5ESiHZilFr0hA91jwJZ9Ee/puhcjvHIwDOi4zwnGU/ZCBsgAGYgmA9xLRFNXnb+vTKBHM4Y4qhAY0DkxQ3CfXe7CgEs/pC7FsEu6cnKTAdsZ0LE22fKg2AgtmUD3IYP6yPmWYBON1V/QrP3i2f9vcR7/LviPpXkffRl6aI/6yrmgJ4nx8ieYqHzq2ckUcFKgLJs5DLiXQJcyCGgjJZUSkrF9nr0wdAgXh+W76EOHUZb/WhEoy0YGyECbAVv2RbynY8TazoCO+xzbOaL/ZIAMkIEwGeBeIkx2u9e3zt9XJtC7pzOvbBkDOiemZdRY7a5LP6QuxbBLulo9Aek8GRAGdKxNtjwoNiIgmEDvTIb134Ft/Of8c/zH/BT+c+451qW3dcmxK9jehvs+xnDxE8FHOJ9L4Xw+6dmdEtn83HT3FXYvgf425ypF3sapoWM4M3zMs2PxOMZiCbGJ7VR7O+XORgZcZsCWfRHv6VyO0miMXcd9TjSY4ijIABkgA+EwwL1EOLx2u1edv69MoHdbbV7fGgZ0TkxrSImAoy79kLoUwy7pGoFpyCE4zoCOtcmWB8VGhAIT6J3J0Hol1dxfCl7h+9lf8f3cA3wndlZeUp+RT6Era3vry0yikJ5EX+YkLpQquFQe8Kwqj50XKMvWXQbcTqCrCFTfRM9htDghOIJ9glO5PpzJFT37puB7d3Xi1clAtxmwZV/Ee7puRwqvv1cGdNzn7NVHnk8GyAAZiDID3EtEU12dv69MoEczhjiqEBjQOTFDcJ9d7sKASz+kLsWwS7pycpMB2xnQsTbZ8qDYCC2ZQO9Mhq1lqeS+IiUVlvHLzE38MnsT98Q+lE+k76Czjs05Kx7bj3jvASTEXpLy2JdHxnFZ7E55bGXZusuA2wn0nVoIMaTThwXjHq6Uh/FZeUTsCDIij0qxK8tGBlxmwJZ9Ee/pXI7SaIxdx31ONJjiKMgAGSAD4TDAvUQ4vHa7V52/r0ygd1ttXt8aBnROTGtIiYCjLv2QuhTDLukagWnIITjOgI61yZYHxUaEAhPoHcpQl/NUwfY6ns/fxDOBsrfrDdwRKCsvosvX0uFZO5sqj10SlHF2eBJnR07izMgkxnp7pER2r1gWxu62rm4n0N9iX76DDoXYKC5XDgkOenYgHsNgLC6IsZx7t4OV1+8qA7bsi3hP19Uw4cUDYEDHfU4AbrILMkAGyEBkGeBeIprS6vx9ZQI9mjHEUYXAgM6JGYL77HIXBlz6IXUphl3SlZObDNjOgI61yZYHxUZoyQR6hzI05Tx53VywuHIPi1WF+/hpeaGNlUVJre+k2Du8RNdPa5fHVu/wHq6cweGBsxgXezKVwKlkwrNs3WWACfRt/nuL8qFzQayIg1LGfazvCA6JPZbJ4oTgeCYDFa2qpLsCGxlwjQFb9kW8p3MtMqM3Xh33OdFjjSMiA2SADATHAPcSwXFpUk86f1+ZQDdJefpiNAM6J6bRRETMOZd+SF2KYZd0jdiU5HAcZEDH2mTLg2Ij5GcCvUMZtuQ89X75Fprrj9FqPPbsN3PPcXX2mWelwDuqAmXtbKpEdhsDxQuoFC+KvYhPcunXsHNc0fGaCfRtLXvi8g+CngQyuRNIZyc9+2lfP64U+/GpQP05CMu5Ryf2ORJ/DNiyL+I9nT9debR5DOi4zzFv1PSIDJABMmAOA9xLmKNFkJ7o/H1lAj1I5dhXpBnQOTEjTaRhg3Pph9SlGHZJV8OmFN0hA74Z0LE22fKg2Dd5YZzABPreWd2YlhfRX0mt9mn8OPMA38/c9+y05NinJceuYHvL584gnz2LXO4sPi8W8Xl/EZ+JVWlL9Wavsmz6GWAC/R2cp8YBBfke+qW+QVwuDnp2MJ7EYCLhWfVnIeoDBPwIgf6Y5RW7w4At+yLe03UnPnjV4BjQcZ8TnLfsiQyQATIQPQa4l4iepmpEOn9fmUCPZgxxVCEwoHNihuA+u9yFAZd+SF2KYZd05eQmA7YzoGNtsuVBsRFaMoG+dxk25R3zbdybu4l7czdwb/YGfpMK7w+l0vtvqtq75S2VPAKFpODTgRFcGRjFJ4K8jGsHlg/RSveZQH+HbPGK/EVHG2O5fRjLjgr24Xi+iBM5gdidUu4s525l2NPpDhiwZV/Ee7oOxOUpRjGg4z7HqAHTGTJABsiAYQxwL2GYIAG5o/P3lQn0gERjN9FnQOfEjD6b5ozQpR9Sl2LYJV3NmU30hAx0xoCOtcmWB8WdMRjwWUyg753QLfUt9A35s+gWni98i6n5q2K/wQ35CPoO9n6R7vbQ2zuK3p5R9PTuw8cjE/h49Ag+EitpSgwIlGXTzwAT6O/gXMq4q1LuCunUQfnDj0NIJ8dwpTyKzyqjuFIZeV3KXZV0ZyMDLjBgy76I93QuRGO0x6jjPifaDHJ0ZIAMkIG9McC9xN74M/Vsnb+vTKCbGgX0yzgGdE5M4wYfYYdc+iF1KYZd0jXC05NDc4QBHWuTLQ+KjZCcCfRAZVhY/h7zS99D2e9rDXxXXcf3Akmvv0agF9TWWUmu1MbJoROYHD4h9jjG43GMxwRi2fQzwAT6eziPjwIxgdiL5X24WNqPS2Ir8QwG4mkMxNKI98hnCLahX0FekQzoYcCWfRHv6fTEA68SHgM67nPC8549kwEyQAbsZ4B7Cfs1fNcIdP6+MoEezRjiqEJgQOfEDMF9drkLAy79kLoUwy7pyslNBmxnQMfaZMuDYiO0ZAI9UBlWV+9CYU3wzeL8NhYgL6O/RqAX1NaZelc3I8hiuH8SwyWFE7iUyeGjbFYs3+XVJsVbF2IC/T2s9/bJh87bOJAfFYx4djw7iInMoGfz8iH0gnwUXVk2MhBVBmzZF/GeLqoR6M64dNznuMMmR0oGyAAZ8M8A9xL+ObPhDJ2/r0yg2xAR9NEIBnROTCMG7IgTLv2QuhTDLunqyFTlMCPMgI61yZYHxUbIzAR6oDJsNh5jo/EIm83H+Hr2Kf4880zsM8hX0l8j0Atq60xlFyXLiF4kcieR3MY/FfvxT8WSoF+bJ7zQGwaYQH9fNEjM9qjqCDGkUsOCISnpPoTzxYnXGJD/XBEoy0YGosqALfsi3tNFNQLdGZeO+xx32ORIyQAZIAP+GeBewj9nNpyh8/eVCXQbIoI+GsGAzolpxIAdccKlH1KXYtglXR2ZqhxmhBnQsTbZ8qDYCJmZQA9Who0ZoDUt9dqncX32N1yf+9WzUxsbeLGx6VnrW2oCSB0RTOB/k3LY/yjflv7fBWkpg50SKMumhwEm0H3wHJc/8oiVpZx7P04UDuOkQNnhVAYj6bTYLHK9vcgKlGUjA1FiwJZ9Ee/pohR1bo5Fx32Om8xy1GSADJCBD2OAe4kP48m2o3T+vjKBblt00N+uMaBzYnZtkA5e2KUfUpdi2CVdHZy2HHLEGNCxNtnyoNgIaZlAD1aGzSqwjUeLP+PRwl08Fnu33hCs4+56I9jrdaO3+Ij3TWmI/aRyBJ8OHBUcQUVyjhV54VdZNj0MMIHug+de+QRBr3xqQOyQvI0+nB727Gh+CPsEno0nsC+RFCR8dMxDyYD5DNiyL+I9nfmxRA//PgM67nOoARkgA2SADOzOAPcS0YwOnb+vTKBHM4Y4qhAY0DkxQ3CfXe7CgEs/pC7FsEu6cnKTAdsZ0LE22fKg2AgtmUAPWAZ5w3xrU/rcwOLyTSytXPfs1eoq/lyt4Wux1rce+aa0AvpweugcTg8qnMUhKYGtcJClsLVJzAS6H6rlLzt61F93yGcI5JvoCYnhuPo2ev8R7C8J+o/ipLyJfkreSD8llo0MRIkBW/ZFvKeLUtS5ORYd9zluMstRkwEyQAY+jAHuJT6MJ9uO0vn7ygS6bdFBf7vGgM6J2bVBOnhhl35IXYphl3R1cNpyyBFjQMfaZMuDYiOkZQI9NBnqqz9jbe1nKPv14hz+tDDv2XW5onoPXVk7m0ouytu8goPlczhUOY+DgtOpOM6k42L59q4uXZlA75TpNzE8WBjDYN9BKHs8U8SJdNGz+XgSuXhKbEq+oK7S7upL6mxkwE4GbNkX8Z7Ozvii128Y0HGfQ77JABkgA2Rgdwa4l4hmdOj8fWUCPZoxxFGFwIDOiRmC++xyFwZc+iF1KYZd0pWTmwzYzoCOtcmWB8VGaMkEemgyNJuP0Wo8hrLfzz7D9zNPBM+wKFfcQWgXD7VjlSBXr5knUOo7g/7iWc9+lsvis3zOA5seBphA75TnNzGcT5WQS/cjn+rH/swQDmSGcSA9hP3ZfoxlSzggNimXSQmUZSMDNjJgy76I93Q2Rhd9fpsBHfc5ZJwMkAEyQAZ2Z4B7iWhGh87fVybQoxlDHFUIDOicmCG4zy53YcClH1KXYtglXTm5yYDtDOhYm2x5UGyElkyghybD1tYM2pjFjRf3cF2g7Au54pRAWTtbj7jdRix7CnGBsv9nfz/+r/6S2JKdw7LQaybQOxXtTQz39sQQ641B2VLmoIey4HT/KM4W9+FM/z7Il9Nfo9Mr8jwy0E0GbNkX8Z6um1HCawfBgI77nCD8ZB9kgAyQgagywL1ENJXV+fvKBHo0Y4ijCoEBnRMzBPfZ5S4MuPRD6lIMu6QrJzcZsJ0BHWuTLQ+KjdCSCfQQZViWvlcEy3gwfQcPXm1jYwO/tjbwQKz1LXVQXss9JK/nHsJXpTEPfyiPIS/1rndg/RgNHgAT6MGKk0sNI5ccgbJHCiM4mheILcazKCbayPf2CmKeZSMDtjBgy76I93S2RBT93I0BHfc5ZJ8MkAEyQAZ2Z4B7iWhGh87fVybQoxlDHFUIDOicmCG4zy6ZQJc33raciQNukJyRmgONAAM61iZbHhQbIScT6CHKUJe+1ZfO1/Fi/qaHqflbuF5v4Fp9Xay9X0F/TVpc3jaP9UtF9xLOlU7jfPm0Z/dLhewDAmXZwmOACfRguU3GC0jGBGIHUmVUtjGYHcZgTiB2fyIpsZ0Uy+AOln32FiYDtuyLeE8XZhSwbx0M6LjP0TEOXoMMkAEyYCsD3EvYqtzf91vn7ysT6NGMIY4qBAZ0TswQ3GeXuzDg0g+pSzHskq6c3GTAdgZ0rE22PCg2Qksm0EOUQf0hm8ImVpZvYHnlmmf/VK3hjys1sashXltT11L2GpA3ccUeKn2Gg+XPcEhwWj4YfTrdBlt4DDCBHiy3PT298mECgdhYT0GQ9+z+0lHs7z+GfWJPp9IS1xkPbGTAFgZs2Rfxns6WiKKfuzGg4z6H7JMBMkAGyMDuDHAvEc3o0Pn7ygR6NGOIowqBAZ0TMwT32eUuDLj0Q+pSDLukKyc3GbCdAR1rky0Pio3Qkgl0LTLU1+6jvvYA9dX7+HZpGt8uTuM7sTXJr9c2BREoGjPQ9xF2cDmfxuV8CpfEqhT7DrSQ7dBFmEAPU2z11x8KGQwUDrSRH8NEOo/xVAETgoJX1j2HPinxnpS/I0nKp9UV2MiAaQzYsi/iPZ1pkUN//DKg4z7Hr088ngyQATLgEgPcS0RTbZ2/r0ygRzOGOKoQGNA5MUNwn10ygc4S7pwFZIAMGMmAjt9XWx4UGyEQE+haZGg1X6LZfIGW4Nb8b6/xUj6D/kKgrO0tlz2FXPY0spnTuNJfwmelkmflZXQkBcqyBcsAE+jB8vmXvcXlf6oy7XH5JnpR0I+s2HKyhIqgJDgsJd0PSWl3ZQvyVyJ9kkRXlo0MmMaALfsiPvQ2LXLoj18GdNzn+PWJx5MBMkAGXGKAe4loqq3z95UJ9GjGEEcVAgM6J2YI7rPLXRhw6YfUpRh2SVdObjJgOwM61iZbHhQboSUT6Fpk2NqqyXWq8sdtNfw2c11wzbP3W8D9pkCs7a0nMY7e5DiU/WpwP74a2OfZrAwsJ1CWLVgGmEAPls+/7G3nVfIer6R7ryrvrmx8ELHEIHoFF/uPtiGl3Qcl376DML1i32SgEwZs2Rfxnq4TdXmOSQzouM8xabz0hQyQATJgGgPcS5imSDD+6Px9ZQI9GM3YiwMM6JyYDtBpzBBd+iF1KYZd0tWYyURHyECHDOhYm2x5UNwhhcGexgR6sHzu2tu6/JeGYB0v52/g5YJg/iZ+qq/jp7UGrtXVf7O8xYblZd0hqdc+jI8HjuGjwWOeHZS3cgflrVxl2YJlgAn0YPn8oN5iRYnzfonzIo7lDwj2exhISql3hUQG2XgaOUE2lvZKu6dY2v2DqOVB4TFgy76I93ThxQB71sOAjvscPSPhVcgAGSADdjLAvYSdur3Pa52/r0ygv08N/ncysM2AzolJ0vUx4NIPqUsx7JKu+mYLr0QGwmFAx9pky4PicBj22SsT6D4J6/Rw9Yq5qtPewsrKXVRX7mBl+S7+WF3GH1cUVjrt2JzzevNAj0Dsycp5wQVMCsalfvu4VMJWYAuWASbQg+Xzg3rrle+i9wjEVqSk+0CyT0q696GUHkA5NYBSqoLhdBkjguF06XVp9z6Wdv8genlQOAzYsi/iPV04+rNXfQzouM/RNxpeiQyQATJgHwPcS9in2Yd4rPP3lQn0D1GEx5ABYUDnxCTh+hhw6YfUpRh2SVd9s4VXIgPhMKBjbbLlQXE4DPvslQl0n4Tt5fAt7+SttfvYXLsn9h7++8Is/nVhRuzMXjo25FxV8lq9Zt6DsfLngi88e1ZyjWcEyrIFywAT6MHy+WG9qThvo7dHQcq6yz8XMwcFhzx7RN5IP7qNQfnDEZZ2/zBmeVR4DNiyL+I9XXgxwJ71MKDjPkfPSHgVMkAGyICdDHAvYadu7/Na5+8rE+jvU4P/nQxsM6BzYpJ0fQy49EPqUgy7pKu+2cIrkYFwGNCxNtnyoDgchn32ygS6T8ICOLzxVKq5PwGaT/HHuSf4n3OPPVuV/Hp1U9DOs1vdKvkLGChchLIX+nK4UMjhfF8eKRmVvJDuWba9M8AE+t45DKqHbHIIudQwsslBjGYGsF8wmq7IG+rZ7fLuWeSkpLsq7Z6LZ9pl3bfLuwflA/shA7sxYMu+iPd0jGHbGdBxn2M7R/SfDJABMhAmA9xLhMlu9/rW+fvKBHr3dOaVLWNA58S0jBqr3XXph9SlGHZJV6snIJ0nA8KAjrXJlgfFRgQEE+j6ZdiYlWruCnO4PvsLrgmUfSEV3qcEytresskjyKaOSjLxCC4NjAhGcbEygj4Z2A5sH6MJ/jOBboIKbR8SsRyS8bzYPArxLPoSWRQE7bLuAinxrsq6t0u7l9EnyXNV1p2l3c3RMMqe2LIv4j1dlKPQjbHpuM9xg0mOkgyQATLQGQPcS3TGm+ln6fx9ZQLd9Gigf8YwoHNiGjNoBxxx6YfUpRh2SVcHpimHGHEGdKxNtjwoNkJqJtC7IMOqXFOwtYqHMz/hNw/XcK8J3JNPpStre+vBkFS4HpbC1sO4vO8YPhoViB2Ugcl/8Szb3hlgAn3vHAbXQ49X2B1S1v3N/0mC3Cvr3oYq636scMCzqqz70HZ59+B8YE9k4N0M2LIv4j0dI9h2BnTc59jOEf0nA2SADITJAPcSYbLbvb51/r4ygd49nXllyxjQOTEto8Zqd136IXUphl3S1eoJSOfJgDCgY22y5UGxEQHBBHoXZGjINdcFDbxavCO47dmbq6uvoXLokkuHvbn0oniv0IfJoVOvMR6PYWIbXSA+cpdkAt18SVVJd1XeXWE0U8E+gSrtXkmkMBAXiM0nMsgJ8klV2j2GVK9ALBsZCIoBW/ZFvKcLSnH20y0GdNzndGtsvC4ZIANkwAYGuJewQSX/Pur8fWUC3b8+PMNRBnROTEcp7sqwXfohdSmGXdK1KxOHFyUDATKgY22y5UFxgLR23hUT6J1z1/GZqka7QgvV1V9RW/0N1dqv+GFpFt8vTuOHxVn1frqHtY6v0e0T0+KA+tJ5GgfKZ7G/dF7sOZxNJ3E+k8Q5sWx7Z4AJ9L1zGHYPqrT7DlRJ94J8/1zZUrwPpUQRZbHDuTJG8xWMZCtS0j2JokBZNjIQFAO27It4TxeU4uynWwzouM/p1th4XTJABsiADQxwL2GDSv591Pn7ygS6f314hqMM6JyYjlLclWG79EPqUgy7pGtXJg4vSgYCZEDH2mTLg+IAae28KybQO+cuiDObzySP/hRbosPX04/xp+lH+HrmMZakb4XlIK7R5T6KhUso9l2Gsp8XMvgyn/Us294ZYAJ97xzq62G7xPv2BYuJISj0xQdxrHRAMObZQUmwD0mCfUgsGxkIigFb9kW8pwtKcfbTLQZ03Od0a2y8LhkgA2TABga4l7BBJf8+6vx9ZQLdvz48w1EGdE5MRynuyrBd+iF1KYZd0rUrE4cXJQMBMqBjbbLlQXGAtHbeFRPonXMXxJkbc/IyusI8bsz+/BpT8oL6820EcZlu9pHNnMQOrpTK+KxUwRXBzjvq6j11ts4YYAK9M95MOCsb60M2VvQwIm+fj+YEYovyRnoxUZDEep9A3lbffmM9F4shJ6XdlWUjA34ZsGVfxHs6v8ryeNMY0HH2z1O/AAAgAElEQVSfY9qY6Q8ZIANkwCQGuJcwSY3gfNH5+8oEenC6saeIM6BzYkacSqOG59IPqUsx7JKuRk0oOkMGOmBAx9pky4PiDugL/hQm0IPn1E+PW1KkfVOKtYt9OPcTfpv7EQ/nf8I9+Uz6LwJlbW+J+CEkEoeh7MdDB/Dp4Bg+Edv+Qnr7S+lsnTHABHpnvJlwVqInhUSvQtr7Bno+mfW+gZ6Ol5FKlJASu1++l+5Bvpk+lEzKm+kpDItlIwN+GbBlX8R7Or/K8njTGNBxn2PamOkPGSADZMAkBriXMEmN4HzR+fvKBHpwurGniDOgc2JGnEqjhufSD6lLMeySrkZNKDpDBjpgQMfaZMuD4g7oC/4UJtCD57TDHtvJ0D95+FHy6j9so8PuDDptSHwZFAzh8r7j+EigrPq3w96/ZeuUASbQO2XO4POkrDukrDvEThYOCMY8O57OYiKdwXhmp7R7z+tBvPkng8dF17rKgC37It7TdTVMePEAGNBxnxOAm+yCDJABMhBZBriXiKa0On9fmUCPZgxxVCEwoHNihuA+u9yFAZd+SF2KYZd05eQmA7YzoGNtsuVBsRFaMoFuhAzKieWVa1iqXhN7Hd+t1PDtcs2zTflvOzDGWV+OqPfM2++aTwyceI0T8ibtZDIl4Bu1vuh862Am0DtlzuDzpLQ7PBSxL1PGPnn7XL2FPpSS76JvIxMvIJuQEvBii7E4+qWsuwIbGdiNAVv2RbynYwzbzoCO+xzbOaL/ZIAMkIEwGeBeIkx2u9e3zt9XJtC7pzOvbBkDOiemZdRY7a5LP6QuxbBLulo9Aek8GRAGdKxNtjwoNiIgmEA3QgblxHr9PtbX7ol9gKvz07i6MI1v5mcgBd5fwxhnfTmivnLeRn/fJEpFQd9JfJbP47OcIF/w1RsPfsMAE+gRjAYp7Q4p7Q6xBSntrr6Bnhfkkrk2EllUMvtRzuzz7CH5A5TDUtpdWTYysBsDtuyLeE/HGLadAR33ObZzRP/JABkgA2EywL1EmOx2r2+dv69MoHdPZ17ZMgZ0TkzLqLHaXZd+SF2KYZd0tXoC0nkyIAzoWJtseVBsREAwgW6EDJ4Trefyqvkzz3498wh/nn6Eq2IXt7awJP950RxPO/ckMwlkTgHpSfxLuYJ/KbWxU4Kapaj9UcsEuj++rD46kZPS7gKx+/PHsb9wQnAcZ6Ws+zkp764senq255JYmUxv/pfVI6fzATBgy76I93QBiM0uusqAjvucrg6QFycDZIAMGM4A9xKGC9Shezp/X5lA71AknuYeAzonpnvsdm/ELv2QuhTDLunavdnDK5OBYBjQsTbZ8qA4GEb32AsT6HskMMDTN+YBhc153J27j7vzgrkHeNxq4fdmC48F1rfkISB5UJKAh/BVZczDH8pjyPcCeUn4Kcv24Qwwgf7hXFl/ZEzeSo+lBSmU06PyBvooSmIPJrM4KG+ljwmyklz3EM8iL2+lFwT5eBJxGfwOrOeBA+iIAVv2Rbyn60henmQQAzrucwwaLl0hA2SADBjHAPcSxkkSiEM6f1+ZQA9EMnc70Rms3WbZpQXXJV27HVc6r88Y1sm2vmu5pKs+VnklnQzo+M2x5UGxTt53vRYT6EbI4DmxtSbJ87pnp5bu4MXiHc9eX6vj+qpArPUtNiDlqQclCTiAS/I99MuDk54dls83jwiUZftwBphA/3CurD+yRyZHr6TBxabjeWQEyvbFcujrzXq2khnEgKCSHcRIOo/RTAEjAkm7ex9RUJbNTQa4L3JTd45aPwMu3avruKfTryCvSAbIgO0McB22XcHu+88Eevc1sNoDlzZIXHCtDlU6LwwwhqMZBi7pGk0FOSodewk+KPYRZ0yg+yBL36G16g2srlyHsv9rpYr/tbwiqGJLXNiBPm+CvJKUoEYbxwcv4MSQQOyReA+OJCBgEXc/bDOB7oetqB77Zk7tL4xhn0DZiXzZw7ggL/Xc81LQPeeVeO9BL8u7RzUYdh0X90XOSc4Bd4kBl+7VddzTdUlGXpYMkAGLGeA6bLF4hrjOBLohQtjqhksbJC64tkYp/d5hgDEczVhwSddoKshR6dhL8EGxjzhjAt0HWfoOXa8/wHr9vuABvpmfxtX5V56tiQur29DnTZBXUu/BtjFaOod9ghHBxUwSFzIpseq/sX0oA0ygfyhTUT7uzZwqpStS2r0ipd0rGEr3b6OIkpR1LwtKibyUdU+iEG+Xd2dp9yjHxV+Ojfsid7TmSLvLgEv36jru6bqrJq9OBsiAjQxwHbZRNbN8ZgLdLD2s88alDRIXXOvCkw7/FQOM4WiGhEu6RlNBjkrHXoIPin3EGRPoPsjSd+hG6zk2Np6jJfan6Uf48dVD/Ch2TlyYEShrZ1M12hXiyBdOI5c/49k/FAr4h74CvhLL9uEMMIH+4VxF98g3cyodz0hZ97Qgg2ysIN9C7xMUMCxl3YezQ55VJd33CVR5952y7iztHt3o2BkZ90XR15gjNIMBl+7VddzTmaEqvSADZMAmBrgO26SWmb4ygW6mLtZ45dIGiQuuNWFJR3dhgDEczdBwSddoKshR6dhL8EGxjzhjAt0HWToPXZCLzQsWcPvFXdyauiv2Zzzd2sIT+bfKWt8yk/JRZoHYfy5VBAMe2uWl5XPP1g8w/AEwgR4+x/ZeYae0e7Zd1j2vyrsf8Eq6T+RLns319G6Xdu+V+aZKuwtUkfftLynwgwr2qv/XnnNfFB0tORKzGXDpXl3HPZ3ZatM7MkAGTGSA67CJqtjlExPodullnLcubZC44BoXfnTIJwOMYZ+EWXK4S7paIgnd9MmAjr0EHxT7EIUJdB9k6TxUFWuvCmp4NHMbvwuUvdts4edmU9DS6Uw410ocBJIKY/iyfBBfVQ7iS0FBMucFydwpy/b3GWACnRGyOwNvl3Yve2XdS5kyBlM5Ke2ex2A6h0KsH/l4v2fLUtK9IlA2LnMvIXNQWbZoMMB9UTR05CjMZ8Cle3Ud93TmK04PyQAZMI0BrsOmKWKfP0yg26eZUR67tEHigmtU6NGZDhhgDHdAmgWnuKSrBXLQxQ4Y0LGX4INiH8Iwge6DLJ2HNuVibcws3sTswg3Pfr+6hu/X6mLrOp0J51q9A1LNvSKvmg/g4uAkLg1MenZEKlKPCpRl+/sMMIHOCNmdgZ3S7jGvpHsqpkq7p6WkexKZWNyzffLHK4XUIc9OSEn3o9k+z6bl1B2Q4WgwwH1RNHTkKMxnwKV7dR33dOYrTg/JABkwjQGuw6YpYp8/TKDbp5lRHru0QeKCa1To0ZkOGGAMd0CaBae4pKsFctDFDhjQsZfgg2IfwjCB7oOs7hy6Wr2JmkDZP66s4I/Lyx42xZ0NqeSurJ1NlZjOCnI4NngexwcuePaovPp6NNmLIwlVTLrdWEr63QozgW5n5JvidV/6BAqZ41D2rJR1Pytl3ZXNyavn+UQMOUFM6rnHZAYq683D7U8smDIG+vFhDHBf9GE88SgysFcGXLpX13FPt1c9eD4ZIAPuMcB12D3Ngx4xE+hBM+pYfy5tkLjgOhbcERwuYziCoqrnljsfpozm8DgqBxjQsZfgg2IfgcQEug+yunPoev13NNZ/x3r9EX5cfI4fFwRiFyVzvoPueLbXq+6UmE5ipHjqNc7mcjgnUDYul0gIlGX7WwaYQGdU7IWBTGIUmeQo0mLH0lmMpfJic8gnpax7soR8qh8DXmn3tFfenaXd98J2d8/lvqi7/PPq7jDg0r26jns6dyKHIyUDZCAoBrgOB8Wku/0wge6u9oGM3KUNEhfcQEKGnXSRAcZwF8kP8dIu6Roijey6iwzo2EvwQbEPgZlA90FWdw7d2JjDRmsWGxuz+HnulzZmf8GTDeCpfApdWTvbmxLT2cxR5ATKfloaxJXSgGfTMrAd2DnGcL1mAj1cfqPee7xX/kglJujNIh9LoBBPeLYvfVBwSMq7H/TKuh9R5d0zfVICnqXdbY0J7otsVY5+28aAS/fqOu7pbNOf/pIBMtB9BrgOd18D2z1gAt12Bbvsv0sbJC64XQ42Xn7PDDCG90yhkR24pKuRAtCpPTOgYy/BB8U+ZGIC3QdZ3Tp0TS6svnm+hsez1/B45ifP3mls4m5zy7PWt/iYvGp+UF41H8OXgwe3Id9mlnLRBRmcsmx/ywAT6IyKMBgopKWse+aEJNGP4XROlXYv4YzAK+seV6Xd44ir0u69PWLbn1rYQRj+sM+9M8B90d45ZA9k4EMYcOleXcc93YdwzmPIABkgA28zwHWY8bBXBphA3yuDjp/v0gaJC67jwR6B4TOGIyDiO4bgkq7RVJCj0rGX4INiH3HGBLoPsrp1aFMu3BA0Mbt4E3OLt8Tewnera6/RLc8Cu26sAvSWAbEXBk6+xj55SX2fvPU6ql5WZ/sbBphAZ1CEwUAmMYJ0cgSqxPuBVBYHpKz7gVRuu6x7ybOVVBqDKSnvLnbnMwvKspnJAPdFZupCr6LHgEv36jru6aIXIRwRGSADYTPAdThshqPfPxPo0dc41BG6tEHightqKLFzDQwwhjWQ3IVLuKRrF+jlJTUwoGMvwQfFPoRkAt0HWd06VL1hruq0b6Je/RlrtZ89+z+WF/GfSwuetb71SKF2DykcrXyEY4KjZbFJ4Lh8Kl1Ztr9lgAl0RkUYDKiS7jFBPNYu7Z6LxbdLu0tViPRhr8T70XwfjhbaUJ9ZyAiUZTOTAe6LzNSFXkWPAZfu1XXc00UvQjgiMkAGwmaA63DYDEe/fybQo69xqCN0aYPEBTfUUGLnGhhgDGsguQuXcEnXLtDLS2pgQMdegg+KfQjJBLoPsgw4tP4bsP6rVHT/Df/v/Av82/xL/LtAPoWOjS141vY22v8Z9pU+x2j/FZzPxnAh0+tZlon+W2VtT6D3SvnvHWxtyR+KCJSVUJY/F5H/aXswR8z/gpR070ufQCEjpd2LUtq9vyy2jEJPDHnRstAbQ0xsTJV3Z2l3o9TnvsgoOehMhBlw6V5dxz1dhEOFQyMDZCAkBrgOh0SsQ90yge6Q2GEM1aUNEhfcMCKIfepkgDGsk21913JJV32s8ko6GdCxl+CDYh+KMoHugywDDm2+kEruzyVT/gLfzD3E1dmHnp2XbOPCNgzwck8u9OfPoz9/EUWxH/fl8YlAWZaJjl4CPZvIIJvICjJoNdew0Vz1rPpgwbpAWTZzGEgnhqWsu5R3F+zPFnFAsD/Tj3KyIMijIraYSLeRZGl3c5QDuC8ySQ36EmUGXLpX13FPF+VY4djIABkIhwGuw+Hw6lKvTKC7pHYIY3Vpg8QFN4QAYpdaGWAMa6Vb28Vc0lUbqbyQVgZ07CX4oNiHpEyg+yDLgEM3pVz7Nu7M3sadGcHsHTyWV88fS5X3JxF4BT2ZPo5U6gSU/aI8iC8qQ55lmejoJdDLKvmaKaGcLWF9dQHrawtorC2iKkOtbcOAWUcXthnwyrr3Zrzy7vl4AbltjGSHMZIbxrDY/dk+SaoLxHLOmhM63BeZowU9iTYDLt2r67ini3a0cHRkgAyEwQDX4TBYdatPJtDd0jvw0bq0QeKCG3j4sEPNDDCGNROu6XIu6aqJUl5GMwM69hJ8UOxDVCbQfZBlwqF1cWJNUMeTuet4MtvG3cYG7qy38LPYndLXylrZ4geA+BiQOIDPBg7i88FD+Fxsv5SF7u8ViGVrM2B7CfeRwj6M5EcxLHZjdVYwg02xC5stLGy1sCi2KSXdW1tbHthMYiArzrQxmt/vYURwKFfC4VwZh/JS2r03LuXd5fvpYhMyb3dg0ihc8YX7IleU5ji7zYBL9+o67um6rSevTwbIgH0McB22TzPTPGYC3TRFLPPHpQ0SF1zLgpPu/g0DjOFoBoVLukZTQY5Kx16CD4p9xBkT6D7IMuHQpjihCls3Mbf8i+BnzIu9Vl3GdYGy6r/ulMA2wWPfPsRKQG8FEHuydBynKsc9O56M43BCIJatzYDtCfTRvuPYVzwBZYtSWaHYWkT/xiJerc/jVX1B7ALmW00sCJRlM4mBpDiTEiRRTJXQny6J7cdAqoiBdD8qYsvy7yvy78vpMgbjcVRicc+y6WeA+yL9nPOKbjLg0r26jns6N6OIoyYDZGAvDHAd3gt7PFcxwAQ642BPDLi0QeKCu6dQ4ckGMMAYNkCEEFxwSdcQ6GOXBjCgYy/BB8U+hGYC3QdZJhyq3itvo17/Hevb+Hb+Jb6dnxK89Epf75TANsFj3z70SFJuG6PFsxgtnhOcxcVsSpDGBbFsbQZsT6Dv77+M/aWPsE/sRLyKI4JxwdOVJ3iy/Nizj9fX8EigLJtJDMTEmV4PyVhKkPRsOlZAqrfg2ZG+g4JDGCkcxNFUSpDG0STnbzdU5L6oG6zzmi4y4NK9uo57OhdjiGMmA2RgbwxwHd4bfzybCXTGwB4ZcGmDxAV3j8HC07vOAGO46xKE4oBLuoZCIDvtOgM69hJ8UOxDZibQfZBl2KGtF4CHl/hu5jd8I1B2Tipd78Awj327U8ifh4fceXzeV8Dnxbxnd1J3yrrcbE+gHyh/IQn0P0DZc+k6zmXWPPtk6aHgNzwV+2BtRbCMX8W2pKx7a3OjbSXONxRcDgAjx/6mtPtIcQKj/Ucw0j+Bk+mch8lUDgkp6R7vTbStfJFBvZOuLFt4DHBfFB637JkMvM2AS/fqOu7pGF1kgAyQAb8McB32yxiP/2sG+AY6Y2JPDLi0QeKCu6dQ4ckGMMAYNkCEEFxwSdcQ6GOXBjCgYy/BB8U+hGYC3QdZhh26uSTZw0V5GX0Jd2dv4+7cLc8+asHDY4HtLZ06hnTqONLpY/i0PIQrlWHB0PaXl9tfYHa5RSuB3pQEuiAt5drXZjC3Ou3Zqfocnq3NYUqw2FgWLHl2RQoxVAXKspnEgCrt3kYxO4hiZsizo8kiRqWsu0K7tHtZSrtL2Xd5ib1foCxbeAxwXxQet+yZDLzNgEv36jru6RhdZIAMkAG/DHAd9ssYj/9rBphAZ0zsiQGXNkhccPcUKjzZAAYYwwaIEIILLukaAn3s0gAGdOwl+KDYh9BMoPsgy7BDt+RL5x6aeDr/HZ5s4/Y6sAPDPPbtTiy2H7HeA1D24+FxfDxyWOxhlKUn+VK6Z11u0Uqgb0oCXZDexPpGHestgdjFtZdYqL/Agthnq1N4Vnsh9gWm5Q9EpuX1c2XZTGJAZcLbNSISsTSS8TYyiQqyyYpnD0tp98OFQ57dJ4ful1fQ97teTiJkCbkvCplgdk8Gthlw6V5dxz0dA4sMkAEy4JcBrsN+GePxf80AE+iMiT0x4NIGiQvunkKFJxvAAGPYABFCcMElXUOgj10awICOvQQfFPsQmgl0H2SZe+jc0reYW/wGyn5fa+L71RZ+qLW2v5be/mq6na0ibiuUcX5kEudHJ3Fu5AT29/Zgf0+vZ11u0UqgQxLogvRfKrq6/hJrkkBX9kntueAZHlef40WziSmBsg0p676+seFZFes7cDk2jBt7XOaxhzKOFMcxITjSN45DiaQg4dlUr/qeesyzamarVLzbMzw4FbkvCo5L9kQG/h4DLt2r67inY7SRATJABvwywHXYL2M8/q8ZYAKdMbEnBlzaIHHB3VOo8GQDGGAMGyBCCC64pGsI9LFLAxjQsZfgg2IfQjOB7oMscw+t1m6hJqjWbuPbpaXXkJfRsQNzvf97nuXkP+YFOUwMnPFwRHAiGcdkMuFZl5sLCfRGawmN5hKarWXMrS9gXjC3vojZxrzYec++qq/i1VoN02Ltj/mIRnSvzOWYzGWxg5mB1xhNDUh59wGMpCoYTmcEaQyJVUXgE9uIKCNah8V9kVa6eTGHGXDpXl3HPZ3DocShkwEy0CEDXIc7JI6nvWaACXQGw54YcGmDxAV3T6HCkw1ggDFsgAghuOCSriHQxy4NYEDHXoIPin0IzQS6D7LMPbS1/hBNQavxEFdnp/D13AtcnZtCVVzegbne/z3PVIK8jaH+C4KLGCyex0fZND7KpTzrcnMhgb652cSmfKpA2fXNhrxp3pA3zRtYqj/GssL6E9xbnse9pQXcF2t/zEc0ontkHm8jJaXd07GUh3J6ApXMuNhxnCgUcbyviBMCKUbwGhFlROuwuC/SSjcv5jADLt2r67incziUOHQyQAY6ZIDrcIfE8bTXDDCBzmDYEwMubZC44O4pVHiyAQwwhg0QIQQXXNI1BPrYpQEM6NhL8EGxD6GZQPdBlsGHtl4CGwKxP84+xPczD/GD2OnNTcxsbnnW9pbPnUEhfxb53FlckQTbZwJlE1Lj2XtT1cFazy4k0HeL27X1R1LW/Xco+/PSLH5eFCzPYmmzhcVtNMQ2pay7gnwunaXdDVwE8ukjKKSOQtmTxTJOFSuYFBRjSfT3Jjzr8hwPSjLui4Jikv2Qgb/PgEv36jru6RhvZIAMkAG/DHAd9ssYj/9rBphAZ0zsiQGXNkhccPcUKjzZAAYYwwaIEIILLukaAn3s0gAGdOwl+KDYh9BMoPsgy+BDN5clO7gkSfRl/Lrwi4ff5n/B/UYT99cbnrW9pVOHkEodhrIXSwdwqTQmOCBJNqAkUNa15nICvdGaRbM5B2VfrC0JFvFSMN9Qpd6XPTvfWJWS7zXPsrS7mbMjnRhEKj4EZUdyUs59B+kyRtMVjGbKTs/xoFTjvigoJtkPGWACfYcBHfd0jDcyQAbIgF8GXHpmynXYb3R82PFMoH8YTzxqFwZcmphccDkNbGeAMWy7gu/23yVdo6kgR6VjL8EHxT7ijAl0H2QZfOiWJMgV0MTc8i3MLt307He1NXxbW/Ws7S3WW0ZvrIxYbwWnB07izMApz+6XytAHYgIHP4fucgJ9c2tdyrpLaXex9VYVaxs11DeqmFl9hZnaS8yKfVybxxOBsiztbuYKEOtNobcnLfNaSrqnBpFJDnr2SN8hwWHPujzHg1KN+6KgmGQ/ZIAJdCbQOQvIABkwmQGXnpnqeLZmstZh+cYEeljMOtKvSxOTC64jQR3hYTKGoymuS7pGU0GOSsdegg+KfcQZE+g+yLLj0LXaHayu3sZa7Tb+vLSIPy4u4k9iW+K+gr3voquvImc9jFfOY2KgjclkDJMpgVjXmssJ9L/Uui7/s4352ivMrb4Q+1IS53N4VJvF46oq7d7Aonw/fXFjHWtbW6jLZw3qW/Z/2iBSMR8vA/GKoIxxSZxP9I1jongIBxMZHEqmBGlkensFPciKZftwBrgv+nCueCQZ2AsDLt2r67in24sWPJcMkAE3GeA67KbuQY6aCfQg2XSwL5c2SFxwHQzwiA2ZMRwxQbeH45Ku0VSQo9Kxl+CDYh9xxgS6D7LsOLTZ+B2N9YdoiP1udkrwHN/OTWFF3JdC7x7sbElxW33tPImB4lkM9AuKZ/BJLotPshl8nFMJdrcaE+g7eqs/C2n/eUhNSrfX1pc8Oy92rrEoJd2ltPvaHObrs5593mpgqtnEC7FsBjHQmwNigt4sBqR8+0BGIHYks08w6uFgMoGDqTjGxLJ9OAPcF304VzySDOyFAZfu1XXc0+1FC55LBsiAmwxwHXZT9yBHzQR6kGw62JdLGyQuuA4GeMSGzBiOmKDbw3FJ12gqyFHp2EvwQbGPOGMC3QdZdhy6ufkKWwJlr7184OH6y1/xStx/KVDWzqbeOFXoQSp3GsncKcFp/GOxiH8q9nvWtcYE+o7i6k3yLcEmWpstbGw2PdvYrKK5WUNDyrvPLP++jUe4U1/FbcGddfs/bRCpmO9R32GQShI9MaRiKSRjCSSltHs5f1JwBiWxF3NpXM6mPcv24QxwX/ThXPFIMrAXBly6V9dxT7cXLXguGSADbjLAddhN3YMcNRPoQbLpYF8ubZC44DoY4BEbMmM4YoJuD8clXaOpIEelYy/BB8U+4owJdB9k2XLokjjaxi8v7+CXV4KXd/G7lKx+uCEQa31LHQXSArH/WB7B/1Ee9qx6Rz3Z04YLjQn096msyrqvC6S0+/Ijwe+evbMuyfN6FXfFtqSk+w7WZG6sSVl3ZdnMYSCfO4m8/MGMshdzfbiYL+BCroCcJNhz8TZ2/ryGhd3frRv3RebEMz2JNgMu3avruKeLdrRwdGSADITBANfhMFh1q08m0N3SO/DRurRB4oIbePiwQ80MMIY1E67pci7pqolSXkYzAzr2EnxQ7ENUJtB9kGXLoeqt2jaezd0W3PTsrfUGbm7DlpHs6md8n1RzF4i9UhnHZwMTYidQkpdXy5JBKzmSRWMC/X2R/FZp9/o8VtdmURP7orUqqOFFcxU1+XdVKe2u7POmlHaXsu7KspnDQCo5glRqFMqOZQYxlh7EAbGHJZk+nit69s0HHszx2yRPuC8ySQ36EmUGXLpX13FPF+VY4djIABkIhwGuw+Hw6lKvTKC7pHYIY3Vpg8QFN4QAYpdaGWAMa6Vb28Vc0lUbqbyQVgZ07CX4oNiHpEyg+yDLlkM3xFH1Bu0GFpduYHH5OhbEXq2t4uvqmmetbz39Us1dSraLPTt45jUOSAXog5JEV9aFxgT6+1Rul3VX5d03NhpS2r0hb5s3UN9aw/rWKuqba95b6XNLDzEnVpV1vy1l3ZVlM4eB3t40eqWUe0yQTo4hkzyATOIAPpaqE59URjybEXezAmXZ/pYB7osYFWRADwMu3avruKfToxqvQgbIQJQY4DocJTW7MxYm0LvDe2Su6tIGiQtuZMLW2YEwhqMpvUu6RlNBjkrHXoIPin3EGRPoPsiy79C11Z+xVhOIvbo0L5jD1eU5SSBKUWvBusovWtlUmqyNw+WzGK+c8+yJdAKTqaRnXSjpzAR6p8H7dmn3x15Z94WVx7hbr0lZ9zZaXrJdfUu9gfWNFuqCdfmuevtPU9pg6wIDqvpEfFQ+lb4Pl8sHcKkyJnYMg1LGfTCe9KwLc98v89wX+WWMx5OBzhhw6V5dx5XaDb4AACAASURBVD1dZyrwLDJABlxmgOuwy+oHM3Ym0IPh0dleXNogccF1NswjM3DGcGSk/IuBuKRrNBXkqHTsJfig2EecMYHugyz7Dm02nkGh0XiOGwuPcH3+EW4IZiQLOCMZQGXtbAlxu120uVI4gUp+UuwkLhbk+8h9RbFF+S/tIxSi2phA71TZlpzYLu++Wp/zyror+1KVdpey7spW15dQbSyiJnZWEupz61XPvkm9d3ptnrcnBlTlCYVYEWP5gzhYEIg9LmXcj+eLOCEl3V2Y+3455L7IL2M8ngx0xoBL9+o67uk6U4FnkQEy4DIDXIddVj+YsTOBHgyPzvbi0gaJC66zYR6ZgTOGIyPlXwzEJV2jqSBHpWMvwQfFPuKMCXQfZNl36NbmMja3lrC1uYT7s7dwf+YWHoj9TfKHDwXK2tl6xG31nmkPEqkJJAXKfiHlnL+ojOJzsTvlnJWNamMCvVNl3yrtvtmU8u4CsQ1V1l3QkBLvc7UXmBUo+6g6j0e1ObFzWJFLVgXKsnWBgR71fQZBTwLp1CFkBOnkIVyROX+lPIpPHZn7fpnnvsgvYzyeDHTGgEv36jru6TpTgWeRATLgMgNch11WP5ixM4EeDI/O9uLSBokLrrNhHpmBM4YjI+VfDMQlXaOpIEelYy/BB8U+4owJdB9k2Xjoujjdfmf2+dx1PJ+/jimxN9ZbuF5v4qZY65tXzlkgpZ0/HZzAlYEjuCK2LPn1suTZlY1qYwI9aGXfzJf51VdYECj7VJLnTwRPV+ewLCXdPWw1sNZqodZqYk3Ku++UdWdp96A1+Tv9vTX3L5X34VJ5v4dKPIWBRFpsWqXavTfSlXW5cV/ksvocu04GXLpX13FPp1M7XosMkIFoMMB1OBo6dnMUTKB3k/0IXNulDRIX3AgErONDYAxHMwBc0jWaCnJUOvYSfFDsI86YQPdBlo2HvilVvbR8B4tLt7G0fBtfV2v4c60qVr1La3nr7WuXdBZ7ZuAsTsv30M9UzuKgZM0OStZM2ag2JtCDVvat0u6NFawqNFew0FjCgpRyV3alJaXdm4tiFzG1WsPUWlVs1fszlR0E7RX724WBt+b+WGEUB/KjUtZ9BOP5QYznBjybl1N34DKP3Be5rD7HrpMBl+7VddzT6dSO1yIDZCAaDHAdjoaO3RwFE+jdZD8C13Zpg8QFNwIB6/gQGMPRDACXdI2mghyVjr0EHxT7iDMm0H2QZeOhqlR1G63VXwT3PPvvi3P4N4Gy9jdVzjkmiONw+YqHQ4JTKeBUWiA2qo0J9KCVfTNfNrZa2NzcwMbWBlqbNQ/NrZp8E/0FqvUXYqdwV+bPHcHdpXZp9x0E7RX7242BN3M/lRySku7DUPZ8ZWIb46jIqQMCZV1u3Be5rD7HrpMBl+7VddzT6dSO1yIDZCAaDHAdjoaO3RwFE+jdZD8C13Zpg8QFNwIB6/gQGMPRDACXdI2mghyVjr0EHxT7iDMm0H2QZfmhjUdSyV3hMf5r/hn+c+4Z/ofYNckZ1gXK2t4Gix9jqPgJhvo+wcV8Epdybagq7pJi92yUGhPoutR8U9p9rTGN+vorrK1P48HKAu4vL+CBYHmz3oZ8P70m31RflbLuq2JbMq82tqHLWyevEy/JJBeIneyfwMnSEUyWJjCWzOCAlHMfS74p5x7hohS7Ss99kZOzgoPuAgMu3avruKfrgoS8JBkgA5YzwHXYcgENcJ8JdANEsNkFlzZIXHBtjlT6rhhgDEczDlzSNZoKclQ69hJ8UOwjzphA90GW5Ye2piWTJxD74+wD/DB7Dz/OPcC0fLT51SY8a3vLZ88gnzuDgthP+4u4Uix5NikD24HtY3zbfybQdampSru30WytoLkhaFUxU18VrGFmfRUrzRkp7T4tpd1nMFWv4tm6lHYXrMm8qsv8qkdgfuliu6Pr9GblL2QygiyGs2MYyhzAcGYMJ4qDgiEc72uXcy8IlHWtcV/kmuIcb7cYcOleXcc9Xbd05HXJABmwlwGuw/ZqZ4rnTKCbooSlfri0QeKCa2mQ0u3XDDCGoxkMLukaTQU5Kh17CT4o9hFnTKD7IMvyQ7fke+dbUmRa7P2ZG4LruD97A781gV8lN6hge4slJxBLHvHw5cAovhIoK6m117B9jG/7zwS6LjXflHbfkpLuO2hsbkpZ9w00xdbqD1Fdf+jZOzUp7V6d9eyKzK8VmVsKbGEyIPUl1KccpM5EIjaMZO8IEr3DuDg8gYsjE7ggdqeUu7KuNe6LXFOc4+0WAy7dq+u4p+uWjrwuGSAD9jLAddhe7UzxnAl0U5Sw1A+XNkhccC0NUrr9mgHGcDSDwSVdo6kgR6VjL8EHxT7ijAl0H2TZfqgqQ93G1MItTM3fxAuxt9bWcbte96x6SVbl+ax9WTY+ImWcR6WM8wguV8bx0cC4Z4diMQzHesVGq4g7E+jmzMl646mUdX8KZR+sSll3D4tYaaxjudnAstj6hkJd3kpfR0Ny8usCZdmCZqBfOpRy7oITgxOY3MZYIgOFAwJVkUKVcnelnDv3RUHHGPsjA+9mwKV7dR33dIwzMkAGyIBfBrgO+2WMx/81A0ygMyb2xIBLGyQuuHsKFZ5sAAOMYQNECMEFl3QNgT52aQADOvYSfFDsQ2gm0H2QZfuhb8pQL1XvY7n2AMtif1yex49LArF1GeKaQFkrW2+fvIAqRZrFHilNCk7haP8kjqcSOJFOejZKjQl0c9RsthbR2liQ0u6LmGmuYbYh5d0ba5JAX5Q30yWRLphbn5eS7/OYFbskf6WyKKXdF639axVzuP9bT6SUu1dzIoOhPinn3ifl3AtjOJ4fxGRh2LOqlLtL5dy5LzI5XulblBhw6V5dxz1dlGKDYyEDZEAPA1yH9fAc5aswgR5ldTWMzaUNEhdcDQHFS4TKAGM4VHq71rlLunaNZF44VAZ07CX4oNiHhEyg+yDL9kPflKHeaDzBDq7OPsPXs09xVSAF3rEsUNbOJiWct8s4V/ouotJ3wcMn+QyuCD7Jpe0c1i5eM4FujpxbWy1sSe0GVd69tbWJllfeXZV2f4FqfUrsFB5Xn+H36lM8rj3FC/l7likp764sW9AMqEoTbSRSw4gnhz17sXIEFwcElXY59x0EfXUT++O+yERV6FMUGXDpXl3HPV0UY4RjIgNkIFwGuA6Hy68LvTOB7oLKIY7RpQ0SF9wQA4lda2GAMayFZu0XcUlX7eTygloY0LGX4INiH1Iyge6DrAgdujEjtdoFYn+avYefZgSz9/FK3oZ9KW/FKtjectnTyGXPCE7js/5+fN5f8qx6B32nfLPtY2QC3XwF640ZKe0+I6XdZzC1+hLPBVNrL+Ut9SZmWi3P1lrrHqrNupR035TS7hse2AJgICbl3ONSzj3ejxOlo4Jjnj2cSOFwUiC2/eV0+fpDAJcztQvui0xVhn5FjQGX7tV13NNFLT44HjJABsJngOtw+BxH/QpMoEdd4ZDH59IGiQtuyMHE7kNngDEcOsVduYBLunaFYF40dAZ07CX4oNiHjEyg+yArQoduVoHNGrBVxYO567gvUPZXeSP2QQOetb0lE+NIJic8fDqwD58O7sMnYndKNytre2MC3XwFmxtVtFo1KLvcWMFSc8WzVfl3NUG1uSqJ9XlJrCssYEG+j7642ZDS7uvmD84GD3ulnPs2BnMTGMofgbLnCv04ly95Vv1BTUqgbFQb90VRVZbjMo0Bl+7VddzTmaYv/SEDZMB8BrgOm6+R6R4ygW66Qob759IGiQuu4cFI997LAGP4vRRZeYBLulopEJ1+LwM69hJ8UPxeGd4cwAS6D7KidKi8Yi5vusor6HixcBUv5r/27HX5+PlP8hF0ZW1vPT0j2MFHo0fw8ehRfCRQZZsHBcra3phAN1/BLZlnWxDIG+Wb8s8bHuSfWwvYbArE3l18jjuLz3B36RmmWpJQb9aktPuq+YOzwkN5t7ynRzztlVLuh7cxji8qo/hS/qBGQX0tfQdWDKkDJ7kv6oA0nkIGOmDApXt1Hfd0HUjAU8gAGXCcAa7DjgdAAMNnAj0AEl3uwqUNEhdclyM9GmNnDEdDx78ehUu6RlNBjkrHXoIPin3EGRPoPsiK5qGLyz9iceUHLIj9vlrHdytrnlWfZt6BnSOX0s1o49TwSZwaOuXZQ7FeHI7HcFis7Y0JdIsV3FiWv19ZkUm2jIfVaTxcEYidlTfUZ1orYpexJm+hr7XqYutY3dxAbWPDs2wdMhAbllLuI1KrfRiXBiZwSb6FrjAia8GIrAnDEVgTdmOG+6IOY4ankQGfDLh0r67jns4n/TycDJABMiB/N6n+cNKNxnU4HJ2ZQA+HV2d6dWlicsF1JqwjO1DGcDSldUnXaCrIUenYS/BBsY84YwLdB1nRPHRt7Wesrf6CuthvFuZwVfDN4hzUS+jyMroHO5uUbkZakMFY+SwOVs559kw6ibOphGdtb0ygW6zgppRo35JZJnZ+vYo5gbK11pJgEbXmEmbr85hZn/Psy2YDLxvrYlnavWPVe+XDDb15QQET/ScxUTqFcbGTshZMypqgbFQb90VRVZbjMo0Bl+7VddzTmaYv/SEDZMB8BrgOm6+R6R4ygW66Qob759IGiQuu4cFI997LAGP4vRRZeYBLulopEJ1+LwM69hJ8UPxeGd4cwAS6D7KieehW84mUkn4CZf888wRfzzz1rLwfC3k/1rN2tnbZZqnfjFLfRcElD5/l07iSz4hVCXa7GxPoNuu3JQl0gRR4b5d1b2OrNS/zUSD2cfUZHm3jQb2G+2urUJatUwZUOXe1JvR6a0JFrQuFi7IetNcEhag27ouiqizHZRoDLt2r67inM01f+kMGyID5DHAdNl8j0z1kAt10hQz3z6UNEhdcw4OR7r2XAcbweymy8gCXdLVSIDr9XgZ07CX4oPi9Mrw5gAl0H2RF9NCNWSklPSOYxfWZe/hp9hfPvpBPpL+QatHK2t6y2RPIZSaRy07i4+IAPhUom5FcWkby7FlLK/0xgW57ZL7Df1XWfbu8+8u1GbxYncbLtWk8ra/g6bqgLqXdd8q6t9ZQ2y7trizbhzOQzR6VNeGYrAlHcalvBJf7pKy7oCBrQj4Gz0apcV8UJTU5FpMZcOleXcc9ncla0zcyQAbMZIDrsJm62OQVE+g2qWWgry5tkLjgGhiAdMkXA4xhX3RZc7BLulojCh31xYCOvQQfFPuQhAl0H2RF9NBNeaN1S7C5il/nruGB4Nd5sQ3gvuBB0/5xJxP7kEjsh7LnK+O4UJ7A+fI4BiVRNiCJMmVtbEyg26jae3z2SrsLxK40q9uoYbGxiKXGkmARM6q0e11Ku6/P44WUdVdgaXd/sZBMVGRNGJA1oYLJ/knBSZwQeyABjAmUjVLjvihKanIsJjPg0r26jns6k7Wmb2SADJjJANdhM3WxySsm0G1Sy0BfXdogccE1MADpki8GGMO+6LLmYJd0tUYUOuqLAR17CT4o9iEJE+g+yIrqoaqMtLxmLuWkXy58LfgzXon9ST5+/pN8ollZ21tPj3z7GAUoe3LwfBtD53A4jtewcYxMoNuo2vt8bpd1V/NRCrqLUVb+T5V1F6gS76qs++/Vp2KfemXd73vl3Vna/X3Mvv3fe7xS7jFZE3oxVvoMY+XPPXsmjdfw05/px3JfZLpC9C8qDLh0r67jni4qccFxkAEyoI8BrsP6uI7qlZhAj6qymsbl0gaJC66moOJlQmOAMRwatV3t2CVdu0o0Lx4aAzr2EnxQ7EM+JtB9kBX9QxerN7BYvYYlsT8tV19D8ujYgZ0sSFYMbRwon5Nk2XnPnksncDadFNj5uikT6HZGY0dee6Xd21Cl3VVZd2WfqdLuUtb9mZR3X5WS7msbdc9WN1peeffqBku7v4/vSv4CBguXUClcwPlCDhcU+nJIyokpgbK2N+6LbFeQ/tvCgEv36jru6WzRnX6SATJgDgNch83RwlZPmEC3VTlD/HZpg8QF15CgoxsdM8AY7pg6o090SVejhaBzHTOgYy/BB8U+5GEC3QdZ0T+03niI+vrvWBN7Y24K12amcF3sggx9XqCsnU1eNYdCAsW+0ygWznr283weXxbyYnNWDosJdCtl68zp16XdG15Z92qrJraG5e2y7u3S7nOYFij7Usq6TzXb5d3Z/j4D2dRRZJNHkBN7sTKCSwMjnu2T03ZgO4fcF9muIP23hQGX7tV13NPZojv9JANkwBwGuA6bo4WtnjCBbqtyhvjt0gaJC64hQUc3OmaAMdwxdUaf6JKuRgtB5zpmQMdegg+KfcjDBLoPsqJ/6NbWrBSNnpXy0XO4+eIX3Jj6xbPPZehTAmXtbT2e6z2ZU+jNnvTsP5fK+JdSCf/cX7ZyWEygWylbh06r0u6qtcu6q//bVFZKum+p8u6qtPvK09el3e9JSfd7LO3+QVz39AyjBwKxl0eP4qN9x8Qew6CcPSRQ1vbGfZHtCtJ/Wxhw6V5dxz2dLbrTTzJABsxhgOuwOVrY6gkT6LYqZ4jfLm2QuOAaEnR0o2MGGMMdU2f0iS7parQQdK5jBnTsJfig2Ic8TKD7IMuFQ6VENBSq+G36Nn6dvuPZ+60N3Gu1PGt9Sx6WuszjUpf5MP6hvB//rXLAs1nJr+fks8jK2tKYQLdFqRD9fF3avYpXXmn3Gbyqz+Dx2iIerS14drW1ipqUda+JrUsefm1TPsmwk48P0TV7ui6Kq21MDp3CScHk0EmMx2OYEChre+O+yHYF6b8tDLh0r67jns4W3eknGSAD5jDAddgcLWz1hAn0EJRzadPARSiEAGKXWhlgDGulW9vFXNJVG6kGXIi/rwaIEIILOnTlg2IfwjGB7oMsFw5V5Z4bgnW8XLiFV/M3PHttbR0/rtXxUz0C5aBj8k6pQnwIHw0c38YxDEnyfEjyZIMW5cqYQHdhTr5njF5pd5mzYlVZ92pz1bPT8o30GcF0XWHWS64ruyB/AzMnUJZth4G0/IP62nkaB8rnXuNsOonzAmVtb7bsi3hPZ3ukvdt/HXt/U5hjDJuiRLB+MIaD5dOU3lzS1RTOdfjBdVgHy/qvoXO+MoEegr46BQzBfV9durQIuaSrryCw/GDGsOUC7uK+S7pGU0E+bHEphnX8vtryoNiI+cwEuhEymOVE+9XU6sp11FauefZ/rdRewyxfO/EmLye1cXLovLxpegEnBy/IW6bAeEKgPpVuSWMC3RKhQnezPWd3fl9Vefdq/Tlqa8/EPsPDlcf4TfCw+hjPm/IphpZALNvbDLRLTxT7LqG/cNmzn+cz+KKQ8aztzZZ9kUv7Ydtjyo//Ovb+fvwJ81jGcJjsdq9vxnD3uA/zyi7pGiaPpvXNddg0RYLxR+d8ZQI9GM3+ohedAobgvq8uXVqEXNLVVxBYfjBj2HIBd3HfJV2jqeC7R+XSOuxSDOvQ1ZYHxUbMZybQjZDBRCfqa/ewXhes3cfXCzO4Oi8QuybO7sBEv9/v05u3Tff3n4bCgdJpnMpkcCabwSmByqErmP4yOhPo71fb1SPqjTmsNwViX669ELz07NR6VbCCF2IX5LMMC80NLIplazOQzRx/jY/7B/FxcQgf9w+9/sRDzqJPPLytqS37Ipf2wy7NOR17f1P4ZAybokSwfjCGg+XTlN5c0tUUznX4wXVYB8v6r6FzvjKBHoK+OgUMwX1fXbq0CLmkq68gsPxgxrDlAu7ivku6RlPBd4/KpXXYpRjWoastD4qNmM9MoBshg4lOtFpP0Wo+xYbEyA/Tj/HDjEDsvDi7AxP9fr9PO+nxOPqyx9CXO46C2I/7y5Isq+AjsTspdlXU2eTGBLrJ6nTXt9bGKloba9gQW20tYKW5IN9AX8DL1Sm8WH2BV2IfyqcZHtbrnmVrM5CIjyKRUBjBufIRnK8IxKrPO+zARq5s2Re5tB+2MY469VnH3r9T34I+jzEcNKNm9McYNkOHoL1wSdeguTO5P67DJqvTuW865ysT6J3rtOuZOgUMwX1fXbq0CLmkq68gsPxgxrDlAu7ivku6RlPBd4/KpXXYpRjWoastD4qNmM9MoBshg5lOqDT5nGAeN6fu4sbUz7gleCb/5rlAWetb4rBkzATxQ/iHwQP4h6ED+EpsTga2A5PHyAS6yeqY5NuqFHVXdSNWMbNyH69W7mG6eg8/yqcZfliuepZthwE189UnHnLyeYeL3ucdTshnHia2P/GgrI3Nln2RS/thG+OoU5917P079S3o8xjDQTNqRn+MYTN0CNoLl3QNmjuT++M6bLI6nfumc74ygd65TrueqVPAENz31aVLi5BLuvoKAssPZgxbLuAu7rukazQVfPeoXFqHXYphHbra8qDYiPnMBLoRMpjpRFXcWhFU8Xj2Fw9PBHcadcG6B+tbbFDqtLdxeeAELg8KBo5juBcY3n7j1OQxMoFusjom+dYQZ9R8bWCpPoXltSnP/lZbwMPVBfy2uoilRq2N5ipWN+UzDQrtT6s71t76xEPpHPaVz2G/2POZJM6nBWJtbLbsi1zaD9sYR536rGPv36lvQZ/HGA6aUTP6YwyboUPQXrika9Dcmdwf12GT1encN53zlQn0znXa9UydAobgvq8uXVqEXNLVVxBYfjBj2HIBd3HfJV2jqeC7R+XSOuxSDOvQ1ZYHxUbMZybQjZDBTCdU0q2NpeV7r/Hn6hIUvq4um+m2H696skCvvHHam8WJ8kWcqFwSXMQRyZEdSQAThufKmED3I7bLx27I4NtYb614qDdXsLA+LXjl2SfVGTyqte2cHKowr05xrqlXzOWvZxBHoXBmG6fxh0JeUMCXYm1stuyLXNoP2xhHnfqsY+/fqW9Bn8cYDppRM/pjDJuhQ9BeuKRr0NyZ3B/XYZPV6dw3nfOVCfTOddr1TJ0ChuC+ry5dWoRc0tVXEFh+MGPYcgF3cd8lXaOp4LtH5dI67FIM69DVlgfFRsxnJtCNkMF4J+r35XVUQf0B/nVhGv/P/DT+VRClF1T3l77AgfKX2F/+AufSPfKmKcSarQwT6GbrY7x3r9f/57i18Ag3BLcWHuNZSz7T0JTPNDS3IjXHfeuROQls419KFfzfpTKU7fHdUfdPsGVf5NJ+uPtRoc8DHXt/faP5+1diDJuiRLB+MIaD5dOU3lzS1RTOdfjBdVgHy/qvoXO+MoEegr46BQzBfV9durQIuaSrryCw/GDGsOUCMoEeTQF3GZVL6zDXpmBD25YHxcGOusPemEDvkDjHTmvKF88bArF/nnuEP8499uyylHleliy6sra3cuESdvBRIYuPChlcFqveR92BaWNkAt00RSzzZ2NeXkqfE8zjyepLeftcUBNIWfcnUt796ep8pOa4b3WSh4BtfFU+gK8qY/iqPIa8fOIhJ1l0ZW1ptuyLXNoP2xI7QfjJe7ogWGQf3WSAMdxN9sO7tku6hseieT1zL2GeJkF4pHO+MoEehGJ/1YdOAUNw31eXLi1CLunqKwgsP5gxbLmAu7jvkq7RVPDdo3JpHXYphnXoasuDYiPmMxPoRshgvBMq0bbZTrTdnP0ZN2bveva5vKn6TMo8P49AqedMZhJpeds0kz6Jz+Qt08/LFc+++SKyeSoxgW6eJlZ5tLUm81ogdqmxiOWmfAu9uYDHiw/xaPE3wcNIzXHf2sQGpZq7wgAuDZzA5W0MS4X3Hfjus0sn2LIvcmk/3KVQ6Mpldez9uzKwd1yUMWyKEsH6wRgOlk9TenNJV1M41+EH12EdLOu/hs75ygR6CPrqFDAE93116dIi5JKuvoLA8oMZw5YLyAR6NAXcZVQurcNcm4INbVseFAc76g57YwK9Q+JcO02SbGjj95mfBD8KruEXKfH8s4cI8JGQt03jArFfDcrbpoPytqnAe9NUhmfil4+ZQI9A3BkzhLfn+LXteX4N91pbuCdzXM119cmGzS2XyrrnZMRtnBi8gMmhi56dSPTgiJSlmEgYI957HbFlX+TSfvi9okXoAN7TRUhMR4fCGI6m8C7pGk0F3z0q7iWiqbbO+coEeggxpFPAENz31aVLi5BLuvoKAssPZgxbLuAu7rukazQVfPeoXFqHXYphHbra8qDYiPnMBLoRMpjvRENcbGNm4SamF2+KvYUf1ur4frXuWeubvGWq3jRtv206uY0T3pumI9swbYxMoJumiM3+vDXHlx9heuURZsQ+WZ/H07qUdK/PY7rVwqtmG260lAxTIY1DlQs4VL6Eg5WLOJ2K4XQ67llbmi37Ipf2w7bEThB+6tj7B+FnEH0whoNg0bw+GMPmaRKERy7pGgRftvTBddgWpfz5qXO+MoHuT5sPOlqngB/kUIgHubQIuaRriCFjXNeMYeMkCcQhl3QNhDBLOnFpHXYphnXoasuDYiOmIhPoRshgvhOqRrvCJlard7G6IhD7XytL+K/lJfxPgfWtJwv0ZgCxxyVJdrxyGScql3BE3jI9mgSOCExrTKCbpojN/rw1x9cXsdpY8jC7+jtma7959o78ocwt+YMZZd1oKkEur5ojhqH+SxgWDBUv4nIuhY+yKVzOGrgo7CKMLfsil/bDbsyh9ih17P1N4ZMxbIoSwfrBGA6WT1N6c0lXUzjX4QfXYR0s67+GzvnKBHoI+uoUMAT3fXXp0iLkkq6+gsDygxnDlgu4i/su6RpNBd89KpfWYZdiWIeutjwoNmI+M4FuhAxWOVF/ANR/FTzAf5+fxr8tvBT7SlLrqryzSrHb3/aXPsc+wf7SFziX6RH0elaqub+GCaNkAt0EFaLtQ616Q/5Y5iZqKzfxp5UV/HEbaq5vSDn3KMz3D1Gwr3ARfYVLHr4oZPGlQFnV1LpgerNlX+TSftj0mAnSPx17/yD93UtfjOG9sGfuuYxhc7XZi2cu6boXnmw7l+uwbYp9mL865ysT6B+mia+jdAroy7EQDnZpEXJJ1xBCxdguGcPGSrMn7C3rzAAAIABJREFUx1zSdU9EWXayS+uwSzGsQ1dbHhQbMSWZQDdCBqucaL4EFBqv8N3Cr/h2/lfPzskLrLNS2VlZ21spdxbl3Dkoe6HYJyh6Ni0Dk3fUPWtCYwLdBBWi7cN6/QnW648FT3Bn5YWH24JXzSZeOlTOPZM9jUz2jOA0/tDfjy/7S55V76fvwORIsGVf5NJ+2OR4Cdo3HXv/oH3utD/GcKfMmX0eY9hsfTr1ziVdO+XIxvO4Dtuo2vt91jlfmUB/vx6+j9ApoG/nAj7BpUXIJV0DDhOju2MMGy1Px865pGvHJFl4okvrsEsxrENXWx4UGzEtmUA3QgarnNisyaunArG/LlzH/flrYq/hgXxC+cG6QH1K2fKWThxGOjHu4dLg/tcoyrj6t2HCEJlAN0GFaPuw0VrGxoagtYKplfttVO/jtpRyv7Vd0j3aDLRHF08d85AQ/KEyjK8qQ55Vf0yzA5N5sGVf5NJ+2OR4Cdo3HXv/oH3utD/GcKfMmX0eY9hsfTr1ziVdO+XIxvO4Dtuo2vt91jlfmUB/vx6+j9ApoG/nAj7BpUXIJV0DDhOju2MMGy1Px865pGvHJFl4okvrsEsxrENXWx4UGzEtmUA3QgZbnZhZ/BozCwKxP65u4vu1TfywKrWdpan/3/4nG9ugOD0gGMSl0eO4tO8ELo6ewIjUah6Rgs3KmtCYQDdBBXd88Eq5C5RV5dz/tCwQq0q5S/EJz0a2xQ8BiYOSST+EPwyN4avBNvKyFuRl0AomN1v2RS7th02Ol6B907H3D9rnTvtjDHfKnNnnMYbN1qdT71zStVOObDyP67CNqr3fZ53zlQn09+vh+widAvp2LuATXFqEXNI14DAxujvGsNHydOycS7p2TJKFJ7q0DrsUwzp0teVBsRHTkgl0I2Sw1YkV+T7ycvU6lP12uSpYwXdimzIg9SK6vS+jF8R7hT4cGzwlOI3jgqOJOI4lYp41oTGBboIK7vigyrg31p9KOfenUsp9CncFyr5stPBiu6R7ZNmIjQCxYcEIPhk8ik+GjuJjsQO98qc2kkRX1uRmy77Ipf2wyfEStG869v5B+9xpf4zhTpkz+zzGsNn6dOqdS7p2ypGN53EdtlG19/usc74ygf5+PXwfoVNA384FfIJLi5BLugYcJkZ3xxg2Wp6OnXNJ145JsvBEl9Zhl2JYh662PCg2YloygW6EDLY60aj/ikb9viTVfsXVuVe4Ot+GFHjHqkBZO1tS3G5jtHTew0j/eVzMJnExk/JgQmMC3QQV3PFhY0PeNvdKuq/gxXY595dib66ueeXcb0pZ98i2nhLQKxB7Tv6o5vzQaZwT7I8BBwTKmtxs2Re5tB82OV6C9k3H3j9onzvtjzHcKXNmn8cYNlufTr1zSddOObLxPK7DNqr2fp91zlcm0N+vh+8jdAro27mAT3BpEXJJ14DDxOjuGMNGy9Oxcy7p2jFJFp7o0jrsUgzr0NWWB8VGTEsm0I2QwVonWlNA67ngBb6ZeYir07/jqtgFqeS8IINS1vbWl7+AQuEilP28L48vCjl80ZeTQu6SSxN088VTJtBtjy57/V+t3mqXc6/dxp+Xl/DH5WUp574kZdyllLsMqxWBuf+X6mTlf+Y8HB+8gBODFz17JNEjFSngWZObLfsil/bDJsdL0L7p2PsH7XOn/TGGO2XO7PMYw2br06l3LunaKUc2nsd12EbV3u+zzvnKBPr79fB9hE4BfTsX8AkuLUIu6RpwmBjdHWPYaHk6ds4lXTsmycITXVqHXYphHbra8qDYiGnJBLoRMljrxIakyTcXJWO2gNuzd3B7TiD2iXwQ+Ylk0Z6qDyNb3jLpE0gLMunjuFIexGeCTwUZGdcOujVEJtC7xTyvq8q475Rzv7n8BDeXHuOGYFbm/IzM/ZkIzP2/VFlVnVBI4mD5Ig5WLmFM7Jl0DGdScbFmfNZht8i0ZV/k0n7YpVVEx97fFD4Zw6YoEawfjOFg+TSlN5d0NYVzHX5wHdbBsv5r6JyvTKCHoK9OAUNw31eXLi1CLunqKwgsP5gxbLmAu7jvkq7RVPDdo3JpHXYphnXoasuDYiPmMxPoRshgrRNb64CHOh7N/YDH89/j0fwPuCv/6q58AF1Z21s8NoZ4fAwxsZ8MHxIcxMdDh9AvA5OCzp7tVmMCvVvM87rtcu5VKedexaPFG/h98bpn78ucvydzX9loNVWjvY3B4kUM9l/GkNiPcil8nE151uRmy77Ipf2wyfEStG869v5B+9xpf4zhTpkz+zzGsNn6dOqdS7p2ypGN53EdtlG19/usc74ygf5+PXwfoVNA384FfIJLi5BLugYcJkZ3xxg2Wp6OnXNJ145JsvBEl9Zhl2JYh662PCg2YloygW6EDFFwYnbxG8wsXYWyP65u4Mday7ObMjhV0llZO9uAuN3GhdETuLiNUanYPNrT46FbjQn0bjHP677NQHTn/rt1bn/S4aJ82uGC90mHL+WTDsrufNaheyvC7nFpy77Ipf2wS6uIjr2/KXwyhk1RIlg/GMPB8mlKby7pagrnOvzgOqyDZf3X0DlfmUAPQV+dAobgvq8uXVqEXNLVVxBYfjBj2HIBd3HfJV2jqeC7R+XSOuxSDOvQ1ZYHxUbMZybQjZAhCk6srN7FyuodVMX+tDiPa4sLHqoyuJpAWTtbXtwueDg6eBrHBEcHxCbiOJaM47jYbjUm0LvFPK/7NgPRnfvv1jmdPYVM5jQy2dP4sr+EP5RKnpVPoUOtBsqa1mzZF7m0HzYtRsL0R8feP0z//fTNGPbDlj3HMobt0cqPpy7p6ocX24/lOmy7gu/2X+d8ZQI9hBjSKWAI7vvq0qVFyCVdfQWB5Qczhi0XcBf3XdI1mgp2f4PUbV5dimEdv6+2PCjudtx512cC3QgZouBEU2Kp0XoKZW9MP8b16UeenZHB7cDOcap0mEISI/3nMVy64NlLUrb5UkYgtluNCfRuMc/rvs1AdOf+/8/ee/jHcWTXwgfADIBBjsyZFCUxi8rSam2/tZ/9ft/f+731etfr9VqBkijmnINEgMhpAEzEu9WDIakVsJqa6a6pmnvKe31FoLr61jm3QvdF3d6a51TXMXSIpDrfwhejO/HbsV34rehuqZ4RMdq3Esq+SNN+2DcfSdIeF3v/JO23aZs+bINWOHXpw+FwZWOpJl5tcAm9Lufh0Bnc2n6X45UB9AR8yCWBCZhv1aSmSUgTr1ZOEHhl+nDgBG5jviZeW5PB5m+Qmo2rJh92sb6G8qK42X4X3Z8BdC9oaA0j5qUbCyLzuDlxK5Jbk7fwtLyBpxsVCb30952V1M3n0C/y2UAfPhcxul06VhWXfWQA3SXavNf2CLwe+7cmb+PWxG3cFv2kXMaTDRHRLVVSB+WouUj6AL4Y349/2LEfX4iYXBVV8a2/oeyLNO2HffORJO1xsfdP0n6btunDNmiFU5c+HA5XNpZq4tUGl9Drch4OncHmvx9mAD0BH9I04WqahDTxmsCw8LZJ+rC31DRkmCZeGwIqsIs1zcOafNgFr6G8KPZiSDKA7gUNrWHEqnTDJGtfxdOZG3g6fT3StwoF3MxXJPTS3XUcme7j6Bb5eGQcn47uEL0DPdIxc/LUaJeFAXSXaPNe2yPweuy/mLuDF7Mioq+sr+FKbhVXRbdU6dgrfzGzDxD92c5D+GzX4UgPSieHNsW3/oayL9K0H/bNR5K0x8XeP0n7bdqmD9ugFU5d+nA4XNlYqolXG1xCr8t5OHQGt7bf5XhlAD0BH3JJYALmWzWpaRLSxKuVEwRemT4cOIHbmK+J19ZksPkbpGbjqsmHXayvobwobrbfRfdnAN0LGlrDiKJxKJECZheuiVzF7OJVfLe6jgvZNdHhB9E6OvYhJdLRsR8f7jyIjyRoZvSw9LoqLrlkAN0l2rzX9gi8HvvZlXtYXb6L7Mpd/HVpAX9ZmsN/L5vMFC1U2nYBm/LR7qP4ePcxfCQyKl0cEzHatxLKvkjTftg3H0nSHhd7/yTtt2mbPmyDVjh16cPhcGVjqSZebXAJvS7n4dAZ3Np+l+OVAfQEfMglgQmYb9WkpklIE69WThB4Zfpw4ARuY74mXluTweZvkJqNqyYfdrG+hvKiuNl+F92fAXQvaGg1I1az17G6ch1rov9naRH/s2hkCSXpaFXC7PPrENmZXcdxZtfbIsext70d+0WMdlkYQHeJNu9VEwK5R8C6iOg/zU2IvMCf5l8gL19wMFII/0sOAoMJk49Hcn73cby/5x2c3/M2dspPdrUh0r6VUPZFmvbDvvlIkva42Psnab9N2/RhG7TCqUsfDocrG0s18WqDS+h1OQ+HzuDW9rscrwygJ+BDLglMwHyrJjVNQpp4tXKCwCvThwMncBvzNfHamgw2f4PUbFw1+bCL9TWUF8XN9rvo/gyge0FDqxmRzz1EVb6dncCF2UkYvSIdXRYxOszy+ivH+0bexoHRd2D06e4MTnd1i+522i0G0J3CzZvVgkBhWtYVEdGX5u/i4txd0ffwUg6pV6WWZvyu8zrnxJldJ3FW5MyuE/IHNMA+EaN9K6HsizTth33zkSTtcbH3T9J+m7bpwzZohVOXPhwOVzaWauLVBpfQ63IeDp3Bre13OV4ZQE/Ah1wSmID5Vk1qmoQ08WrlBIFXpg8HTuA25mvitTUZbP4Gqdm4avJhF+trKC+Km+130f0ZQPeChlYzolyaQEmkXJ7E5ZcP8cPkw0hPSUcltBbpMEtazE6JpNHb/w56+94V/S7+oX8Avx0YjLTLwgC6S7R5r5oQKK8DRjbW8Hj+Bzyeuxjp2zngjojR4Zd+6YIZ6wM4seMMTu48gxMihzqAgzI9HBTtWwllX6RpP+ybjyRpj4u9f5L227RNH7ZBK5y69OFwuLKxVBOvNriEXpfzcOgMbm2/y/HKAHoCPuSSwATMt2pS0ySkiVcrJwi8Mn04cAK3MV8Tr63JYPM3SM3GVZMPu1hfQ3lR3Gy/i+7PALoXNLSeEeabxxW5M3kbt0XuvLyNx6USHpXLeFw2idwDL91vAd3HI/mX4R343yM7Ip2WFM4mxJ4SnXSZXvgaM/NfwejvVzfw/Vo50qGUfSOfY+/wF3KK/3OckcP7ZzIibg/xhwJVkHbOLn6LmYVvYPTFbFF8U0S08dDypgTZMfSI2RU5Pv4e3h4/L/o8jsrf1xwTMdq3Esq+SNN+2DcfSdIeF3v/JO23aZs+bINWOHXpw+FwZWOpJl5tcAm9Lufh0Bnc2n6X45UB9AR8yCWBCZhv1aSmSUgTr1ZOEHhl+nDgBG5jviZeW5PB5m+Qmo2rJh92sb6G8qK42X4X3Z8BdC9oaD0jVqVLFZmQFM4Tc3cwKXJ5ffWVBN/n9F45iL5PIuX78NnYQXw2eljkEIYkfbORQQdpnOcXv8O8BCeNvpDN4+tsQXQhGGgZQA+GqroMXcleR1W+W1zEBZFvF5eQl9bMQfRwD6N3ivUVOTL2EY6KHBn9EG93Ae/Ij982v/KshLIv0rQf9sxFEjXHxd4/0Q5YNE4ftgAroKr04YDIsjBVE68WsARflfNw8BRu2QGX45UB9AR8yCWBCZhv1aSmSUgTr1ZOEHhl+nDgBG5jviZeW5PBrXulaR7W5MMueA3lRbEX45kBdC9oaD0j5IPHMKfMi1hbuSdyF6sif1max38tzUU6+NIu30FuHwHahnFm/ATOjct3kEXvlfTNe+UIutFJl+WlS1he/gFLSz/gy5U1/M/yWqRDKQygh8JUfXYWc49QyD2E0d/MTuDr2RciE8hKcyubUl/Lzb7K/HWMkQ4cGPkUB0Y/i/QpyZ5wSoLoJz3MohDKvkjTfrjZXuzy/i72/i778/fuRR/2hYl47aAPx4unL61p4tUXzF3YwXnYBcru7+FyvDKAngC/LglMwHyrJjVNQpp4tXKCwCvThwMncBvzNfHamgxu3StN87AmH3bBaygvir0Yzwyge0FDSxshwTOsi4j+09wL/HFuItIFyeNszkrnw8k4/jc0VdM4Z+QU6lk5hXpO5KycPu0QaY900iW7fAXZlcsw+q/LWfnDhJVIh1IYQA+FqTrtLE7I39C8kL+lmcC3Uw9xYeoRLkw/wpyM+Tlp0ujQy57hz7Bn+HORz3A204ZzmXYRB99vsAQulH2Rpv2wJYVBV3ex9/cFIPqwL0zEawd9OF48fWlNE6++YO7CDs7DLlB2fw+X45UB9AT4dUlgAuZbNalpEtLEq5UTBF6ZPhw4gduYr4nX1mRw615pmoc1+bALXkN5UezFeGYA3QsaWtqI4qREyk0gbRLfzUoQbeZBpGflgPqsfAjZSJjldRrn8cHTGB+qyIc9GXzQ2x3ppAsD6EkjzPYbQqA8K8FzEdFXp2/j6pTI9B38JGP/hYz7n4Id+69RGR/8GDuGPpGx/zE+6Enhw96UaP8+gh7KvkjTfrihsRXYxS72/r5AQh/2hYl47aAPx4unL61p4tUXzF3YwXnYBcru7+FyvDKAngC/LglMwHyrJjVNQpp4tXKCwCvThwMnkAH01iRwm15pmoc5N8Xr2qG8KI6313W2xgB6ncDxspoRKC8CGyLlJdyeuY7b09dxS+SJBNEeS6b3Jybbe5Clmsa5HV29J9Hdd1L0CfyvwUH8bmAw0kkXBtCTRpjtN4TAxrKMfREs497UNdydvir6Kh7K2H8g4/5hsGP/NSrDAx+gKp/2dePTvi58Itq3Esq+SNN+2DcfSdIePtMliS7bdoEAfdgFyu7voYlX9+g2747cSzQP+yTv7HK8MoCeAJMuCUzAfKsmNU1Cmni1coLAK9OHAydwG/M18dqaDG7dK03zsCYfdsFrKC+KvRjPDKB7QUNrG7Eu3avIj7NX8HzmMp6Lvp4r4Xq+GOngS/dbQJdI9zH888hO/MuwiOi0ZHI2Z1GNTqIwgJ4EqmwzPgRej/1nM5fwVMTom/kybsi3G4wOvQz2n8fAwPsw+vP+DD7v64m0byWUfZGm/bBvPpKkPS72/knab9M2fdgGrXDq0ofD4crGUk282uASel3Ow6Ez2Pz3wwygJ+BDmiZcTZOQJl4TGBbeNkkf9paahgzTxGtDQAV2saZ5WJMPu+A1lBfFXgxJBtC9oKG1jTBfOjdSxPziDcwtXo/0hWwW32RXIx18Se2RKPk+kT34dPQwPhP5dOwwhuSQupFhc1g9gcIAegKgsskYEXg99qfmL+Hl/OVIfljLixQiHXphAD1eBjXth+NFzu/WXOz9fUGAPuwLE/HaQR+OF09fWtPEqy+Yu7CD87ALlN3fw+V4ZQA9AX5dEpiA+VZNapqENPFq5QSBV6YPB07gNuZr4rU1Gdy6V5rmYU0+7IJXBtAtZgoG0C3AYtX6EDCnTDdEyshn76CweifSf1qcwx8X5vCfooMv7cNA2xDQPoQzYydxZvwUTo+fxL4UsK9DRHQShQH0JFBlm/Eh8HrsLy5dweLSZSwuXsbX2TV8ubKKr1fW4rtVk1piAD1e4DXth+NFzu/WXOz9fUGAPuwLE/HaQR+OF09fWtPEqy+Yu7CD87ALlN3fw+V4ZQA9AX5dEpiA+VZNapqENPFq5QSBV6YPB07gNuZr4rU1Gdy6V5rmYU0+7IJXBtAtZgoG0C3AYtWGEcg9ASJ5iv+a/xF/nvsR/yWyLvH1NYm1GR1mMSmbe0QyODx6FkfGzuHw2Fm809mBd7s6Ip1EYQA9CVTZZhIIrK1chZHVlWv4y9Iy/kvE6NBLX/976O97D0Z/0d+D3w70iu71rluh7Is07Ye9c5IEDXKx90/QfKum6cNWcAVTmT4cDFVWhmri1QqYwCtzHg6cwG3MdzleGUBPwIdcEpiA+VZNapqENPFq5QSBV6YPB07gNuZr4rU1Gdy6V5rmYU0+7ILXUF4UezGeGUD3ggY1RhRnJZN7Ra7O3cHl+du4KvJCMj1HUgwViU4x3HztvBNjg6cwNnQm0h/29uCjngw+6k3mm8gMoIfqL/rsLqzelMwTN1EQ+dPivGSfmBe9EDwQXb1n0C3S1Xsa/2twAL8TMdq3Esq+SNN+2DcfSdIeF3v/JO23aZs+bINWOHXpw+FwZWOpJl5tcAm9Lufh0Bls/vthBtAT8CFNE66mSUgTrwkMC2+bpA97S01DhmnitSGgArtY0zysyYdd8BrKi2IvhiQD6F7QoMaIDfnmcVlE9LP570W+i+TGOnAzh0iHWcxHzo20obP3pATTTkT6d4OD+GeR3w1KevcECgPoCYDKJhNBoLx2Fxtrd1AW+ff5mVeSyM0cNtrecxIdmZNo7zmBfx0axr8ND0fatxLKvkjTftg3H0nSHhd7/yTtt2mbPmyDVjh16cPhcGVjqSZebXAJvS7n4dAZ3Np+l+OVAfQEfMglgQmYb9WkpklIE69WThB4Zfpw4ARuY74mXluTweZvkJqNqyYfdrG+hvKiuNl+F92fAXQvaNBoxNzid4hk6Tt8n83j+5VCpEsChvlystFBlq5jQLeI6N+N7MQ/j+yKxJxR72yrSFyFAfS4kGQ7iSOw/kA+3XBfvtPwAH+Ye4k/zE5GOvjxnnlXvtxwQuRd/J/hEfx/w6OR9q2Esi/StB/2zUeStMfF3j9J+23apg/boBVOXfpwOFzZWKqJVxtcQq/LeTh0Bre23+V4ZQA9AR9ySWAC5ls1qWkS0sSrlRMEXpk+HDiB25ividfWZLD5G6Rm46rJh12sr6G8KG6230X3ZwDdCxo0GpGVlM6r2Rsw+tuFBVyQlM7fSkpncwhdDqNHOsiS2iPZ3HcDoj8ZPYJPxo7gU9HDckB9RD6FbnRchQH0uJBkO4kjkH8sA1sk/wR/nv0Jf56pSPDjnQH0WF1H0344VuA8b8zF3t8XCOjDvjARrx304Xjx9KU1Tbz6grkLOzgPu0DZ/T1cjlcG0BPg1yWBCZhv1aSmSUgTr1ZOEHhl+nDgBG5jviZeW5PBrXulaR7W5MMueGUA3WKmYADdAixWjROBkgTSShJUK0pQ7RsJqH0lwbRvRJblJisiRgdZ2gYlm7ukbG8bwunxU69kXwrYLwH0/aLjKgygx4Uk20kcgcJzoPBM5Dn+Z/oZ/jr9FF+KDn68M4Aeq+to2g/HCpznjbnY+/sCAX3YFybitYM+HC+evrSmiVdfMHdhB+dhFyi7v4fL8coAegL8uiQwAfOtmtQ0CWni1coJAq9MHw6cwG3M18RrazK4da80zcOafNgFrwygW8wUDKBbgMWqsSJQmpIMCC8j+WHmPr6fvo8fRKYkf/vUhojJ4x5kyYjVFTk0ehaHRQ6NncW7nSm829WBE13xRdAZQA/SQXQaXXohY70iF6Ye4ZuXj0Q/xpygMb8pQQLDAHqstGnaD8cKnOeNudj7+wIBfdgXJuK1gz4cL56+tKaJV18wd2EH52EXKLu/h8vxygB6Avy6JDAB862a1DQJaeLVygkCr0wfDpzAbczXxGtrMrh1rzTNw5p82AWvDKBbzBQMoFuAxaqxIlCWs6ebcnf2Ku7MXMXd2Wt4VAQeFoBHImGWtJhtvniexujgKYwMnhZ9Gh/3ZkR6IomrMIAeF5JsJ3EEyvLHMptycfIBLk7ej0T+jCaS6cQNSOgGDKDHCqym/XCswHnemIu9vy8Q0Id9YSJeO+jD8eLpS2uaePUFcxd2cB52gbL7e7gcrwygJ8CvSwITMN+qSU2TkCZerZwg8Mr04cAJ3MZ8Tby2JoNb90rTPKzJh13wygC6xUzBALoFWKwaKwIbEilHCRD90/wF/DR3AS9ErsoH0K/Kh5GNhFnaxGzzofM2pHtPIN1zMtL/MjiEfxkawj+LjqswgB4XkmwncQQ2ZuQWszLeZ3Bl4g6uvLiDq6LlTPorSdyGJG7AAHqsqGraD8cKnOeNudj7+wIBfdgXJuK1gz4cL56+tKaJV18wd2EH52EXKLu/h8vxygB6Avy6JDAB862a1DQJaeLVygkCr0wfDpzAbczXxGtrMrh1rzTNw5p82AWvDKBbzBQMoFuAxapJITC//APmli5ifvkSflheww8r67gkOi83NAfRjQ6ydB0Cuo6IHMI/Du/FP43sxT+I7pH4ekbi7EY3UhhAbwQ9XusWAZOsXQLokrT92ovbIrci/aP85CcRo4MsDKDHSpum/XCswHnemIu9vy8Q0Id9YSJeO+jD8eLpS2uaePUFcxd2cB52gbL7e7gcrwygJ8CvSwITMN+qSU2TkCZerZwg8Mr04cAJ3MZ8Tby2JoNb90rTPKzJh13wygC6xUzBALoFWKyaFAKr6/exmhMRfWVuCpdnJ3FZ9KLcsCpJ3TvRdlOjQGpEZBTvjbyLc8MV2S1Z3vfIp9CNbqQwgN4IerzWLQIMoLvF++d3C2VfpGk/3Ex/cH1vF3t/133a7n70YV+YiNcO+nC8ePrSmiZefcHchR2ch12g7P4eLscrA+gJ8OuSwATMt2pS0ySkiVcrJwi8Mn04cAK3MV8Tr63J4Na90jQPa/JhF7yG8qLYi/HMALoXNGg3oiTfRi6LGH1Nvo98dfJepCcEGCOToQLUJhHyNomUiz488jEOD4uIfqcLONGNSDdSGEBvBD1e6xYBBtDd4v3zu4WyL9K0H26mP7i+t4u9v+s+bXc/+rAvTMRrB304Xjx9aU0Tr75g7sIOzsMuUHZ/D5fjlQH0BPh1SWAC5ls1qWkS0sSrlRMEXpk+HDiB25ividfWZHDrXmmahzX5sAteQ3lR7MV4ZgDdCxpoxJJAYM6aL+Hey5u4K3Lv5S08LJXwoFSOdOhlfPBD7Bj8COMDH+J8byfO93VF2mRx7xCpJ5s7A+ihe4Um+xeks/MiC7g5cRM3Jm5E+tkG8FTE6CALU7jHSpum/XCswHnemIu9vy8Q0Id9YSJeO+jD8eLpS2uaePUFcxd2cB52gbL7e7gcrwygJ8CvSwITMN+qSU2TkCZerZwg8Mq/yTpqAAAgAElEQVT04cAJ3MZ8Tby2JoNb90rTPKzJh13wygC6xUzBALoFWKyaHALr0nRFXsxdx0+z1/Bi9jqu5vK4sp6LdOilr+cU+npFRH8yNIiPB4fw8dAQzCH0zk2x7SMD6LaIsX7zEFiWW5s/lFmWP5C5hruTVyP9UP425mEZeBTq38gwgB6rS2naD8cKnOeNudj7+wIBfdgXJuK1gz4cL56+tKaJV18wd2EH52EXKLu/h8vxygB6Avy6JDAB862a1DQJaeLVygkCr0wfDpzAbczXxGtrMrh1rzTNw5p82AWvDKBbzBQMoFuAxarJISARNFRkcekqlpauRPrrlSy+XFnFVyKhl47OI2jvPAqjvxjbjd+O7cFvRPdIx6pi20cG0G0RY/3mIWDGcFZkFQ+nLotcwsPpy7hXAO4WKxJkYQA9Vto07YdjBc7zxlzs/X2BgD7sCxPx2kEfjhdPX1rTxKsvmLuwg/OwC5Td38PleGUAPQF+XRKYgPlWTWqahDTxauUEgVemDwdO4Dbma+K1NRnculea5mFNPuyCVwbQLWYKBtAtwGJVFwisr97G2tptrK/ewlcLc/hqfhZfi87JzY0EexY9tUtytYuI/mjsGD4ePyb6KEYld/uYiNG2hQF0W8RYv3kImOD5ikgWD6au4P7Ly7hvtATO78vpc6ODLAygx0qbpv1wrMB53piLvb8vENCHfWEiXjvow/Hi6Utrmnj1BXMXdnAedoGy+3u4HK8MoCfAr0sCEzDfqklNk5AmXq2cIPDK9OHACdzGfE28tiaDW/dK0zysyYdd8MoAusVMwQC6BVis6gKBQuEpivmnMPr76ef4buY5Lk7/KF9ONl9PrkiQpb1fPnQ+INKPE6NncHL0LE6OncHBFHAwXRHbwgC6LWKs3zwEFuXWJoX7Im5PXo/kjshjSTxRlebZ1sCdGUBvALxfXqppPxwrcJ435mLv7wsE9GFfmIjXDvpwvHj60pomXn3B3IUdnIddoOz+Hi7HKwPoCfDrksAEzLdqUtMkpIlXKycIvDJ9OHACtzFfE6+tyeDWvdI0D2vyYRe8MoBuMVMwgG4BFqu6QGBjYxpVuTpxD1cm7uKqyITc/IWI0WGWDqBNBO04MPIpDokYfbIbOCkfQjfatjCAbosY6zcPgTm59bzIHK6/uIXrEyKif5SfPN8QaZ5hjd2ZAfTG8PubqzXth2MFzvPGXOz9fYGAPuwLE/HaQR+OF09fWtPEqy+Yu7CD87ALlN3fw+V4ZQA9AX5dEpiA+VZNapqENPFq5QSBV6YPB07gNuZr4rU1Gdy6V5rmYU0+7IJXBtAtZgoG0C3AYlU3CJhTqkaW5TvJt/Fo+k6k7xULuFPIy7eS5aPJgZfxgQ8wNvghxgc+xPm+Lrzf2xVpk8XdhNiN1FIYQK8FJdbxAwETQJ8VmcO1F7dFbkXaBNB/EjE6xJLqOYmOnlNIifzvoaFX4ltfQtkXadoP++YjSdrjYu+fpP02bdOHbdAKpy59OByubCzVxKsNLqHX5TwcOoNb2+9yvDKA3po+5KxXLp3VWad4I1UIcCFVRTc7SwSCQYDra7xUhfKiON5e19kaA+h1AsfLkkNgXZo2Xztfx+zCXcwuiizcwXerK7iQXRa9nNytHbXcK0G3PhGjPxka3pQhdMr95TB6pGspDKDXghLr+IFAawbQM71n0N13FhmRfxroxz8Nioj2rYSyL9L0rK5p709efZsRaI8tApp82BYb1icCviHA9dU3RuKxxyWvDKDHw5naVlw6q1qQ2fFEEeDGN1F42TgRIAJ1IsD1tU7gtrkslBfF8fa6ztYYQK8TOF6WHAKSzxnyYWRsoLR6D8W1u5H+j4UZ/GF+JtKhl/bOI2hPi3Qexhdje/Db8T2R7pWO9WxKLX1kAL0WlFjHDwRaM4A+0P8e+vvPY0DkN/09r8QPzF9bEcq+SNOzuqa9P3n1bUagPbYIaPJhW2xYnwj4hgDXV98Yiccel7wygB4PZ2pbcemsakFmxxNFgBvfROFl40SACNSJANfXOoHb5rJQXhTH2+s6W2MAvU7geJkTBPLPgPxTkWf479nn+MvsM/x17jmyEl9flTh71sTaQywdO4HULsnVvhMfjh3DR+NvRXpMcrePSx73MZPLvYbCAHoNILGKJwi0ZgB90ATPB96H0Z/3Z/B5X0+kfSuh7Is0Patr2vuTV99mBNpji4AmH7bFhvWJgG8IcH31jZF47HHJKwPo8XCmthWXzqoWZHY8UQS48U0UXjZOBIhAnQhwfa0TuG0uC+VFcby9rrM1BtDrBI6XOUGgNA0U5cS56Mszd3FJxOhJCaBPlIBJkSBLu6R4bu8D2vrw7thZnBg9h3dHz+JQGjgsYnQthQH0WlBiHT8QYAC9mTyEsi/S9Kyuae9PXps5+nnvOBDQ5MNx4MU2iEAzEeD62kz0k7u3S14ZQE+ORxUtu3RWFYCyk84R4MbXOeS8IREgAjUgwPW1BpAsqoTyotiiS8lVZQA9OWzZcgwIZCWTuwiyeDB1GQ+mjVzBvSJwrwDcFx1mMUfMRdracWDkU5HPsH/4M5zqxiuppV8MoNeCEuv4gQAD6M3kIZR9kaZndU17f/LazNHPe8eBgCYfjgMvtkEEmokA19dmop/cvV3yygB6cjyqaNmls6oAlJ10jgA3vs4h5w2JABGoAQGurzWAZFEllBfFFl1KrioD6Mlhy5ZjQCAnbRjJY3LuKibmr0b68noel9bykQ69jEn657GBD0Xex/m+bry/KZLNHVXZro8MoIfOviL7NySbhJGyZJOYvIsfJiSbxMQ9TAoEVQkRjREZu6ODH2JE5OPeTnzS1yW6y7uuhLIv0vSsrmnvT169mxJokCUCmnzYEhpWJwLeIcD11TtKYjHIJa8MoMdCmd5GXDqrXpTZ8yQR4MY3SXTZNhEgAvUiwPW1XuS2vi6UF8Xx9rrO1hhArxM4XuYGAXPE3ORpL2J5+RaWl26Kvokvl5fx15WlSIdeentOoCdzEkZ/MjSMT4dHIt0pHTNhuL8XimMAPXT2FdlfkjB5eUKG8yS+e/kQ300+iLR8oAGzIkaHWHYOfQIjO0Te70mJdETatxLKvkjTs7qmvT959W1GoD22CGjyYVtsWJ8I+IYA11ffGInHHpe8MoAeD2dqW3HprGpBZscTRYAb30ThZeNEgAjUiQDX1zqB2+ayUF4Ux9vrOltjAL1O4HiZOwQ2oluV1+5iY+2eyF38+/wMfj8/LVpOtAZe2tKHYaS98zC+GNuDfxjfiy9EeqVfRnr+Tv8YQA+cfE3mF3+Sv4P5MZKvp57gKxGjFwSDxU0JEY69w59j78hvYPTZDHC2uw1nRPtWQtkXaXpW17T3J6++zQi0xxYBTT5siw3rEwHfEOD66hsj8djjklcG0OPhTG0rLp1VLcjseKIIcOObKLxsnAgQgToR4PpaJ3DbXBbKi+J4e11nawyg1wkcL3OOQF4CcJvy9bwE4OYe46v5x1iUA+qLZRFzUD3E0rEDSO2UfO078MHYW/hw7Dg+GH8L4/KJ9B2Sw93o7QoD6CESrtTm/FOgICL6v2d+xF+mn4t+jlWBIytidDjFfFzBnDLvwMHRT3Bo9FMcHPkEJ7qBk5Iy4oR/GdwRyr5I07O6pr0/eQ1ndqOlWyOgyYfpA0QgdAS4vobO4Nb2u+SVAfTW9CFnvXLprM46xRupQoAbX1V0s7NEIBgEuL7GS1UoL4rj7XWdrTGAXidwvMw5AqUlSf9ckdvz13B77nqkH8tn0J8UEOkgS7ucM2/rA9r78M7oOby7KYfTwGHJ4270doUB9CAZ12l07hGQeyjyCH+ancAfZ19EWoYuzNA1OpxS/bhCF46OfYhjIkfHP8BxGatvy5g9br6/4FkJZV+k6Vld096fvHo2IdAcawQ0+bA1OLyACHiGANdXzwiJyRyXvDKAHhNpWptx6axaMWa/k0WAG99k8WXrRIAI1IcA19f6cNvuqlBeFMfb6zpbYwC9TuB4mXsETCp3kY0yJue/xsv5ryJ9aQ24tC4iOszSJmZXZP/IZ9gn6aCNPi2nWauyXb8YQA+TcZVWr98DjKzdl88vTOH/zk3h9yKmVD7SEFKpfmChF2+Pn8M7O96L5IgcSj8iQXSjfSuh7Is0Patr2vuTV99mBNpji4AmH7bFhvWJgG8IcH31jZF47HHJKwPo8XCmthWXzqoWZHY8UQS48U0UXjZOBIhAnQhwfa0TuG0uC+VFcby9rrM1BtDrBI6XNROBxeVLMLIg8v3yGr5dXhW9Gp1iNVJspnEN3Hu07xwi6T+Hc/29ODfQF4k50Fo98/pm8wygNwA2L3WKQC57HUby2Rv4z8XFV+LUiNhuNiAtDUZycudpnNqUA5LZvSqx3SqmhkLZF2l6Vte09yevMQ1kNtM0BDT5cNNA5o2JQEwIcH2NCUjPmnHJKwPonpEfmjkunTU0bGhvGAhw4xsGT7SSCGhDgOtrvIyH8qI43l7X2RoD6HUCx8uaicD62l0Yya3fxYW5aXwzP40L8zPRd5SNhHoYvafzKDIiPV1HcX50N86P7cJ7Y7tRDdcZ/WZhAL2ZXsh72yCwtHQRiyJGf7Wyji9XcpEOs4yI2RU5u+sEzu1+F+dE72kH9kgyCaN9K6HsizQ9q2va+5NX32YE2mOLgCYftsWG9YmAbwhwffWNkXjscckrA+jxcKa2FZfOqhZkdjxRBLjxTRReNk4EiECdCHB9rRO4bS4L5UVxvL2uszUG0OsEjpc1FQHx243Cczlu/hxfTT/FV1MiouUL6VgUMTrMsgNtbTvF9B34YM9b+GD3cbwveof8ZDz66c8LA+hhsqzR6in55ML0/Jcw+qL8hcvFtY1Ih1mqo3FHND4/2PO26OPR+KyMXv9KKPsiTc/qmvb+5NW/OYEW2SGgyYftkGFtIuAfAlxf/eMkDotc8soAehyMKW7DpbMqhpldTxABbnwTBJdNEwEiUDcCXF/rhm7LC0N5URxvr+tsjQH0OoHjZU1FoDQLbMrVmdu4OnNH5DZ+KgEvRIwOs7xODf32jhN4V8ToI6mOV/JmvxhAD5NlPVbnpasVeTbzvci3eC76hvyoKkFi0bYbaK/Ix7uO4JPdR0Ufjc6kj4oY7VsJZV+k6Vld096fvPo2I9AeWwQ0+bAtNqxPBHxDgOurb4zEY49LXhlAj4czta24dFa1ILPjiSLAjW+i8LJxIkAE6kSA62udwG1zWSgviuPtdZ2tMYBeJ3C8rKkIbEii9rIcXxX9aPYSHhqZu4S7EpirSlPtq/vm5kvn3SJd2DtyBvuGz0b6THcnzmY6I/1mYQC9bqB5oRMEVuQuFbn38sqmXMVD+QOXB5vixIy4b9KxD+jYL7IPn+88KHIo0q///CXuGzbeXij7Ik3P6pr2/uS18THMFpqLgCYfbi7SvDsRaBwBrq+NY+hjCy55ZQDdRw8IyCaXzhoQLDQ1IAS48Q2ILJpKBBQhwPU1XrJDeVEcb6/rbI0B9DqB42W+IGBSQk/N/0+UGvoHial/L2J06GWw/zwGBt6H0Z/3Z/B5X0+k3ywMoIfOcqvbPycdlGwRmMO1F7dFbkX6R/nJTyJGB1nSh4DUQUD0b8f34R937It0r3SmKr71K5R9kaZndU17f/Lq24xAe2wR0OTDttiwPhHwDQGur74xEo89LnllAD0eztS24tJZ1YLMjieKADe+icLLxokAEagTAa6vdQK3zWWhvCiOt9d1tsYAep3A8TJfEFjKXsfiylUsir68uIQflpYiLWfUYeLoocbSezLvoCdzAhnRnwyP4tNNMWfUq+fUGUD3xQtpx5YIlCbkUwsi5Ql8O/kIF14+wLcvH0k4vRpWDxO3dPdxpLtERH8xMo7fju4QvePVuDTj07cSyr5I07O6pr0/efVtRqA9tgho8mFbbFifCPiGANdX3xiJxx6XvDKAHg9naltx6axqQWbHE0WAG99E4WXjRIAI1IkA19c6gdvmslBeFMfb6zpbYwC9TuB4mS8I5PJPkCs8hdFXZn7ElWkR0SZINyNidIglLSdcU+mDMPojOd368Y4D+FBOug5KZ6rCAHqIzCqyOf8UKDyWT6A/xV9kTP5ZxqbR1T9sCfaPW3pOoaf3tMgp/GZwUGQIvxkaREqo7RAx2rcSyr5I07O6pr0/efVtRqA9tgho8mFbbFifCPiGANdX3xiJxx6XvDKAHg9naltx6axqQWbHE0WAG99E4WXjRIAI1IkA19c6gdvmslBeFMfb6zpbYwC9TuB4mT8ImBB5Ra5vpog2qaJNeuiq+GOrjSXjUnmHyDje33McH+x5O9LmJzs3f8MAug2erOscgfV72Fi7C4j+/dw0/u/cFH4/P+3cjLhvaD6rMCifVxiIPq8gn1bok08s/M3nFeK+Z6PthbIv0vSsrmnvT14bHcG8vtkIaPLhZmPN+xOBRhHg+toogn5e75JXBtD99IFgrHLprMGAQkODQoAb36DoorFEQA0CXF/jpTqUF8Xx9rrO1hhArxM4XuYPAitiSkUeTd/Eo6kbeDx9A3cKRdwpiogOswyI2RU5Pn4C7+w4ieM7TuBoqgNH06lI5yRtfUVu4D8XFyP5s0goZd/I59g7/AWMPtMNnJFPvBvN0hoIrGevYX3F+Oc18culisgnFkIvo4MfYmzwI4yKfNTbiY9FjPa5hLIv0vSsrmnvT159nh1oWy0IaPLhWvBgHSLgMwJcX31mp37bXPLKAHr9PPFKQcClsxJwIpAEAtz4JoEq2yQCRKBRBLi+Norgz68P5UVxvL2uszUG0OsEjpf5g0BeTCmI5DE1f03kaqR/WMvh+7V10ev+mGplifmSsgnKdWHP8FnsGTkrweYzONvdiXOZLpzNdKK0ehvFtVuR/o+FOfxhfjbSoRQG0ENhqj47F5e+x+KiiOivVnL4KpvH16JDLzuHPsGu4c+wS/T5ng6cz4iI9rmEsi/S9Kyuae9PXn2eHWhbLQho8uFa8GAdIuAzAlxffWanfttc8soAev088UpBwKWzEnAikAQC3PgmgSrbJAJEoFEEuL42iuDPrw/lRXG8va6zNQbQ6wSOl/mIQHblClaXr8Lovy6t4L+XVyJtysam+Gj3r9k00P8eTNpokzL6M0kZ/RsRo9skNTbW7kX695Ie+/+X9NhGh1IYQA+FKRs7X4+0l/Nf4eWciOgf5IPnl+RvWYwOt7SJ6W1RxoT9IkafNpkTRIz2uYSyL9L0rK5p709efZ4daFstCGjy4VrwYB0i4DMCXF99Zqd+21zyygB6/TzxSvPSacM8ELMQgXAR4MY3XO5oORFoZQS4vsbLbigviuPtdZ2tMYBeJ3C8zEcEcuv3kZNgstEXJJD8zdxLkSmsirFV8dHuX7Mp0/0OejLvINP9Nj4ZGcOnIp8Mj6Fb+totAXSjGUD/NRT5eycIlGWkbWQB0Q/nLuPB7CWRy7gniSLuSaIIo8MsJkJekWPj7+Ot8Q9wbOwDvJUGjkuiCKN9LqHsizQ9q2va+5NXn2cH2lYLApp8uBY8WIcI+IwA11ef2anfNpe8MoBeP0+8UhBw6awEnAgkgQA3vkmgyjaJABFoFAGur40i+PPrQ3lRHG+v62yNAfQ6geNlPiJQKv6Eovh0qfQTfph6gh9ePo70rBg7I2J0iCWVOoB06iBSqf34aMcBkYoelMD5oATQhxhAD5HW1rS5JCOtJCNN9JWZO7gyLSL6RQl4UQYmRIdZBsVsI0M4tfMUTu86LXIK+9uB/ZK93WifSyj7Ik3P6pr2/uTV59mBttWCgCYfrgUP1iECPiPA9dVnduq3zSWvDKDXzxOvFARcOisBJwJJIMCNbxKosk0iQAQaRYDra6MI/vz6UF4Ux9vrOltjAL1O4HiZnwjMi1nmG+BzuDFxGzdeiIh+Jlm0nksSd6PDLONitpExnN/9lshxnN/zFsbX7mNcgufjcuL+P+Zn8O+Swv0PIqEUpnAPhala7KyMrXJBRtqmfD39DF9NP4XRS/K7qtTSmn91dkj29p1i1g58IGPvQxmDH5oxuDkyjfa5hLIv0vSsrmnvT159nh1oWy0IaPLhWvBgHSLgMwJcX31mp37bXPLKAHr9PPFKQcClsxJwIpAEAtz4JoEq2yQCRKBRBLi+Norgz68P5UVxvL2uszUG0OsEjpf5iYCkjob55nkWz2fv4Ec5+Wr09dwarufXRctHmIMs/WL1gEg/3ho9KHIAx0YOYjD3FAPrz+Qk+lP8kF3GxexSpEMpDKCHwtSv2VmUCuZoeRHL2Qci97Gy+gAXF2ZwcXFWZAbm0+dV+bXWvPx9x35AMkBA9G92HsRvJAOE0ZVRWRmdPpdQ9kWantU17f3Jq8+zA22rBQFNPlwLHqxDBHxGgOurz+zUb5tLXhlAr58nXikIuHRWAk4EkkCAG98kUGWbRIAINIoA19dGEfz59aG8KI6313W2xgB6ncDxMj8RkI8sw0gey8v3sLx0J9JfLi/grysLohf9NPtXrZKPLKMiO/t2YVf/LtE70Z17Kd8/nxQ9iaeFPJ6IGB1KYQA9FKZ+zc6cVDCSx+TCDUzM38CkyPU1+cOV1TVcE21C7FX5tda8/H3nMaBLpPMofje2C/8s8rvRXeh6NTK9tPqVUaHsizQ9q2va+5NXv+cHWvfrCGjy4V9HgzWIgN8IcH31m596rXPJKwPo9bLE6yIEXDorIScCSSDAjW8SqLJNIkAEGkWA62ujCP78+lBeFMfb6zpbYwC9TuB4mfcIrD8AJLU5RP9hfhL/PvcSfxApSaZp+RRzJCGWvq5h9HYOw+j23Dza8/PoEB1iimwG0EP0wF/avLFRyfqwsZHFw+krIpfxQPR9iZjflb9nMTr00p45gbaekzD6X4eH8X+GR/BvQ8PBdCuUfZGmZ3VNe3/yGsxUQUO3QUCTD9MJiEDoCHB9DZ3Bre13ySsD6K3pQ8565dJZnXWKN1KFADe+quhmZ4lAMAhwfY2XqlBeFMfb6zpbYwC9TuB4mfcIFF7IYfQfRV7gm9nH+Erk65nHWJAA+qJEzxcCjaB3pXrRne6F0e3FLNoK2UiHmCKbAXTvR1FNBhYLEygUJmH09bmHFZl9iEkZYxOS2X3SZHcPvPT2nUNv/3vo7XsPvx3oxT/290Y6lBLKvkjTs7qmvT95DWWmoJ3bIaDJh+kFRCB0BLi+hs4gA+ityaCiXmmahBTRqqqr3PiqopudJQLBIMD1NV6qQnlRHG+v62yNAfQ6geNl3iNQnpfPMouIvjFzE9enb4q+hecSzHsmJ2KNDrF0tKeREjG6rSzHe0WMDjFFNgPoIXrgL21eX7uH9VWRtfv4dnEK3y6IiF6VAHpW/mDFSOhlbPAjjA99AqM/7E3jo550pEMpoeyLND2ra9r7k9dQZgrayQA6fYAIhI8A19fwOdyqBy555Qn01vQhZ71y6azOOsUbqUJA08ObKmLZWSIQOAJcX+MlMJQXxfH2us7WGECvEzhe5j8C5kz2usgans5cxpPpS5G+lS/jZmEj0izNRYAB9Obi39jdZfxsVD6GsLR8FYtLVyP91UoWXy5nRa821rwXV7cDbSLowIGRT0U+i/Qp+fD5qW7gpEgoJZR9kaZndU17f/IaykxBO7dDQJMP0wuIQOgIcH0NncGt7XfJKwPorelDznrl0lmddYo3UoUAN76q6GZniUAwCHB9jZeqUF4Ux9vrOltjAL1O4HiZ/wjI6WzkI5lZuP5Kvl9dw3eb4n8fWttCBtAD5rcs3z0vZyWInsXT+Vt4tnALTxdu4+Z6TiQf6eBLez+wKSdGz+DE6NlIDsrB80ObEkofQ9kXaXpW17T3J6+hzBS0kwF0+gARCB8Brq/hc7hVD1zyygB6a/qQs165dFZnneKNVCGg6eFNFbHsLBEIHAGur/ESGMqL4nh7XWdrDKDXCRwv8x8BczrW5GkvY23lNtaztyL9l6UF/HlxAf8lmqW5CDCA3lz8G7p7aRooioi+NvsAV2YeiH6In0ol/FQUER186dgJpHbJAfRd+HD8GD4eOxbpMTmUXpVQ+hjKvkjTs7qmvT95DWWmoJ3bIaDJh+kFRCB0BLi+hs7g1va75JUB9Nb0IWe9cumszjrFG6lCgBtfVXSzs0QgGAS4vsZLVSgviuPtdZ2tMYBeJ3C8LCgE1h8CuUeS0f0h/jg/gf+Ym8AfRcx3wyWbO4ot8I3moPjYNJYB9NBYM2nbzWApo5h//kouzD7HNzPPcUFkWX67JGJ06KW98wg6RNrTR/DF+B78dmw3vhjbgx7pWFVC6WMo+yJNz+qa9v7kNZSZgnZuh4AmH6YXEIHQEeD6GjqDW9vvklcG0FvTh5z1yqWzOusUb6QKAW58VdHNzhKBYBDg+hovVaG8KI6313W2xgB6ncDxsqAQKExJpLwiF+fvidzHxbl7mJZDslMSRTfC4h4BBtDdY97QHcvrEjs3ksNs9hFmVh6Jfoxry3Mis7i2Mgf5LdZEjA699PWcRG/PKRj98dAwPhkaiqRTOiafQY90KCWUfZGmZ3VNe3/yGspMQTu3Q0CTD9MLiEDoCHB9DZ3Bre13ySsD6K3pQ8565dJZnXWKN1KFADe+quhmZ4lAMAhwfY2XqlBeFMfb6zpbYwC9TuB4WVAIlCWktymP5n/Aw/lLMPqufKb5jojRLO4RYADdPeYN3bEkZ8uLIqIfyh+iPJQ/QomksI4HIg8LueijCebvUVoggTvGBz7E+GBFzvd24nxfl+gudEj/JIt7pEMpoeyLND2ra9r7k9dQZgrauR0CmnyYXkAEQkeA62voDG5tv0teGUBvTR9y1iuXzuqsU7yRKgS48VVFNztLBIJBgOtrvFSF8qI43l7X2RoD6HUCx8tCRWBm4QJmFr7BzOI3uLhawvfZUqQriaklQ3WoHQvQbgbQQyBNQuEbJhxeRj4/E0khP+Z6d/sAACAASURBVIubM/dxc/ZepCfkt1UJoUd/30YTGq/IgZHPcGBUZORTnOoGTsqxc6NDLKHsizQ9q2va+5PXEGcN2vwmApp8mMwTgdAR4PoaOoNb2++SVwbQW9OHnPXKpbM66xRvpAoBbnxV0c3OEoFgEOD6Gi9VobwojrfXdbbGAHqdwPGyUBFYyV7D8so1rGSv49vFpYosLSEvHTIH0Y1mcYMAA+hucG7oLuUViZ3LF81Fv1iZjGQiO4nHy5N4svIykgW5waKI0eGXjHTBfOE8g+Pj5/H2jvfxluhjaeBYCjgqOsQSyr5I07O6pr0/eQ1x1qDNbyKgyYfJPBEIHQGur6EzuLX9LnllAL01fchZr1w6q7NO8UaqEODGVxXd7CwRCAYBrq/xUhXKi+J4e11nawyg1wkcLwsVgULuIQrrD2D0N3OT+Hp2At/MTiIrHZJQYaRZ3CDAALobnBu6S2lKcrJPS072KVybe47rcz/i2vxzTBXWRFYxLbq1/vhkWOAyMoQzu07irIjRe+VQ+j4Ro0MsoeyLND2ra9r7k9cQZw3a/CYCmnyYzBOB0BHg+ho6g1vb75JXBtBb04ec9cqlszrrFG+kCgFufFXRzc4SgWAQ4PoaL1WhvCiOt9d1tsYAep3A8bJgEShKsulN+W76ES5MP8R3IrOSu70qwfYtMMMZQPeTsI2NIoyUNwqSrv0nkR+RL/yE72Z/xHczIqLlTPor8bMX9VnV0b4HVXl/12F8sOsozosek+aMjNbXbNOvCmVfpOlZXdPen7w2fQqgAQ0ioMmHG4SKlxOBpiPA9bXpFCRigEteGUBPhEI9jbp0Vj2osqcuEeDG1yXavBcRIAK1IsD1tVakaqsXyovi2nqTcC0G0BMGmM17h0BZkk2XJNm06FszN+Q7ztcj/bQIPBExmsUNAgygu8HZ9i6F4jwiKc1jOjuBqdUXIhO4uzIvMhfpdWm0Krbt+1y/r/s4+rvfgdHvjYzjvIjRfWJ0VXy2fzvbQtkXaXpW17T3J68hzhq0+U0ENPkwmScCoSPA9TV0Bre23yWvDKC3pg8565VLZ3XWKd5IFQLc+Kqim50lAsEgwPU1XqpCeVEcb6/rbI0B9DqB42XBIrAhCac35dnc93g29y2ei74hH0CvSrB9C8xwBtD9JGwt9wzr+Wcw+t7iy4osvcRkIYfJYj7SJTG9Kn72oj6rdgy8jx0DH2Bc5GxfN86JGG0+fS6fQI90iCWUfZGmZ3VNe3/yGuKsQZvfRECTD5N5IhA6AlxfQ2dwa/td8soAemv6kLNeuXRWZ53ijVQhwI2vKrrZWSIQDAJcX+OlKpQXxfH2us7WGECvEzhe1goIzC5+i9mFC5hZvICL2SK+Xy1Guiydq0or9NPXPjCA3mRmNoyXSxhcdFFSthfKRRRFFtcfiTzE0toj3Fqcxa0FEdErUruaur3Jlsd7+zYTGhcRfWjkk035GCe6gBPdwLuiQy+h7Is0Patr2vuT19BnENqvyYfJNhEIHQGur6EzuLX9LnllAL01fchZr1w6q7NO8UaqEODGVxXd7CwRCAYBrq/xUhXKi+J4e11nawyg1wkcL2sFBFay12EkK/Lt4iIuLC5FWs6oQw6kR8KSHAIMoCeHbU0tl9fkL0UkEbvohfwSFvPLkZ5Yf4HJNSMTeLG2gherK5hYy7Zs2na0DwLtAyKDODV2GqdGRUTvl5j6QTlybnToJZR9kaZndU17f/Ia+gxC+zX5MNkmAqEjwPU1dAa3tt8lrwygt6YPOeuVS2d11ineSBUC3PiqopudJQLBIMD1NV6qQnlRHG+v62yNAfQ6geNlrYBAMfcIBZFi/iG+mZnA17MvRCaQlc6Z07ZGWJJDgAH05LCtqeXSIlA0soSfVidFJiL9aG0BD9fmI71aKmCtWMRaqdiyaduR2i0H0PcAHbvx8fhRfDp+BB+PHcFIOzDSJiI69BLKvkjTs7qmvT95DX0Gof2afJhsE4HQEeD6GjqDW9vvklcG0FvTh5z1yqWzOusUb6QKAW58VdHNzhKBYBDg+hovVaG8KI6313W2xgB6ncDxspZAoDgpGaxFRF+cfoTvZx7hosh0uYyp8kakWZJDYPfQp9gz/CmMPpPpwLlMe6TbJWgp/4s0SxwIbEgjxpc3UJIU7ZFIyvZ8fhYFI4U5PM2+eCWP1tfwMLeKR+urcdzc0zZMVDzyMnR2HUFaxOjPRnfh803JyG97RIwOvYSyL9L0rK5p709eQ59BaL8mHybbRCB0BLi+hs7g1va75JUB9Nb0IWe9cumszjrFG6lCgBtfVXSzs0QgGAS4vsZLVSgviuPtdZ2tMYBeJ3C8rCUQKC9JAF1O4JYX8WD+Lh7M3RF9B/fzBdzL5XFPNEtyCIz2v4+xgfdh9Hu93XivJyM6g7TENjtFjGaJAwHjx0WRArKSpn1V0rRnRebXZjBnZH0GE7lFTOYXIj1TyGO6KCK6dYvkZkenSFr8751IxvrexrmBQbzXb2RAflOpYST0Esq+SNOzuqa9P3kNfQah/Zp8mGwTgdAR4PoaOoNb2++SVwbQW9OHnPXKpbM66xRvpAoBbnxV0c3OEoFgEOD6Gi9VobwojrfXdbbGAHqdwPGylkBgQwKLRiSwOLN4HTNL1zC7dB3fZdfwbXYV34tmSQ6Bgd7T6O85BaPP9w3iA5H3eweRkW9Oy0H0SLPEgYB85xw5kXXMrb7EXHYy0s9WpuXU+XSk58p5zEm6dqPXJfNCbkOkpTMwvD5ffmjkNI6MnsEh+fb5213pinSn5Wy6OZ9ekdBLKPsiTc/qmvb+5DX0GYT2a/Jhsk0EQkeA62voDG5tv0teGUBvTR9y1iuXzuqsU7yRKgS48VVFNztLBIJBgOtrvFSF8qI43l7X2RoD6HUCx8taDYG17A2srt6E0V8uLuDLBRHRlXO7lfO7LPEikOk+iu6uozD6VM8gTvUO4XQUQG9HRo6fZ1JtSLelkWoXaUuhs61DTqV3RJpp3rfgYqMkPxQRXZA07flyQXQBxY01FMurolcxI8HzaSPyrfOnK3N4kp2VIPocVuTKZRGjNZT29mF0tI/A6JNjJ3By/GSk98kfbeyXP94wupVKKPsiTc/qmvb+5LWVZhOdfdHkwzoZZq9bCQGur63E5uu+uOSVAfTW9CFnvXLprM46xRupQoAbX1V0s7NEIBgEuL7GS1UoL4rj7XWdrTGAXidwvKzVEMjnH6OQeyTfhX6E72Ze4FuR72ZfQJK8R4FFo1niRSCdGkdnehxpkT2dGezt6ol0ZyotP+9EOtWJgfQA+lODGBAZTmUwIjKcZpr3LZkoS8aETZmXVOwL+UXMS6r2lUIWy8VVrIjMyc9n5edzuSXRWczmKlI5n145p66hdHUdQFfnQfkDjoN4b3ifyAGcH96PYQmeD8uRcyOtVELZF2l6Vte09yevrTSb6OyLJh/WyTB73UoIcH1tJTZf98Ulrwygt6YPOeuVS2d11ineSBUC3PiqopudJQLBIMD1NV6qQnlRHG+v62yNAfQ6geNlrYZAufwS5fKkyEtcmXyAy5P3RR7gpXS0Kq3W52b3p72tC23tXXKavEtStncgI6fLjbRJkLw93SOSwc6u3a9kf9cg9ncNiQyih2nef0lfcVEOoC9IuoRF/Lg6gR+zIqKn17OYliC50QtyMn1BTqUbyZeKkqa9JCfViyhLa+b8utEaSl/vKRjp7z2JjweG8MmgiOjONvNVdPnuuehWKqHsizQ9q2va+5PXVppNdPZFkw/rZJi9biUEuL62Epuv++KSVwbQW9OHnPXKpbM66xRvpAoBbnxV0c3OEoFgEOD6Gi9VobwojrfXdbbGAHqdwPGy1kNAgo+Q4CMWcWfylshN3Hl5C49KZTyWb0E/aunvQXvGpgTQkeoR+XkAfZ8Ezg9EQXRJ895hUrxXpEPSu7dL4N3olOjUZqp3+an8rE3+3R6lfI++Zx1UYNSEszdEyihvbJj/H+miBLxLpVKkC5Ku3ejihvxMAudlkVJJAuibwXOjZ3JrmFpflSD6WpSivSqesZ68OW2dgHwSwITIdw6ercjAGZzv7cIHvd0439OdvA1NukMo+yJNz+qa9v7ktUkDn7eNDQFNPhwbaGyICDQJAa6vTQI+4du65JUB9ITJbPXmXTprq2PJ/jUHAW58m4M770oEiMDfR4Dra7weEsqL4nh7XWdrDKDXCRwvaz0EJP01KvLj7HU8n7ke6ev5Aq7l8rguwuIIgXYJdHZIoFP0QGozhXu6ksK9msY9Lb8z0infR+9K96JbTqx3SdC934icXDe6tz2FPvl9r0inpOaWz6pLfUd9iOU2BWnFSPV75qJLBWTzko49txrp5aKkZzcp2kVykr59XcToeUnTviDp2qMU7sW8/L4Q6Wqadi2p2n9GQ/uQ+JWI6LeH38bbIyKij3amcaQrFelWLaHsizQ9q2va+5PXVp1Z9PRLkw/rYZU9bVUEuL62JrMueWUAvTV9yFmvXDqrs07xRqoQ4MZXFd3sLBEIBgGur/FSFcqL4nh7XWdrDKDXCRwvaz0ETALrShLrhcWrmF+6Eulvsqv4emUt0iyOEJAT43JUWP7XLqfH03KqPIW06HR0srxd0mtLmvc2SfEOkbYM+rqG0d89gr7uYYxLivcdckJ9vHsIYx3dGE2JiM5IyvceCaIbHU4x4e6KrBVzWC0ZvY7Z7ILIPGZW5yUt+5ycLp+T0+WzWJHT6Mviv0YXTIp2c0JddHGjjFJZTq4bHXm4nlTtP+M6tVeyGlTk47GD+ETk47FDGJG0BKPiV0a3agllX6TpWV3T3p+8turMoqdfmnxYD6vsaasiwPW1NZl1ySsD6K3pQ8565dJZnXWKN1KFADe+quhmZ4lAMAhwfY2XqlBeFMfb6zpbYwC9TuB4WSsjsLZ6G2vZWzD6m8U5fC3yzdIs1iWbdm5TWrn/YfRN0rxLAF1C4hJAH4qC5yaQPmaC55syshlAH+mQb6xvBtC7TQA9CtCLiJaY+itpj1K9m7TvPz+m3r6ZIt5oU3/zamuYypJmvSzfHC8ZLVdXpSSB7fKmQHT0myjYnRNZj2T9VQA9h7lVE0BfiPR0rhJEn8nN6U7Pvi0bhvCK9GQOI9MtkjmEj4d34pORnZE2nlQVa1IDuSCUfZGmZ3VNe3/yGshEQTO3RUCTD9MNiEDoCHB9DZ3Bre13ySsD6K3pQ8565dJZnXWKN1KFADe+quhmZ4lAMAhwfY2XqlBeFMfb6zpbYwC9TuB4WSsjUMj/CCN5katzT3Fl/nGkpyWuOS1HeI1maTYCJt22pHqX71mb1O1dUQp3Caa/ISaFu0nfbrRJ314VdMh1Jk28iPnqtZEuI5I2vkt+1iXXvFk6o7Z7YbS5Y1VsEcgXVpGXlOuRlotNGvVIyynxXDmPnKRnh+hISvJvSd2+Linc10UXNk+TG53Nr0Xp241eKUo6d0nfbrRpryq2trVu/V7pWp9IL/YOHa3I4FGc6O3Huz1GBja9yHhS65ZQ9kWantU17f3Ja+vOLVp6psmHtXDKfrYuAlxfW5Nbl7wygN6aPuSsVy6d1VmneCNVCHDjq4pudpYIBIMA19d4qQrlRXG8va6zNQbQ6wSOl7UyAuXyohwAXpRTwYu4P30D9+R76EYeFYGHIkazNBuBzTTvch68XVK6R6fH2zsk5XuHnCA32pwkb4tOk0vCd/l95eS4/EgOI8vJ9UjkW+mb4VWje+XfvR0iot8svXK6vVdOt/cYkV9UxRaBVTktHsm6iFycrUpRAuIlEdGIRH4rsowNOVVejrTZJ5RFm5PqpbKIpGkvyWn2YnSiXbTIm6fabW1r3fqj0rURkVGc2vkWTosYva8jFclekdee1LoohLIv0vSsrmnvT15bd27R0jNNPqyFU/azdRHg+tqa3LrklQH01vQhZ71y6azOOsUbqUKAG19VdLOzRCAYBLi+xktVKC+K4+11na0xgF4ncLystREw53jNt6dz+Gn2SkXmruDaehFXcgVcyzGCHjT/JkAugXITQDdnkyvnk00AvVu+k55Bj+g3S4+kiO/pFJHU8K8Tx9sjsJZbxGp+AWu5hSiA/krku+arUQBdfM4E0OW/jTYB9pVNsb+b5iuqSfY70C3fO+9Oi4g+N34A53YcFDkQhdSHRYzWUELZF2l6Vte09yevGmaZ1u6jJh9ubSbZOw0IcH1tTZZd8soAegI+5JLABMy3apKbBiu4gqlMHw6GKitDNfFqBUzglTkPB07gNuZzvMbLaygviuPtdZ2tMYBeJ3C8rLURMAFySactqbMXlm5gcfGG6Jv4emWlIlkT2mQJFgGToj0SSdcunTBi0rKbFO5pSff+tync0xJo74ykJ0rzXUkcb18Kcqo8L4HxgohJ3W7EeJlJ4W5Ss79O4W5SuRdepXk3f87BYoPA60T7473HsKPvGMZFTgyMiAzjxOBI9AcT9WYSsLHEl7rcF/nCxGs7ND3TaXrO0cSrf6MqOYs0+XByKPrXMserf5zQIjsEODfZ4VVrbQbQa0XKop4mZ+XiYuEYAVWlDwdEloWpmni1gCX4qpyHg6dwyw5wvMbLK18UW+DJALoFWKyqB4EN6aqRsmTSvityBwXRf1yYxX+IGM0SMAJRHnc5pSy6ela58hOTDr5NEr6bf70uJkV8W5Qivj36TTXlty0CG5J63aRg39hMt17xMONpJjW7SdEu/xId/VR09femDosNAq8T7R8dPYWjo2dETuNYV1okFemOTR6N1lC4L/KPZU3PdJqeczTx6t+oSs4iTT6cHIr+tczx6h8ntMgOAc5NdnjVWpsB9FqRsqinyVm5uFg4RkBV6cMBkWVhqiZeLWAJvirn4eAp3LIDHK/x8soXxRZ4MoBuARarqkQg90SOCouI/q+5H/Hn2Z8ivS7RzTURo1mIABFoNgLmzxoqYfHO1Cg6O0aRTo3hxOhbeHf0bZHj8r1zYG8K2KMlav4GJdwXNds/f3l/Tc90mp5zNPHq36hKziJNPpwciv61zPHqHye0yA4Bzk12eNVamwH0WpGyqKfJWbm4WDhGQFXpwwGRZWGqJl4tYAm+Kufh4CncsgMcr/HyyhfFFngygG4BFquqRKA4JZncX8p3qafww8x9fD9zDz/M3sdUCZiSo8FGsxABItBsBKpp27sw2HMQg5lDGOo5hJMD4zg5uAOnBnZgUGLsVWm2ta7vz32Ra8R//X6anuk0Pedo4vXXvbx1amjy4dZh7dd7wvH66xixht8IcG5Khh8G0BPAVZOzcnFJwIE8aJI+7AEJCZigidcE4PO2Sc7D3lLTkGEcrw3B94uL+aLYAk8G0C3AYlWVCGysSDrtZZEV3Ju+InI1kgfymfSHIkazEAEi0GwEXqdt3z10CrsGT8Po0z1pnOnpjLQ5eJ6SHPxyCF1d4b7IP8o1PdNpes7RxKt/oyo5izT5cHIo+tcyx6t/nNAiOwQ4N9nhVWttBtBrRcqiniZn5eJi4RgBVaUPB0SWhamaeLWAJfiqnIeDp3DLDnC8xssrXxRb4MkAugVYrKoTgZx028g6Xsxfx4s5kflruLGWw3WRG+s5mEPoJo7Ow+g6PYS9bhYCr79kbtK2d0nK9k6Rg0Nv4fDg8Ugfk4PpR7sQac2F+yL/2Nf0TKfpOUcTr/6NquQs0uTDyaHoX8scr/5xQovsEODcZIdXrbUZQK8VKYt6mpyVi4uFYwRUlT4cEFkWpmri1QKW4KtyHg6ewi07wPEaL698UWyBJwPoFmCxqk4ETGi8Iosr97CUvSf6Pi4tzeHi4lyk1+W3ayJGsxABIuAKARMVl+g4OqN07YM9hyN9vG8cx/tFRI/JcfMxibMbrblwX+Qf+5qe6TQ952ji1b9RlZxFmnw4ORT9a5nj1T9OaJEdApyb7PCqtTYD6LUiZVFPk7NycbFwjICq0ocDIsvCVE28WsASfFXOw8FTuGUHOF7j5ZUvii3wZADdAixW1YnAhnS7IqX8MxRFjP5m5rnIj5Fekt9KkvdIWIgAEXCFQDVte2+Urn33kEnbfhqnMimRNE5J2va0mJI2adtFNBfui/xjX9MznabnHE28+jeqkrNIkw8nh6J/LXO8+scJLbJDgHOTHV611mYAvVakLOppclYuLhaOEVBV+nBAZFmYqolXC1iCr8p5OHgKt+wAx2u8vPJFsQWeDKBbgMWq6hEoTctB9CnJ1T6NSzP3cGn6bqQnJXf7yzIwKcJCBIhAkgi8Ttvekx5HJj2Gns4x7B84hv2Stt3oo5tp241mqSDAfZF/nqDpmU7Tc44mXv0bVclZpMmHk0PRv5Y5Xv3jhBbZIcC5yQ6vWmszgF4rUhb1NDkrFxcLxwioKn04ILIsTNXEqwUswVflPBw8hVt2gOM1Xl75otgCTwbQLcBiVfUIlFeASLK4N3cF92euRPpBHnhQqAgLESACSSJQTdvehZ19h7Cz/3AkBzNjONQzjoM9YxjdTNtuNEsFAe6L/PMETc90mp5zNPHq36hKziJNPpwciv61zPHqHye0yA4Bzk12eNVamwH0WpGyqKfJWbm4WDhGQFXpwwGRZWGqJl4tYAm+Kufh4CncsgMcr/HyyhfFFngygG4BFqsSATliviHHzVHGxPw3mJj7OtKX5ePnl+Uj6Ff4EXS6CBFIGAGTtr1XpAdvjZ0WOYNjog+nUzjSmYp0h0nZLjW0p21/kwjuixJ2yzqa1/RMp+k5RxOvdbh9sJdo8uFgSarDcI7XOkDjJV4hwLkpGToYQE8AV03OysUlAQfyoEn6sAckJGCCJl4TgM/bJjkPe0tNQ4ZxvDYE3y8u5otiCzwZQLcAi1WJwGsEFpYvY375EhZWLuPS8ip+WFoVnUVOqlSFeBEBIhADAm1y6rxNvmbenkZ/alRkJJJjI0dxdPgtHBs+hl2S2X2PRM13mwzvLNwXBeADmp7pND3naOI1gGEWm4mafDg20AJoiOM1AJJo4t9FgHNTMg7CAHoCuGpyVi4uCTiQB03Shz0gIQETNPGaAHzeNsl52FtqGjKM47Uh+PiiuBH4GEBvBD1eqxiBtdxDVOXK7AQui1yZncSCYDIvYjQLESACMSDQ0Q8Yae/HgZ69ONS7N9L7e8dwoHcU+/vGMCCnzvvbgQERll8iwD8s9M8rND3TaXrO0cSrf6MqOYs0+XByKPrXMserf5zQIjsEODfZ4VVrbQbQa0XKop4mZ+XiYuEYAVWlDwdEloWpmni1gCX4qpyHg6dwyw5wvMbLK18UW+DJALoFWKxKBF4jUN6YxsamXJ24i2siVyfuYUKqvNgU4kUEiEAMCKTGgPS45GQfw7mhY3hPxOidkq59Z2eH6A6Yg+ftEkRn/HxrvLkvisEPY25C0zOdpuccTbzGPCS8bk6TD3tNRMzGcbzGDCibc44A56ZkIGcAPQFcNTkrF5cEHMiDJunDHpCQgAmaeE0APm+b5DzsLTUNGcbx2hB8v7iYL4ot8GQA3QIsViUCbyKwLP9YElnGg6mbuP/yBu4bXSzhfklENAsRIAL1IZBq70aqI4NUewb93Ts3ZRfe6d+Ld/v2RTIkKduHJHJuhOXvI8B9kX8eoumZTtNzjiZe/RtVyVmkyYeTQ9G/ljle/eOEFtkhwLnJDq9aazOAXitSFvU0OSsXFwvHCKgqfTggsixM1cSrBSzBV+U8HDyFW3aA4zVeXvmi2AJPBtAtwGJVIvAmAtUvna9jYu66yDVMir68nnslxIsIEIH6EMikR5HpHIPR+/t3S5r2PTjQtxt7ugaxr3Mw0hk5bt4tp86NZvn7CHBf5J+HaHqm0/Sco4lX/0ZVchZp8uHkUPSvZY5X/zihRXYIcG6yw6vW2gyg14qURT1NzsrFxcIxAqpKHw6ILAtTNfFqAUvwVTkPB0/hlh3geI2XV74otsCTAXQLsFiVCLyJwIb8oyLLy1ewvCQi+svlLP66vIovV7KEiwgQgToRGOg+gIFMRU4P7cWZoX2i96G/rf2VmJTt8r9IWP4+AtwX+echmp7pND3naOLVv1GVnEWafDg5FP1rmePVP05okR0CnJvs8Kq1NgPotSJlUU+Ts3JxsXCMgKrShwMiy8JUTbxawBJ8Vc7DwVO4ZQc4XuPllS+KLfBkAN0CLFYlAlsjsL52H+tr90Tu47uFKXy78BLfLU4hK/H1lTIizUIEiMBWCJj860ZS6E73vpKdmd3YldkDo4/2jeHIpnRLzaoQz9oR4L6odqxc1dT0TKfpOUcTr67Gig/30eTDPuDtygaOV1dI8z5JIcC5KRlkGUBPAFdNzsrFJQEH8qBJ+rAHJCRggiZeE4DP2yY5D3tLTUOGcbw2BN8vLuaLYgs8GUC3AItVicDWCBQLkzBSKE7ixuwDXJ97iBtzDzAhn0GvCrEjAkRgKwS65IcVGe7dJbIbI6KPdA/jSGYkkpHOXox09UQ6LTXl0+eRsNSOAPdFtWPlqqamZzpNzzmaeHU1Vny4jyYf9gFvVzZwvLpCmvdJCgHOTckgywB6ArhqclYuLgk4kAdN0oc9ICEBEzTxmgB83jbJedhbahoyjOO1Ifh+cTFfFFvgyQC6BVisSgS2QyCLjQ2Tsj2Lh9NX8HDqsujLuFcE7hYQaRYiQAS2QqBXfliRvcNvYc/w8Uif6u7B6UwvTotub2tDuyRqN9oUpmy39yTui+wxS/oKTc90mp5zNPGa9BjxqX1NPuwT7knbwvGaNMJsP2kEODclgzAD6AngqslZubgk4EAeNEkf9oCEBEzQxGsC8HnbJOdhb6lpyDCO14bg+8XFfFFsgScD6BZgsSoR2A6BnPwiL5LD5MJNvJy/IfoGrq+u4eraaqRNDF1i6ZFmIQKaEUh1ZJBu74HRvakhkWH0dgxhz8BekX3Y078Xhzq7cLizM9IsjSPAfVHjGMbdgqZnOk3POZp4jXtM+NyeJh/2bbG83AAAIABJREFUmYe4beN4jRtRtucaAc5NySDOAHoCuGpyVi4uCTiQB03Shz0gIQETNPGaAHzeNsl52FtqGjKM47Uh+H5xMV8UW+DJALoFWKxKBLZDQHK1R6HxElayD7Cyeh/Loi8uzuDigojoNfntqojRLERAMwKZzjH0pMdg9M7uHdhVlZ4B+e75oMgAhjs6MNSRijRL4whwX9Q4hnG3oOmZTtNzjiZe4x4TPrenyYd95iFu2zhe40aU7blGgHNTMogzgJ4ArpqclYtLAg7kQZP0YQ9ISMAETbwmAJ+3TXIe9paahgzjeG0Ivl9czBfFFngygG4BFqsSgb+HwEb0y43CjyLPsVF8jq+nnuGr6af4WmRJfrcoYjQLEdCMwEDmIAa7D2IgcwDH+vfhWN9ekX3YkW6rSKoNJlu7SdvOdO3xeAr3RfHgGGcrmp7pND3naOI1zvHge1uafNh3LuK0j+M1TjTZVjMQ4NyUDOoMoCeAqyZn5eKSgAN50CR92AMSEjBBE68JwOdtk5yHvaWmIcM4XhuC7xcX80WxBZ4MoFuAxapEoAYESrNyEH1GZBZ35h/j1twj0Y/wOJ/D40I+0ixEQAUCbZJ+vb1TPlrehaHOPgylKzLcPY7hrp2R3p0ZxZ7uMewRPSiHzauiAh+HneS+yCHYNd5K0zOdpuccTbzW6OotUU2TD7cEYTV2guO1RqBYzVsEODclQw0D6AngqslZubgk4EAeNEkf9oCEBEzQxGsC8HnbJOdhb6lpyDCO14bgYwC9EfgYQG8EPV5LBH6JQFkStW9IonbR08sPMLPyINIXV5bwncj3WZ5Bp9soQaBjANiUw727cVTE6NHOXoyJGN2f7kF/KiPSg+52oEuOnBvNEi8CDKDHi2ccrWl6ptP0nKOJ1zjGQShtaPLhUDiJw06O1zhQZBvNRIBzUzLoM4CeAK6anJWLSwIO5EGT9GEPSEjABE28JgCft01yHvaWmoYM43htCD4G0BuBjwH0RtDjtURgGwQ207mv3QPW70k8/R5+Pz+N389NRZqFCKhAID0OpHYAot8fPo73h96K9I40ojTtO1KCggTM30zUzpTtyXgGA+jJ4NpIq5qe6TQ952jitRH/D+1aTT4cGjeN2Mvx2gh6vNYHBDg3JcMCA+gJ4KrJWbm4JOBAHjRJH/aAhARM0MRrAvB52yTnYW+pacgwjteG4GMAvRH4GEBvBD1eSwT+PgL5CaDwAsi/wPcLz/DdwlNcFD1dLGKmUIo0CxEIHoEoVXtFhuVE+XBnJtJd6WF0pUYifbR3D472icgJ9AGmandOOQPoziH/1RtqeqbT9JyjiddfdfIWqqDJh1uItl/tCsfrr0LECp4jwLkpGYIYQE8AV03OysUlAQfyoEn6sAckJGCCJl4TgM/bJjkPe0tNQ4ZxvDYEHwPojcDHAHoj6PFaIvD3ESgty7fQVySd+zKeLN7Fk6U7Indxe20dN0Vur/F76HShFkAgStM+GKVrP9I7KoHy0UgPpAcwmOoXGZCger9IH0ZEmzTtXZKmvZvHzZ2RzwC6M6hrvpGmZzpNzzmaeK3Z2VugoiYfbgG6au4Cx2vNULGipwhwbkqGGAbQE8BVk7NycUnAgTxokj7sAQkJmKCJ1wTg87ZJzsPeUtOQYRyvDcHHAHoj8DGA3gh6vJYI1IxAdvkKsisiov+6vIL/XloRnY2uryR8ZyECYSHwKvW6SdWellTtKZOqfT8+EHl/eJ+kaM9IuvaeSLM0FwEG0JuL/1Z31/RMp+k5RxOv/o2q5CzS5MPJoehfyxyv/nFCi+wQ4Nxkh1ettRlArxUpi3qanJWLi4VjBFSVPhwQWRamauLVApbgq3IeDp7CLTvA8Rovr3xRbIEnA+gWYLEqEagfgdz6E6yvPYHRVxYncWlpUvRLzJWKmBcxmoUI+IeA+VB5RdIdPa9kKNUpadq7YHRKTpp3yCnzVHowOnlelcGOThgZEGFpLgLcFzUX/63urumZTtNzjiZe/RtVyVmkyYeTQ9G/ljle/eOEFtkhwLnJDq9aazOAXitSFvU0OSsXFwvHCKgqfTggsixM1cSrBSzBV+U8HDyFW3aA4zVeXvmi2AJPBtAtwGJVIlA/AqXiIorFhUgeLTzAA5GHC/fxML8ukos0CxHwD4FuMUm+b45u9HSOiYxH+lCmH4czfTjcLSnZJZDeneqS751LUL2zB0Np+Qa6fAe9q61DUrWLiGZpLgLcFzUX/63urumZTtNzjiZe/RtVyVmkyYeTQ9G/ljle/eOEFtkhwLnJDq9aazOAXitSFvU0OSsXFwvHCKgqfTggsixM1cSrBSzBV+U8HDyFW3aA4zVeXvmi2AJPBtAtwGJVIhAPAlPzVzC9cBVG/7CWFVmOtFkLTDr31kzp/vqD1+a/jFR6Wymt2ed4/CX5Vn7ODdpeJWcXnvrk9r2RDGYOYCCzP9Jn+0Zwtn8E50T3yAH13rSIOajO4iUC3Bf5R4umZzpNzzmaePVvVCVnkSYfTg5F/1rmePWPE1pkhwDnJju8aq3NAHqtSFnU0+SsXFwsHCOgqvThgMiyMFUTrxawBF+V83DwFG7ZAY7XeHnli2ILPBlAtwCLVYlAPAgsZZ/CyGL2Ce6vTuJ+diLSU8UiXhaKmBJpqdImKbw3pa+9jEg6yshJf3OSuj5vRDpc2JSW6rvXnXkzPXuXpGfvRqecJO+Xk+T9cqq8X/67u70H3W29kc6kx5DpHI1OoB/s7hXpw0E5hd7VLmfU5ZC5ERY/EeC+yD9eND3TaXrO0cSrf6MqOYs0+XByKPrXMserf5zQIjsEODfZ4VVrbQbQa0XKop4mZ+XiYuEYAVWlDwdEloWpmni1gCX4qpyHg6dwyw5wvMbLK18UW+DJALoFWKxKBOJBIFdYRF4kl1/CZPY+Xq7cw8vsA9xYW8eN1XXcFN1SpV1OMLfLSWaRnakidqVFUiUsS9r6pdx6pLPS4dVNaam+e90Zk569Ij2dA+jpGkCv6N2Snn2PpGbfI3pQvntuZEgk1ZGRIHsGqfYMBiXIPpBKR7pDDrCnJIhuNIufCHBf5B8vmp7pND3naOLVv1GVnEWafDg5FP1rmePVP05okR0CnJvs8Kq1NgPotSJlUU+Ts3JxsXCMgKrShwMiy8JUTbxawBJ8Vc7DwVO4ZQc4XuPllS+KLfBkAN0CLFYlAvEjkF25itXlqzD6y+Us/rq8EunyRjlKcf5mWvew0pxXE7W3oT01jPYOEdGHOws4InK4M4/ZtVWRlUgvSV+XBF4j1dTu1f5XUK+mtzeYVH8SPx/ht/hmOnb57+h/lZTsZg9Z+W31Jz3y333yrx5JzT72So5JWvaqjMv3zHekMhgXYQkXAe6L/ONO0zOdpuccTbz6N6qSs0iTDyeHon8tc7z6xwktskOAc5MdXrXWZgC9VqQs6mlyVi4uFo4RUFX6cEBkWZiqiVcLWIKvynk4eAq37ADHa7y88kWxBZ4MoFuAxapEIH4EcuvPkFt/KvIMd1eXcEfE6Pn8gsgi5nOLyJbldLYEjVdFB1PMiXNJ/R2dOu8Zj2SXyO6OEvbIKfTdcgJ9JZ8TWcdKIYc1lOQEekl0Eeul3CspFHMoltZFctL/AtY2iqKLKAgWecHEaJYqAtWU7Gk5Kd4h6dhTolPo6ehCRtKz95iU7G0mLbv8W1Lqp0Sn2rojnUn3RafQM53Cl6Rm3yWyQ9K0D7TLSfOOirCEiwD3Rf5xp+mZTtNzjiZe/RtVyVmkyYeTQ9G/ljle/eOEFtkhwLnJDq9aazOAXitSFvU0OSsXFwvHCKgqfTggsixM1cSrBSzBV+U8HDyFW3aA4zVeXvmi2AJPBtAtwGJVIhA/AqXiEkqlJRSLi5jLLUQyK/Jk5TkerzyL9EwJmJHPos+KDqZ07JC83jslr/cOnBrajdMip4Z2YaR9A8NtZdFl+fZ5SQLgpUjL19AjKcjX0Bfzy1iQ9PZGr4lelz8kWBc9J4H0qqwKFlnBxGiWKgJvpmTvQm+XSc3ehREJjFdlqKNf0rFXpFuC7F0iRqclQJ6SYHlKdK+kZe/tSEe6s03qtLdHmiVcBLgv8o87Tc90mp5zNPHq36hKziJNPpwciv61zPHqHye0yA4Bzk12eNVamwH0WpGyqKfJWbm4WDhGQFXpwwGRZWGqJl4tYAm+Kufh4CncsgMcr/HyyhfFFngWfwIieYFvpp7gm+nHuDD9BPOSI3lemjHav1JNUSypoXveRXvmhOgT+NehYfzb8Aj+TTQLEQgSgaKMuuKcyDxuzN/BjYW7InfworCBFxIs/km0+b+yjMuKriQ2j0bpq7FaTYBufpdUeT0Go6Tgm6nB20W3m/Tg5t/pg2hLHYj0b8b24Dfje/H52F7ImfRITPLwn5c1+WdFptfnReYiya7PiswguzaLyWIWEyJGLwkeSwUR0aajr9O+R2BswmEQqEj0/6N61VL5r+q///ZfyaSJfxO3ih0C1c/K6xTr0W+j/1X+azMNe4Rv9Sevf1epV0VXTo53m7TsIt0Z7MqMYnf3qJwqH5VU7MOSkn0k0r1yYN1Ijzm4ztLSCHBf5B+9mp7pND3naOLVv1GVnEWafDg5FP1rmePVP05okR0CnJvs8Kq1NgPotSJlUU+Ts3JxsXCMgKrShwMiy8JUTbxawBJ8Vc7DwVO4ZQc4XuPllS+KLfAsScCuLAE70Xfm7uHW7L1IPy4URQqR9q+YaE9aJIXBgVORDIl81teLz/v6Is1CBIJEoJSV8bgi4zGLH1cn8Dz7Aj+KzEsa87lCHgvFdSxLKvPlTb1aKmJNZLUo41RSm0NSnEPSm+el8/JfkU6mvB6DnZIaPC2pwY0eSBvpiiQjp8+70zsjfbx/GG8PjOBt0SYReNem/Nw2Y23F8uXCigTHjWSRy68gV1gWLafSy4KBnEJfFAzWTFp7OX2+LmJOsRel/0Wjpf/FDXOy3WCSEzzWRaS+RMjNNUYqWFXE4FQV+cuFzX8Jhpvp4fOxpoh/A7d2mcVEOv8mgJ5ul7TrRtqkrmj5eLxEz1PIyH9HIifBze9TolNGy+9T8vu0qRcha06hdwr2XXL6vFNSs3dhUNKyD0mK9iHR/e29GJS0+gMdvcKZXCE2dPFweTLDxKNWuS/yiIxNUzQ902l6ztHEq3+jKjmLNPlwcij61zLHq3+c0CI7BDg32eFVa20G0GtFyqKeJmfl4mLhGAFVpQ8HRJaFqZp4tYAl+Kqch4OncMsOcLzGyytfFFvguSHBpc0g0+TiDRiZWLyJy6truLS2Llp+712ppinOYP/IGZGzkT7VncbpTfHOZBpEBGpBYENCuUYkEL5cXJFvg2ejYPJ6cRnrJogselJSmU9ISnOj5+Qb4rM5SWsuGiU5vS2BdUiAWcLwkazWcs+66rweg+a72b1dg+jtHMSenn7sywxgT0ZShKeGJGg7GOnhzm4Rk0q8GyZWW5Wf39rkYjfRaknpLv3Pl0REFyVoXiqJyH/nJDCek6C30UUJcEcil6zL719/N7363xKMl9T4KC1Gel6anxOZNzFyCcAbnIw2Z94NTkZX/r+Z8wTDRFLEv4GbgBCdAP+b4HVGvlfeI3+MYDTkDxNgtPx7WPSIiNHdkma9+2e68rMKsiZIL0F1Scue+n/s3QnXbMlR3vuSelRPmgcEXE0MBgwewBiDsbn42l5e/rxeXtcDFxuDMXhkMAajAQNC89DzoJburvd0S0ctdZ+okxWZkW/8SqtcMuSOjPo/T0Rm7eTd53j0+vnzkePR7I8cj2Q/fz78todu3o8c7weOw/MHjgP889vrdhOwL6qnb6ffdJ1+53TStV5V5WXUycN5FOtFVq/1NJHRZQT0pst4RUc7QI+SumBcJ7NaXC4wxkZDeXgjsS5ItZOuF2DZfqg+vL2E3/cLqNfr6upG8f3xfP7Z3z899+zvnZ4/3r/5zHOn33z2eB+f3/rWN49jrW8en298bPR3Hpr8+qOR7++R0d/9WOPz/+87jyg+P6745qHQp/PjoW/+87bHj8dEP37z+aPv+5nTj53f7//p00eOc6OPvva+PwKuQqAogbse7f6Z47Hmnzkea/5nx+fnXnz+2+/TK8cx8PFo8/P7meNrHEfHN++c13cexP7Uo+87HhX+3tOTx+PBP/HEu4/3e27e73vw0eMx4e+4eWe/nv/GC8e/h/7C8Zf4Lx7v83+/83nncfhfvvn8/HFw/oXjff48fePM6s77+Hv/m/eZ2Z2j9Dv/5wfPvPZ4+JtHxF/tdRe3o1c9dbyfPD9M467Xkw8+dnritffpzO747+fPDx7vD7z2+djx+fjB9/z52PH5+M1nPuerYRBoOgH7ounI7zlhp990nX7ndNL1nia/RQM6efgWyXbPr6Je74nIgOIE9KYcgRygJ3DtZFaLS4KBCoTk4QIiJKTQSdcEfGVD6sNlpRlKTL0O4fuei90ovj+eL73456eXX/rz0/nzfz//3OmPX3j+5vOF43HSLxx/Dfvi8Xl+VPTNI6OP9yuv/efl47HHrxx/BXp+1PH9Pe749ccaH38ZeX6k8bcfbXw8Gvrtd96PHX9t+Y7zgdHNX10+fvz3x46/0Hz89KEnf/jb7/cdf3z5/uPa86cXAreKwM2j3Y/38fml4y/Sv3i8z59fPx7rfn5/7eXjr62Px5Tf+cvql27+hvr1f1E8h8PrD2E/6vJ4NPg7jkeDP3p8fvDRJ04fePTx0wceefz05PEX0U+9/aGbz+zXS8dfoJ//Wv3uz5fOj7N/9Tgav3kk/vE4+KM/ff34q/Knb/7Q/fzX6Xfed/7e/M77dDr4vfZ+8fy492Ps+X29113cjj71juP96NGz7n7d+evy4338tfjpzO78Pv77U8fnO1/7fOTg+sjx/3/4DZ/Xy1Ok20bAvqieop1+03X6ndNJ13pVlZdRJw/nUawXWb3W00RGlxHQmy7jFR3tAD1K6oJxncxqcbnAGBsN5eGNxLog1U66XoBl+6H68PYSft8voF6vq6sbxffH89VXnzm9ejwi+vz51ZdeOH3tpedPX335+eNw7ovHfz/ex+dXXj4/LvrF43//0vG3mi8eh3THX30en+d/i/i54y81z489vvx1fqzx+a8nj7+kfO2xxo8dn4898M7joPydN5/vfvjJ03seeep4BPRTx7/j+9hr7+OvMI//+WPH+/z5juNP119/X56DKxAoTOD1R7sfny8cjzZ/4TgcPr9fOv7N75dfPT/W/Ci847HmN+/zvwN+fJXX3znf6jsPYn/wOMh98DjIffA43H3swYeOQ+EHj8/zo8Lf/to7//+i5dXje796PCnj5n18/zv//czjtUfiH5/nf9P8/H7p5t9A/w6vc8u6ear7Dajz/3vnffcj4q/H8C5ux8H5g0fPOr/vfj1w/rfNj/f583Q8gv10/jzej9zwfOCG6fl/98D58/h3z28+X/ufXS9PkW4bAfuieop2+k3X6XdOJ13rVVVeRp08nEexXmT1Wk8TGV1GQG+6jFd0tAP0KKkLxnUyq8XlAmNsNJSHNxLrglQ76XoBlu2H6sPbS/h9v4B6va6ubhRfgefN44+Pv8k8Pr/04mdPX3zxL09feukvT1948YXT54/HRp8/nz0ec/zscXx+/hx73PH5scbHY4qPx7KfH2n8+mONn3jwvcejjN9zvN97/FXru4+/bn3Pzef7Hj0eC/3IozefXggggAACCCDw1gTsi+o5pNNvuk6/czrpWq+q8jLq5OE8ivUiq9d6msjoMgJ602W8oqMdoEdJXTCuk1ktLhcYY6OhPLyRWBek2knXC7BsP1Qf3l7C7/sF1Ot1dXWj+Ao8j79yvfOY41eOw/Gvnp45/g3m8+fTx+Oib97HI6NfPB51/NLpzufrjzt+8b7+Av38WOPzY57Pj2f/zmONH33gieMxxcejod/+xOmph47D9dfeTz50PBb6oYeP9xv+8eArfG0hEEAAAQQQuG0E7IvqKdrpN12n3zmddK1XVXkZdfJwHsV6kdVrPU1kdBkBvekyXtHRDtCjpC4Y18msFpcLjLHRUB7eSKwLUu2k6wVYth+qD28voQP0CRK6UXwFyMcjkO885vibx79vfhyTn9+vvnj892/eeWz08Xk8KPnb/3n9ccevnh+PfPHrO481fuCuxxo/8LaHjkcT33nf+bd+Hzz+PfTzfz8eZXw8uvih8+ONvRBAAAEEEEDgLQnYF9UzSKffdJ3uS3TStV5V5WXUycN5FOtFVq/1NJHRZQT0pst4RUc7QI+SumBcJ7NaXC4wxkZDeXgjsS5ItZOuF2DZfqg+vL2E3/cLqNfr6jpyo/hXP/jzp3/8ob97+tUP/fzpkfNh7QPHwe3xb/t6IYAAAggggAACuxB46XiKzMvHU2Re+uYrp1/73O+c/vXn/tPp1z7/Oxen/88+/Eunf/7hXz6dP72uR6DTb7pOv3M66Xq9aqgfqZOH66txvQzV6/VYirSGgN6Uw90BegLXTma1uCQYqEBIHi4gQkIKnXRNwFc2pD5cVpqhxNTrEL7vuXjkAP0n3/nx008d75985ydOH3n8B04fffzDN59eCCCAAAIIIIDALgT+7Lm/On3muc+ezp//8+ufPP3h1z91fH7q4vQdoF+MLHRBp990nX7ndNI1ZPRbMqiTh2+JZKGvoV5DmAwqTEBvyhHHAXoC105mtbgkGKhASB4uIEJCCp10TcBXNqQ+XFaaocTU6xC+qx6gv/vhp07n93uO9y+876dPf+99P3N8/sx1ExQNAQQQQAABBBBIJPDbX/q903883r/9pd8/feXlp09ffe196ZQO0C8lFhvf6Tddp985nXSNOf12jOrk4duhWOxbqNcYJ6PqEtCbcrRxgJ7AtZNZLS4JBioQkocLiJCQQiddE/CVDakPl5VmKDH1OoTvey7+tc//7unf3jyq9HdPL7368vH40pdPLx6fl77cNL6UmPEIIIAAAgggUIHAyNN4Hn3g4Zt/vuaR4/NXP/h3Tv/o/E/bHJ9e1yPQ6Tddp985nXS9XjXUj9TJw/XVuF6G6vV6LEVaQ0BvyuHuAD2BayezWlwSDFQgJA8XECEhhU66JuArG1IfLivNUGLqdQjf91z8R09/+uYxpf/r658+ffq5vzweYfpXp08/+5cXT+IA/WJkLkAAAQQQQACBAgRGDtA/9sQPHv+EzQ+cPvb4D57+2js/dvyzNh8//cRTHyvwrW5PCp1+03X6ndNJ19tTjff+Jp08fG8at2eEer09Wnb9JnpTjvIO0BO4djKrxSXBQAVC8nABERJS6KRrAr6yIfXhstIMJaZeh/B9z8Vfe/mZm0eVfu2VZ24eX/pbX/wfN5+XvhygX0rMeAQQQAABBBCoQGDkAP38z9f84vv/xs0/Y/Ouh568+adt3vXwkxW+1q3JodNvuk6/czrpemuKMfBFOnk4gOPWDFGvt0bKtl9Eb8qR3gF6AtdOZrW4JBioQEgeLiBCQgqddE3AVzakPlxWmqHE1OsQvre8eOQGsgP0PF1ERgABBBBAAIE8AvY/eWyvEbnTb7pOv3M66XqNOtglRicP76LJNfJUr9egKMZKAnpTDn0H6AlcO5nV4pJgoAIhebiACAkpdNI1AV/ZkPpwWWmGElOvQ/gcoOfhExkBBBBAAAEENiTgAL22aJ1+03X6ndNJ19oVdt3sOnn4uuRqR1OvtfWR3b0J6E33ZnQ/Ixyg3w+1e1zTyawWlwQDFQjJwwVESEihk64J+MqG1IfLSjOUmHodwucAPQ+fyAgggAACCCCwIQEH6LVF6/SbrtPvnE661q6w62bXycPXJVc7mnqtrY/s7k1Ab7o3o/sZ4QD9fqg5QP82AYtLgoEKhOzUcDt5uJOuBcpoWgqdPDwNaoGJ1GueCCM3kH/lgz93+pUP/Ozp/PmOBx49Pfbg8T4+vRBAAAEEEEAAgWoEnn/1xdPz33jx9MLx+euf/8+nX//Cf7n5vPTln7C5lNjl4zv9puv0O6eTrpe7ft8rOnl4X5Uuz1y9Xs7MFbUI6E05ejhAT+DayawWlwQDFQjJwwVESEihk64J+MqG1IfLSjOUmHodwveWF48coP/4Ux85/bWnPnb6sSc/cvrEkz90+vgTP3T6xPH2QgABBBBAAAEEqhH45LN/cfrU8f7kM39x+pNn/uz0v57+9OmPn/6zi9N0gH4xsosv6PSbrtPvnE66Xmz6jS/o5OGNZbo4dfV6MTIXFCOgN+UI4gA9gWsns1pcEgxUICQPFxAhIYVOuibgKxtSHy4rzVBi6nUIX9oB+lMPPX566qEnjvfjp7///r91+qX3/83j82/mJSsyAggggAACCCBwnwT+wxf/++k3j/d/+OJ/Oz39ynPH+9mbz0tfDtAvJXb5+E6/6Tr9zumk6+Wu3/eKTh7eV6XLM1evlzNzRS0CelOOHg7QE7h2MqvFJcFABULycAERElLopGsCvrIh9eGy0gwlpl6H8L3lxf/ueHzpv/v88T4+n3/1hdOz33jh5vGml77+4fEo95v3B3/2eIz7O05PPPiOm0e6eyGAAAIIIIAAAqsInPc0N3ubY4/z+n7nvOe59HXe09zsbY49zuv7nfOnVw6BTr/pOv3O6aRrTmXUjNrJwzUVyMlKveZwFXUeAb0ph7UD9ByubaJ2KkwLaRtb+6IIbEVAH95KLsl+HwKzPXx+hOmfHI8v/ZNn/s/xSNM/P/3v4/3JZ//8Ym3Oj3H/seOR7j/25P91PM79h08/+sQP33x6IYAAAggggAACqwjc7G2Ofc3587zXubPnufyx7Z849jU/euxrznub817nzp7nI6u+lnlvEYFO99Zm/865RTbxVYoQ6FSvRZBPSUNvmoJ5+iSd6nWmhx2gT7fy7ZpwpllXk+vUhFazNj8CCMQJ6MNxVkbWJDDbw8+cH2H6jedOz7zy/M0jTX/jC//t5vPS15NB80BtAAAgAElEQVQPPXZ66sEnTufP8+Pcf/kDf+vm0wsBBBBAAAEEEFhF4O69zXmv8/Q3nr3Z81z6untvc2fP8/ix53n80jDGI/A9BDrdW5v9O4fdELg2gU71em12lePpTZXVuf/cOtXrTA87QL9/T7ryIDDTrKuBd2pCq1mbHwEE4gT04TgrI2sSWOnhf/nZ3zz9i8/+xun8OfL65Q/87ZvHm/6D4wD9ieMm8+PHI0+fePCxkZCuRQABBBBAAAEEQgSe/cbzp+eOx7Y/exyU//vj/yjw/Mj23/jCfw1d+2aD/LvnQ/hc/BYEOt1bW/k7hwkRuAaBTvV6DV67xNCbdlHqsjw71etMDztAv8yHRr+BwEyzrobfqQmtZm1+BBCIE9CH46yMrElgpYevdYD+o8ejTd/4/hGPc69pOFkhgAACCCBwywj86c0/SfN/vuc98jUdoI/Qc+1bEeh0b23l7xwuROAaBDrV6zV47RJDb9pFqcvy7FSvMz3sAP0yHxrtAJ0HEEAAgVIEZm4aVn/xTpvB1axnzr/Sw9c6QD//tfn5L8+fOP7y/B+8/2+f/sHxF+nnv0r3QgABBBBAAAEEsgmc/9r835/fX/yvp2df+0v081+lj7wcoI/Qc+1bEej0m27l7xwuROAaBDrV6zV47RJDb9pFqcvy7FSvMz3sAP0yHxr9BgIzzboafqcmtJq1+RFAIE5AH46zMrImgZUePv87oecbzufP878P+sxr/zb6CKnzvxl6PkD/++//mzf/VuiTx+G6fzN0hKhrEUAAAQQQQOCNBJ555blj33LsXY7P//DF//7t/cwIqfO/df7kzb91/tixj3l9P/O3RkK6FoHvIdDp3trK3zmsh8A1CHSq12vw2iWG3rSLUpfl2aleZ3rYAfplPjT6DQRmmnU1/E5NaDVr8yOAQJyAPhxnZWRNAis9fH7k6Z8+e7xfe/TpHz/9mZvHn468zo9u/5EnjvfxeX6s+48/9dGbTy8EEEAAAQQQQOBaBM77ldf3LXfvZ0bi371vuXs/MxLTtQi8kUCne2srf+dwHgLXINCpXq/Ba5cYetMuSl2WZ6d6nelhB+iX+dDoNxCYadbV8Ds1odWszY8AAnEC+nCclZE1Caz08HPHY06f+8aLx/v5m7/c+vUv/Oebz5HX48dj3B9/8NHj/djN49x/5YM/d/MX6V4IIIAAAggggMC1CNzsWz5/7FuOx7af9zF39jMvDIU/71d+5QN39i3nfcyd/cw7hmK6GIE3Euh0b23l7xzOQ+AaBDrV6zV47RJDb9pFqcvy7FSvMz3sAP0yHxr9BgIzzboafqcmtJq1+RFAIE5AH46zMrImgSoePj/+9Pwo9/PnM688e3r6eCTq+T3yOj/G/fwI1DuPc3/i9NTxSPfz2wsBBBBAAAEEELiUwOt7k/M+5e59y6Vx7h7/+t7kvE+5e98yEtO1CLwVgU731qr8zuFIBO6XQKd6vV9GO16nN+2o2r1z7lSvMz3sAP3e3jPiLQjMNOtqITo1odWszY8AAnEC+nCclZE1CVTx8Cef/YvTJ49HuX/q+Pzjp//s9MfPfObmc+T18Sd+6OZR7ufPH3/qI6cff/J4H49090IAAQQQQAABBC4lcH5k+x8/c+xRjv3Jeb9yfnT7+XPkdWd/8tGbfcp5v/KJY9/yiePTC4EsAp3urVX5nZOlpbi3n0Cner39an7nG+pNt1PtTvU608MO0G9nvUz7VjPNOu1LvclEnZrQatbmRwCBOAF9OM7KyJoEqnj4+ePRp8+/eryPx5/+uy/8l9P/dzwW9fw58nrsePTpYw8c7+PzH37gZ0//9wf/zs2nFwIIIIAAAgggcCmBO/uT373Zn3xn3/LipWG+a/yd/cnP3exPHjse1/76vmUoqIsReAsCne6tVfmdw5AI3C+BTvV6v4x2vE5v2lG1e+fcqV5netgB+r29Z8RbEJhp1tVCdGpCq1mbHwEE4gT04TgrI2sSqOjhf/nZ3zz9i8/+xun8ea3XLx2Pcf/F9/2N0/nz7tc7j0e6v/PhJ0/vPB6d6oUAAggggAACCHz9eET7119+5vT1N/xTMr95/DMzv/Wl/3E6f468znuOdz58vI/PN9ufjMR3LQJvRaDTvbWKv3O4E4FLCHSq10u47D5Wb9pdwe+ff6d6nelhB+i3s16mfauZZp32pd5kok5NaDVr8yOAQJyAPhxnZWRNAhU9nHGA/vEnfvDm0ajn992vv3Y80v38WPfzpxcCCCCAAAIIIPC/zo9qP97nz7tf58e133n/5RCku/cer+9NzvsULwRmEOh0b63i75wZGpvj9hDoVK+3R7V7fxO96d6MdhzRqV5netgB+o7VUCjnmWZd/bU7NaHVrM2PAAJxAvpwnJWRNQlU9HDGAfo7Hnjk9I7jce7nz7tf58em/srxaPfzpxcCCCCAAAIIIHD+Z2R+/XhU+/nz7tcLr750euH452bOnyOvu/ceb7Y/GYnvWgTeikCne2sVf+dwJwKXEOhUr5dw2X2s3rS7gt8//071OtPDDtBvZ71M+1YzzTrtS73JRJ2a0GrW5kcAgTgBfTjOysiaBCp6+D9+6fduHo96/vza8QjVr71yvI/PjNffe9/P3Dw+9fx59+tdx2Pd3/XQ8T4+vRBAAAEEEEDg9hF4sz3G3fuQjG/9zz78S6d//uFfPp0/vRCYTaDTvbWKv3Nm622+vQl0qte9lbose73pMl67jO5UrzM97AB9lwoomudMs65G0KkJrWZtfgQQiBPQh+OsjKxJoKKHP308GvXTz3329Jnj84+e/vTpj75+vI/PjNfHjkemfuzxD58++oZHp/7EUx87/cQ7j/fx6YUAAggggAACt4/Am+0xzvuP8z7kvB/JeDlAz6AqZpRAp3trFX/nRHUyDoEzgU712klxvel2qt2pXmd62AH67ayXad9qplmnfak3mahTE1rN2vwIIBAnoA/HWRlZk0BFD7/46sunF4/Ho770zZdPv3Y8QvXXPvc7N58Zr0cfePj0yNsfOZ0/73796vFY91/90M+fzp9eCCCAAAIIIHD7CLzZHuO8D3npmy8de5GXU760A/QUrIIGCXS6t1bxd05QJsMQuCHQqV47Sa433U61O9XrTA87QL+d9TLtW80067Qv9SYTdWpCq1mbHwEE4gT04TgrI2sSqO7h3z4e4/5bx/v8effrqy8/ffrq8Vj382fG6xfe99OnX3zf3zj9whse7Z4xl5gIIIAAAgggMJ/AnT3G/zj2GL+fMvm7H37q9O7jn4I5f979Ou8tfvF422OkYBf0HgQ63Vur/juHWRG4F4FO9XovFrfpf6833SY1v/NdOtXrTA87QL+d9TLtW80067Qv9SYTdWpCq1mbHwEE4gT04TgrI2sSqO7hzxyPUP2z5/7qeJz7Z78L4B89/anTH3z9U8fj3T+VAvajx2PdP/L4D5zOn14IIIAAAgggcPsIfHuPcew1Ml4/8c6Pn/768f6Jpz7+XeE/+oQ9RgZvMWMEOt1bq/47J6aYUZ0JdKrXTjrrTbdT7U71OtPDDtBvZ71M+1YzzTrtS73JRJ2a0GrW5kcAgTgBfTjOysiaBKp7+PwY95defeXmce53v86Pdf83N492/50UsI+8/Xi0+wMPHY93/+5Hu6dMJigCCCCAAAIITCfwZnuMayXyqx/8+dP/c/7nYI733S97jGsRFud+CHS6t1b9d8796OeaXgQ61WsnZfWm26l2p3qd6WEH6LezXqZ9q5lmnfal3mSiTk1oNWvzI4BAnIA+HGdlZE0Cu3r4Px2PW/3tLx/v4/MrL3/99JWXnr759EIAAQQQQAABBFYReM/D7zy955GnTufP8z8H8wvv/enT3z0+vRCoQqDTvbVdf+dU8Yo81hPoVK/rac/LQG+ax3rmTJ3qdaaHHaDPdPEtnGumWVfj69SEVrM2PwIIxAnow3FWRtYksKuHz491/z/H+/z5h8dj3P/g6396+p9Jj3OvqZysEEAAAQQQQKAagZ+8eWz7j5x+6vg8/1Mw/9fxPn96IVCFQKd7a7v+zqniFXmsJ9CpXtfTnpeB3jSP9cyZOtXrTA87QJ/p4ls410yzrsbXqQmtZm1+BBCIE9CH46yMrElgVw+//M1XTq988xun8+e/+dx/Ov3rz/326d8ej3T3QgABBBBAAAEEVhH4R8fj2v/xh37heHT73z09/PaHTg+9/cGbTy8EqhDodG9t1985Vbwij/UEOtXretrzMtCb5rGeOVOnep3pYQfoM118C+eaadbV+Do1odWszY8AAnEC+nCclZE1CdwGD//Ol//g5lHu588vv/T105df/trNpxcCCCCAAAIIIJBB4L2PvPP03offdTp/3v36+ff+9ZtHt58/vRCoSKDTvbXb8DunoofkNI9Ap3qdR3X9THrTeg0yMuhUrzM97AA9w62NYs4062qsnZrQatbmRwCBOAF9OM7KyJoEboOH//z5zx2Pcv/c6fz5B1/70+P9yZtHunshgAACCCCAAAIZBM6Paf/r7/rE8f6R7wr/w4996Hhk+4dO508vBCoS6HRv7Tb8zqnoITnNI9CpXudRXT+T3rReg4wMOtXrTA87QM9wa6OYM826GmunJrSatfkRQCBOQB+OszKyJoHb4OFvnB/l/q1vnL7xzVdvHuX+r//qeB+fXggggAACCCCAQAaB82Pa//EPHO/j8+7Xg29/4PTw2x48PXg8ut0LgYoEOt1buw2/cyp6SE7zCHSq13lU18+kN63XICODTvU608MO0DPc2ijmTLOuxtqpCa1mbX4EEIgT0IfjrIysSeC2efh3vvyHp989HuV+/rz79eWXvnb64ktfPX3p+PRCAAEEEEAAAQQuJfC+R951ev8j7z4e2/6u4xHtP3X6O8dj2s+fXgjsRKDTvbXb9jtnJ5/J9ToEOtXrdYjtEUVv2kOnS7PsVK8zPewA/VInGv9dBGaadTX6Tk1oNWvzI4BAnIA+HGdlZE0Ct83Df/78509/8dr7buK//7X/ffq94/37xyPevRBAAAEEEEAAgUsJ/PTxuPafedePnn76eP/QYx+8ef/w8fZCYCcCne6t3bbfOTv5TK7XIdCpXq9DbI8oetMeOl2aZad6nelhB+iXOtH47yIw06yr0XdqQqtZmx8BBOIE9OE4KyNrErhtHn71W6+eXjke5X7+vPv1r/7qP57+1fFY9/OnFwIIIIAAAgggcCmBf/IDf+/0T45Htp8/H3jbA6eHjse1nz+9ENiJQKd7a7ftd85OPpPrdQh0qtfrENsjit60h06XZtmpXmd62AH6pU40/rsIzDTravSdmtBq1uZHAIE4AX04zsrImgS6ePg/f+V/Ho92/8PT+fPNXl948SvHI96/evrCi1+tKZasEEAAAQQQQOBqBD7w6LtP7zseyf6BR98Tivlz7/nJ47HtP3U6f3ohsCuBTvfWuvzO2dWL8r43gU71em8at2eE3nR7tLz7m3Sq15kedoB+O+tl2reaadZpX+pNJurUhFazNj8CCMQJ6MNxVkbWJNDFw3/x/BdOf3l+tPsLX3hTIc6PeP+9r/7JzaPevRBAAAEEEEDgdhM4P479Z979YzePZY+8fugdHzj94M2j2z8QGW4MAiUJdLq31uV3TkmjSeoqBDrV61WAbRJEb9pEqAvT7FSvMz3sAP1CIxr+3QRmmnU1+05NaDVr8yOAQJyAPhxnZWRNAl08/Oq3vnn65vE+f77Z6//9q9863Xl7zHtNt8oKAQQQQACB6xH4p8ej2P/pD/zizTvyeuBtbz+9/XifP70Q2JVAp3trXX7n7OpFed+bQKd6vTeN2zNCb7o9Wt79TTrV60wPO0C/nfUy7VvNNOu0L/UmE3VqQqtZmx8BBOIE9OE4KyNrEujk4Xsp8F++8kc3j3k/f3ohgAACCCCAwO0m8LPv+YmbR7KfP70Q6EKg0701v3O6uPr2fs9O9Xp7Vfzeb6Y33U61O9XrTA87QL+d9TLtW80067Qv5QB9NWrzI4DABQT04QtgGVqSQCcP30uAvzwe7/7Z5794+uwLX7zXUP97BBBAAAEEENicwIff8f7Thx97/+kHj0ezeyHQhYAb/F2U9j1vA4FO9Xob9Ip+B/dgoqT2GtepXmd62AH6XnVQLtuZZl395Ts1odWszY8AAnEC+nCclZE1CXTy8L0U+Oa3vnW6+c9bPOb9XjH87xFAAAEEEEBgDwJvOx7F/rbjP29/29v2SFiWCFyBQKd7a37nXMEwQiwl0Klel4KePLneNBn4pOk61etMDztAn2Tg2zrNTLOuZtipCa1mbX4EEIgT0IfjrIysSaCTh2sqICsEEEAAAQQQQAABBOYQ6HRvze+cOZ4ySx6BTvWaR7FeZL2pnibXyKhTvc70sAP0a7izcYyZZl2NuVMTWs3a/AggECegD8dZGVmTQCcP11RAVggggAACCCCAAAIIzCHQ6d6a3zlzPGWWPAKd6jWPYr3IelM9Ta6RUad6nelhB+jXcGfjGDPNuhpzpya0mrX5EUAgTkAfjrMysiaBTh6uqYCsEEAAAQQQQAABBBCYQ6DTvTW/c+Z4yix5BDrVax7FepH1pnqaXCOjTvU608MO0K/hzsYxZpp1NeZOTWg1a/MjgECcgD4cZ2VkTQKdPFxTAVkhgAACCCCAAAIIIDCHQKd7a37nzPGUWfIIdKrXPIr1IutN9TS5Rkad6nWmhx2gX8OdjWPMNOtqzJ2a0GrW5kcAgTgBfTjOysiaBDp5uKYCskIAAQQQQAABBBBAYA6BTvfW/M6Z4ymz5BHoVK95FOtF1pvqaXKNjDrV60wPO0C/hjsbx5hp1tWYOzWh1azNjwACcQL6cJyVkTUJdPJwTQVkhQACCCCAAAIIIIDAHAKd7q35nTPHU2bJI9CpXvMo1ousN9XT5BoZdarXmR52gH4NdzaOMdOsqzF3akKrWZsfAQTiBPThOCsjaxLo5OGaCsgKAQQQQAABBBBAAIE5BDrdW/M7Z46nzJJHoFO95lGsF1lvqqfJNTLqVK8zPewA/RrubBxjpllXY+7UhFazNj8CCMQJ6MNxVkbWJNDJwzUVkBUCCCCAAAIIIIAAAnMIdLq35nfOHE+ZJY9Ap3rNo1gvst5UT5NrZNSpXmd62AH6NdzZOMZMs67G3KkJrWZtfgQQiBPQh+OsjKxJoJOHayogKwQQQAABBBBAAAEE5hDodG/N75w5njJLHoFO9ZpHsV5kvameJtfIqFO9zvSwA/RruLNxjJlmXY25UxNazdr8CCAQJ6APx1kZWZNAJw/XVEBWCCCAAAIIIIAAAgjMIdDp3prfOXM8ZZY8Ap3qNY9ivch6Uz1NrpFRp3qd6WEH6NdwZ+MYM826GnOnJrSatfkRQCBOQB+OszKyJoFOHq6pgKwQQAABBBBAAAEEEJhDoNO9Nb9z5njKLHkEOtVrHsV6kfWmeppcI6NO9TrTww7Qr+HOxjFmmnU15k5NaDVr8yOAQJyAPhxnZWRNAp08XFMBWSGAAAIIIIAAAgggMIdAp3trfufM8ZRZ8gh0qtc8ivUi6031NLlGRp3qdaaHHaBfw52NY8w062rMnZrQatbmRwCBOAF9OM7KyJoEOnm4pgKyQgABBBBAAAEEEEBgDoFO99b8zpnjKbPkEehUr3kU60XWm+ppco2MOtXrTA87QL+GOxvHmGnW1Zg7NaHVrM2PAAJxAvpwnJWRNQl08nBNBWSFAAIIIIAAAggggMAcAp3urfmdM8dTZskj0Kle8yjWi6w31dPkGhl1qteZHnaAfg13No4x06yrMXdqQqtZmx8BBOIE9OE4KyNrEujk4ZoKyAoBBBBAAAEEEEAAgTkEOt1b8ztnjqfMkkegU73mUawXWW+qp8k1MupUrzM97AD9Gu5sHGOmWVdj7tSEVrM2PwIIxAnow3FWRtYk0MnDNRWQFQIIIIAAAggggAACcwh0urfmd84cT5klj0Cnes2jWC+y3lRPk2tk1KleZ3rYAfo13Nk4xkyzrsbcqQmtZm1+BBCIE9CH46yMrEmgk4drKiArBBBAAAEEEEAAAQTmEOh0b83vnDmeMksegU71mkexXmS9qZ4m18ioU73O9LAD9Gu4s3GMmWZdjblTE1rN2vwIIBAnoA/HWRlZk0AnD9dUQFYIIIAAAggggAACCMwh0Onemt85czxlljwCneo1j2K9yHpTPU2ukVGnep3pYQfo13Bn4xgzzboac6cmtJq1+RFAIE5AH46zMrImgU4erqmArBBAAAEEEEAAAQQQmEOg0701v3PmeMoseQQ61WsexXqR9aZ6mlwjo071OtPDDtCv4c7GMWaadTXmTk1oNWvzI4BAnIA+HGdlZE0CnTxcUwFZIYAAAggggAACCCAwh0Cne2t+58zxlFnyCHSq1zyK9SLrTfU0uUZGnep1pocdoF/DnY1jzDTrasydmtBq1uZHAIE4AX04zsrImgQ6ebimArJCAAEEEEAAAQQQQGAOgU731vzOmeMps+QR6FSveRTrRdab6mlyjYw61etMDztAv4Y7G8eYadbVmDs1odWszY8AAnEC+nCclZE1CXTycE0FZIUAAggggAACCCCAwBwCne6t+Z0zx1NmySPQqV7zKNaLrDfV0+QaGXWq15kedoB+DXc2jjHTrKsxd2pCq1mbHwEE4gT04TgrI2sS6OThmgrICgEEEEAAAQQQQACBOQQ63VvzO2eOp8ySR6BTveZRrBdZb6qnyTUy6lSvMz3sAP0a7mwcY6ZZV2Pu1IRWszY/AgjECejDcVZG1iTQycM1FZAVAggggAACCCCAAAJzCHS6t+Z3zhxPmSWPQKd6zaNYL7LeVE+Ta2TUqV5nenjaAfo1TLBLjE5m3UUTeV5GYGYTuiwzoxFA4I0ErDm30xP68O3UVb3eTl19KwQQ2IdAp/W105rTSdd9qk2mCCCAwO0kYH2l6+4E7Jt2V/D756835ejqAD2BayezJuATsgABC2kBEaSAQJCANScIarNh+vBmggXTVa9BUIYhgAACSQQ6ra+d1pxOuiaVhrAIIIAAAkEC1tcgqM2G0XUzwaT7PQR4OMcUDtATuHYyaw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+u7d0cAACAASURBVF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Cg0w0I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RgBVoAAAIABJREFU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dhpB+idCrORf06dmhAP305nd/Lw7VTQt9KbeACBfQhYc/bRSqYIdCLQaS+hD3dy9u38rp3q9XYq6Ft1ItBpzdGbOjnbd92dgN60u4Lyn+lhB+j8NkRgplmHEr3CxTaDV4BYMEQnDxfEL6UrENCbrgBRCAQmEbDmTAJtGgQQuIhAp72EPnyRNQwuSKBTvRbELyUELiLQac3Rmy6yhsEILCWgNy3Fb/IrEJjpYQfoVxCsc4iZZl3N2W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px2gr4Y6c/5Om4aZZp2p4febi66rFciZv5OuOQRFRWAegU5rzjyq62fSh9drkJFBp3rt5GG6ZlSLmDMJdPLwTK7mQiCDQKf1NYOfmAgggAACcQKd9ojW17gvdhrZycMzdXG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PlUmYAAAgAElEQVR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DPpG0uBBBAAAEEEEAgQKDTDxqb/IAhDEGgCIFOvakIcmkgcN8ErK/3jc6FRQhYc4oIIY37JqAP3zc6FxYh0KkPq9cippMGAsUIOEAvJoh0EEAAAQQQQAABP1R5AAEEKhLo1Jsq8pcTApcQcCP4ElrGViRgzamoipwuIaAPX0LL2IoEOvVh9VrRgXJCYD0BB+jrNZABAggggAACCCDwXQT8UGUIBBCoSKBTb6rIX04IXELAjeBLaBlbkYA1p6IqcrqEgD58CS1jKxLo1IfVa0UHygmB9QQcoK/XQAYIIIAAAggggIADdB5AAIHyBDrdRCsvhgQRuAcBN4JZZHcC1pzdFZS/PswDuxPo1IfV6+5ulT8COQQcoOdwFRUBBBBAAAEEELhvAn6o3jc6FyKAQCKBTr0pEaPQCEwh4EbwFMwmSSRgzUmEK/QUAvrwFMwmSSTQqQ+r10QjCY3AxgQcoG8sntQRQAABBBBA4HYS8EP1durqWyGwO4FOvWl3reSPgBvBPLA7AWvO7grKXx/mgd0JdOrD6nV3t8ofgRwCDtBzuIqKAAIIIIAAAgjcNwE/VO8bnQsRQCCRQKfelIhRaASmEHAjeApmkyQSsOYkwhV6CgF9eApmkyQS6NSH1WuikYRGYGMCDtA3Fk/qCCCAAAIIIHA7Cfihejt19a0Q2J1Ap960u1byR8CNYB7YnYA1Z3cF5a8P88DuBDr1YfW6u1vlj0AOAQfoOVxFRQABBBBAAAEE7puAH6r3jc6FCCCQSKBTb0rEKDQCUwi4ETwFs0kSCVhzEuEKPYWAPjwFs0kSCXTqw+o10UhCI7AxAQfoG4sndQQQQAABBBC4nQT8UL2duvpWCOxOoFNv2l0r+SPgRjAP7E7AmrO7gvLXh3lgdwKd+rB63d2t8kcgh4AD9ByuoiKAAAIIIIAAAvdNwA/V+0bnQgQQSCTQqTclYhQagSkE3AiegtkkiQSsOYlwhZ5CQB+egtkkiQQ69WH1mmgkoRHYmIAD9I3FkzoCCCCAAAII3E4CfqjeTl19KwR2J9CpN+2ulfwRcCOYB3YnYM3ZXUH568M8sDuBTn1Yve7uVvkjkEPAAXoOV1ERQAABBBBAAIH7JuCH6n2jcyECCCQS6NSbEjEKjcAUAm4ET8FskkQC1pxEuEJPIaAPT8FskkQCnfqwek00ktAIbEzAAfrG4kkdAQQQQAABBG4nAT9Ub6euvhUCuxPo1Jt210r+CLgRzAO7E7Dm7K6g/PVhHtidQKc+rF53d6v8Ecgh4AA9h6uoCCCAAAIIIIDAfRPwQ/W+0bkQAQQSCXTqTYkYhUZgCgE3gqdgNkkiAWtOIlyhpxDQh6dgNkkigU59WL0mGkloBDYm4AB9Y/GkjgACCCCAAAK3k4AfqrdTV98Kgd0JdOpNu2slfwTcCOaB3QlYc3ZXUP76MA/sTqBTH1avu7tV/gjkEHCAnsNVVAQQQAABBBBA4L4J+KF63+hciAACiQQ69aZEjEIjMIWAG8FTMJskkYA1JxGu0FMI6MNTMJskkUCnPqxeE40kNAIbE3CAvrF4UkcAAQQQQACB20nAD9XbqatvhcDuBDr1pt21kj8CbgTzwO4ErDm7Kyh/fZgHdifQqQ+r193dKn8Ecgg4QM/hKioCCCCAAAIIIHDfBPxQvW90LkQAgUQCnXpTIkahEZhCwI3gKZhNkkjAmpMIV+gpBPThKZhNkkigUx9Wr4lGEhqBjQk4QN9YPKkjgAACCCCAwO0k4Ifq7dTVt0JgdwKdetPuWskfATeCeWB3Atac3RWUvz7MA7sT6NSH1evubpU/AjkEHKDncBUVAQQQQAABBBC4bwJ+qN43OhcigEAigU69KRGj0AhMIeBG8BTMJkkkYM1JhCv0FAL68BTMJkkk0KkPq9dEIwmNwMYEHKBvLJ7UEUAAAQQQQOB2EvBD9Xbq6lshsDuBTr1pd63kj4AbwTywOwFrzu4Kyl8f5oHdCXTqw/8/e3aQJckOIlG0e/+b7j+uqj7HFXJwIbtzBcKfYUCm+HV6tcofgRoCHtBruIqKAAIIIIAAAgj8TMAfqj+j80MEECgkkNSbCjEKjUALAf8IbsHskkICZk4hXKFbCOjDLZhdUkggqQ/za2EhCY3AYAIe0AeLJ3UEEEAAAQQQuJOAP1Tv1NVXITCdQFJvmq6V/BHwj2A1MJ2AmTNdQfnrw2pgOoGkPsyv06tV/gjUEPCAXsNVVAQQQAABBBBA4GcC/lD9GZ0fIoBAIYGk3lSIUWgEWgj4R3ALZpcUEjBzCuEK3UJAH27B7JJCAkl9mF8LC0loBAYT8IA+WDypI4AAAggggMCdBPyheqeuvgqB6QSSetN0reSPgH8Eq4HpBMyc6QrKXx9WA9MJJPVhfp1erfJHoIaAB/QarqIigAACCCCAAAI/E/CH6s/o/BABBAoJJPWmQoxCI9BCwD+CWzC7pJCAmVMIV+gWAvpwC2aXFBJI6sP8WlhIQiMwmIAH9MHiSR0BBBBAAAEE7iTgD9U7dfVVCEwnkNSbpmslfwT8I1gNTCdg5kxXUP76sBqYTiCpD/Pr9GqVPwI1BDyg13AVFQEEEEAAAQQQ+JmAP1R/RueHCCBQSCCpNxViFBqBFgL+EdyC2SWFBMycQrhCtxDQh1swu6SQQFIf5tfCQhIagcEEPKAPFk/qCCCAAAIIIHAnAX+o3qmrr0JgOoGk3jRdK/kj4B/BamA6ATNnuoLy14fVwHQCSX2YX6dXq/wRqCHgAb2Gq6gIIIAAAggggMDPBPyh+jM6P0QAgUICSb2pEKPQCLQQ8I/gFswuKSRg5hTCFbqFgD7cgtklhQSS+jC/FhaS0AgMJuABfbB4UkcAAQQQQACBOwn4Q/VOXX0VAtMJJPWm6VrJHwH/CFYD0wmYOdMVlL8+rAamE0jqw/w6vVrlj0ANAQ/oNVxFRQABBBBAAAEEfibgD9Wf0fkhAggUEkjqTYUYhUaghYB/BLdgdkkhATOnEK7QLQT04RbMLikkkNSH+bWwkIRGYDABD+iDxZM6AggggAACCNxJwB+qd+rqqxCYTiCpN03XSv4I+EewGphOwMyZrqD89WE1MJ1AUh/m1+nVKn8Eagh4QK/hKioCCCCAAAIIIPAzAX+o/ozODxFAoJBAUm8qxCg0Ai0E/CO4BbNLCgmYOYVwhW4hoA+3YHZJIYGkPsyvhYUkNAKDCXhAHyye1BFAAAEEEEDgTgL+UL1TV1+FwHQCSb1pulbyR8A/gtXAdAJmznQF5a8Pq4HpBJL6ML9Or1b5I1BDwAN6DVdREUAAAQQQQACBnwn4Q/VndH6IAAKFBJJ6UyFGoRFoIeAfwS2YXVJIwMwphCt0CwF9uAWzSwoJJPVhfi0sJKERGEzAA/pg8aSOAAIIIIAAAncS8Ifqnbr6KgSmE0jqTdO1kj8C/hGsBqYTMHOmKyh/fVgNTCeQ1If5dXq1yh+BGgIe0Gu4iooAAggggAACCPxMwB+qP6PzQwQQKCSQ1JsKMQqNQAsB/whuweySQgJmTiFcoVsI6MMtmF1SSCCpD/NrYSEJjcBgAh7QB4sndQQQQAABBBC4k4A/VO/U1VchMJ1AUm+arpX8EfCPYDUwnYCZM11B+evDamA6gaQ+zK/Tq1X+CNQQ8IBew1VUBBBAAAEEEEDgZwL+UP0ZnR8igEAhgaTeVIhRaARaCPhHcAtmlxQSMHMK4QrdQkAfbsHskkICSX2YXwsLSWgEBhPwgD5YPKkjgAACCCCAwJ0E/KF6p66+CoHpBJJ603St5I+AfwSrgekEzJzpCspfH1YD0wkk9WF+nV6t8keghoAH9BquoiKAAAIIIIAAAj8T8Ifqz+j8EAEECgkk9aZCjEIj0ELAP4JbMLukkICZUwhX6BYC+nALZpcUEkjqw/xaWEhCIzCYgAf0weJJHQEEEEAAAQTuJOAP1Tt19VUITCeQ1JumayV/BPwjWA1MJ2DmTFdQ/vqwGphOIKkP8+v0apU/AjUEPKDXcBUVAQQQQAABBBD4mYA/VH9G54cIIFBIIKk3FWIUGoEWAv4R3ILZJYUEzJxCuEK3ENCHWzC7pJBAUh/m18JCEhqBwQQ8oA8WT+oIIIAAAgggcCcBf6jeqauvQmA6gaTeNF0r+SPgH8FqYDoBM2e6gvLXh9XAdAJJfZhfp1er/BGoIeABvYarqAgggAACCCCAwM8E/KH6Mzo/RACBQgJJvakQo9AItBDwj+AWzC4pJGDmFMIVuoWAPtyC2SWFBJL6ML8WFpLQCAwm4AF9sHhSRwABBBBAAIE7CfhD9U5dfRUC0wkk9abpWskfAf8IVgPTCZg50xWUvz6sBqYTSOrD/Dq9WuWPQA0BD+g1XEVFAAEEEEAAAQR+JuAP1Z/R+SECCBQSSOpNhRiFRqCFgH8Et2B2SSEBM6cQrtAtBPThFswuKSSQ1If5tbCQhEZgMAEP6IPFkzoCCCCAAAII3EnAH6p36uqrEJhOIKk3TddK/gj4R7AamE7AzJmuoPz1YTUwnUBSH+bX6dUqfwRqCHhAr+EqKgIIIIAAAggg8DMBf6j+jM4PEUCgkEBSbyrEKDQCLQT8I7gFs0sKCZg5hXCFbiGgD7dgdkkhgaQ+zK+FhSQ0AoMJeEAfLJ7UEUAAAQQQQOBOAv5QvVNXX4XAdAJJvWm6VvJHwD+C1cB0AmbOdAXlrw+rgekEkvowv06vVvkjUEPAA3oNV1ERQAABBBBAAIGfCfhD9Wd0fogAAoUEknpTIUahEWgh4B/BLZhdUkjAzCmEK3QLAX24BbNLCgkk9WF+LSwkoREYTMAD+mDxpI4AAggggAACdxLwh+qduvoqBKYTSOpN07WSPwL+EawGphMwc6YrKH99WA1MJ5DUh/l1erXKH4EaAh7Qa7iKigACCCCAAAII/EzAH6o/o/NDBBAoJJDUmwoxCo1ACwH/CG7B7JJCAmZOIVyhWwjowy2YXVJIIKkP82thIQmNwGACHtAHiyd1BBBAAAEEELiTgD9U79TVVyEwnUBSb5qulfwR8I9gNTCdgJkzXUH568NqYDqBpD7Mr9OrVf4I1BDwgF7DVVQEEEAAAQQQQOBnAv5Q/RmdHyKAQCGBpN5UiFFoBFoI+EdwC2aXFBIwcwrhCt1CQB9uweySQgJJfZhfCwtJaAQGE/CAPlg8qSOAAAIIIIDAnQT8oXqnrr4KgekEknrTdK3kj4B/BKuB6QTMnOkKyl8fVgPTCST1YX6dXq3yR6CGgAf0Gq6iIoAAAggggAACPxPwh+rP6PwQAQQKCST1pkKMQiPQQsA/glswu6SQgJlTCFfoFgL6cAtmlxQSSOrD/FpYSEIjMJhA2wN6UsMdXA9SRwABBK4gYPG9Qsa/PsIucaeu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ZBNDL8AACAASURBVH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AX1FCngAXpC4kAApcS8AfNpcIGfVZSDQfJ6lMRGE8gafdP6sNJuo434cIHqOEFWIOO0nWQWAupJum6gMXRQQTsEoPEkuo/CejDCgOBOQTMnBqtPKAXcFWsBVCFRACBbQJJi68+vF0uRwZIquEjBZAUAgj8k0DSzEnqw0m6JllbDd+pNl3peicBXzWdgF1iuoLyT5qv1EZgOgEzp0ZBD+gFXBVrAVQhEUBgm0DS4qsPb5fLkQGSavhIASSFAAIe0P/3f2OqwC5xp9RJu0RSDdOVX+8k4KumE0jqw9O1kv+/CSTNVzWAwHQCZk6Ngh7QC7gq1gKoQiKAwDaBpMVXH94ulyMDJNXwkQJICgEEPKB7QOeC4QSSdomkfZiuw435/6SfpOudCvqqpD5M7TsJ6MN36uqr7iRg5tTo6gG9gKtiLYAqJAIIbBNIWnz14e1yOTJAUg0fKYCkEEDAA7oHdC4YTiBpl0jah+k63Jge0O8U0Ff9T1IfJvedBJLm650K+qokAmZOjdoe0Au4Kt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JxWrQVpQ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jfJZBwAAIABJREFU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Lf3mbmfMvf7QgggEASgaRdImm+Juma5NekGk7SNcmvSTVM1ztdTFe63knAVyGAQDoBD+gFFWBpKIAqJAJFBPi1COzHYZN0/Rh16/VJ/1hqBesyBBBAAIG/CCTtEknzNUnXJFsn1XCSrkl+Taphut7pYrrS9U4CvgoBBNIJeEAvqABLQwFUIREoIsCvRWA/Dpuk68eoW69P+sdSK1iXIYAAAgh4QA+pATvinULbEe/UNcmvSTVMV36dToBfpysofwQQQOA5AQ/oz1k9PmkZfIzKQQQ+J8Cvn0tQkkCSriUADw2a9IfqoRJICwEEEIghkLRLJM3XJF1jzPrfhybVcJKuSX5NqmG63uliutL1TgK+CgEE0gl4QC+oAEtDAVQhESgiwK9FYD8Om6Trx6hbr0/6x1IrWJchgAACCPxFIGmXSJqvSbom2TqphpN0TfJrUg3T9U4X05WudxLwVQggkE7AA3pBBVgaCqAKiUARAX4tAvtx2CRdP0bden3SP5ZawboMAQQQQMADekgN2BHvFNqOeKeuSX5NqmG68ut0Avw6XUH5I4AAAs8JeEB/zurxScvgY1QOIvA5AX79XIKSBJJ0LQF4aNCkP1QPlUBaCCCAQAyBpF0iab4m6Rpj1v8+NKmGk3RN8mtSDdP1ThfTla53EvBVCCCQTsADekEFWBoKoAqJQBEBfi0C+3HYJF0/Rt16fdI/llrBugwBBBBA4C8CSbtE0nxN0jXJ1kk1nKRrkl+Tapiud7qYrnS9k4CvQgCBdAIe0AsqwNJQAFVIBIoI8GsR2I/DJun6MerW65P+sdQK1mUIIIAAAh7QQ2rAjnin0HbEO3VN8mtSDdOVX6cT4NfpCsofAQQQeE7AA/pzVo9PWgYfo3IQgc8J8OvnEpQkkKRrCcBDgyb9oXqoBNJCAAEEYggk7RJJ8zVJ1xiz/vehSTWcpGuSX5NqmK53upiudL2TgK9CAIF0Ah7QCyrA0lAAVUgEigjwaxHYj8Mm6fox6tbrk/6x1ArWZQgggAACfxFI2iWS5muSrkm2TqrhJF2T/JpUw3S908V0peudBHwVAgikE/CAXlABloYCqEIiUESAX4vAfhw2SdePUbden/SPpVawLkMAAQQQ8IAeUgN2xDuFtiPeqWuSX5NqmK78Op0Av05XUP4IIIDAcwIe0J+zenzSMvgYlYMIfE6AXz+XoCSBJF1LAB4aNOkP1UMlkBYCCCAQQyBpl0iar0m6xpj1vw9NquEkXZP8mlTDdL3TxXSl650EfBUCCKQT8IBeUAGWhgKoQiJQRIBfi8B+HDZJ149Rt16f9I+lVrAuQwABBBD4i0DSLpE0X5N0TbJ1Ug0n6Zrk16QapuudLqYrXe8k4KsQQCCdgAf0ggqwNBRAFRKBIgL8WgT247BJun6MuvX6pH8stYJ1GQIIIICAB/SQGrAj3im0HfFOXZP8mlTDdOXX6QT4dbqC8kcAAQSeE/CA/pzV45OWwceoHETgcwL8+rkEJQkk6VoC8NCgSX+oHiqBtBBAAIEYAkm7RNJ8TdI1xqz/fWhSDSfpmuTXpBqm650upitd7yTgqxBAIJ2AB/SCCrA0FEAVEoEiAvxaBPbjsEm6foy69fqkfyy1gnUZAggggMBfBJJ2iaT5mqRrkq2TajhJ1yS/JtUwXe90MV3peicBX4UAAukEPKAXVICloQCqkAgUEeDXIrAfh03S9WPUrdcn/WOpFazLEEAAAQQ8oIfUgB3xTqHtiHfqmuTXpBqmK79OJ8Cv0xWUPwIIIPCcgAf056wen7QMPkblIAKfE+DXzyUoSSBJ1xKAhwZN+kP1UAmkhQACCMQQSNolkuZrkq4xZv3vQ5NqOEnXJL8m1TBd73QxXel6JwFfhQAC6QQ8oBdUgKWhAKqQCBQR4NcisB+HTdL1Y9St1yf9Y6kVrMsQQAABBP4ikLRLJM3XJF2TbJ1Uw0m6Jvk1qYbpeqeL6UrXOwn4KgQQSCfgAb2gAiwNBVCFRKCIAL8Wgf04bJKuH6NuvT7pH0utYF2GAAIIIOABPaQG7Ih3Cm1HvFPXJL8m1TBd+XU6AX6drqD8EUAAgecEPKA/Z/X4pGXwMSoHEficAL9+LkFJAkm6lgA8NGjSH6qHSiAtBBBAIIZA0i6RNF+TdI0x638fmlTDSbom+TWphul6p4vpStc7CfgqBBBIJ+ABvaACLA0FUIVEoIgAvxaB/Thskq4fo269PukfS61gXYYAAggg8BeBpF0iab4m6Zpk66QaTtI1ya9JNUzXO11MV7reScBXIYBAOgEP6AUVYGkogCokAkUE+LUI7Mdhk3T9GHXr9Un/WGoF6zIEEEAAAQ/oITVgR7xTaDvinbom+TWphunKr9MJ8Ot0BeWPAAIIPCfgAf05q8cnLYOPUTmIwOcE+PVzCUoSSNK1BOChQZP+UD1UAmkhgAACMQSSdomk+Zqka4xZ//vQpBpO0jXJr0k1TNc7XUxXut5JwFchgEA6AQ/oBRVgaSiAKiQCRQT4tQjsx2GTdP0Ydev1Sf9YagXrMgQQQACBvwgk7RJJ8zVJ1yRbJ9Vwkq5Jfk2qYbre6WK60vVOAr4KAQTSCXhAL6gAS0MBVCERKCLAr0VgPw6bpOvHqFuvT/rHUitYlyGAAAIIeEAPqQE74p1C2xHv1DXJr0k1TFd+nU6AX6crKH8EEEDgOQEP6M9ZPT5pGXyMykEEPifAr59LUJJAkq4lAA8NmvSH6qESSAsBBBCIIZC0SyTN1yRdY8z634cm1XCSrkl+Taphut7pYrrS9U4CvgoBBNIJeEAvqABLQwFUIREoIsCvRWA/Dpuk68eoW69P+sdSK1iXIYAAAgj8RSBpl0iar0m6Jtk6qYaTdE3ya1IN0/VOF9OVrncS8FUIIJBOwAN6QQVYGgqgColAEQF+LQL7cdgkXT9G3Xp90j+WWsG6DAEEEEDAA3pIDdgR7xTajninrkl+TaphuvLrdAL8Ol1B+SOAAALPCXhAf87q8UnL4GNUDiLwOQF+/VyCkgSSdC0BeGjQpD9UD5VAWggggEAMgaRdImm+JukaY9b/PjSphpN0TfJrUg3T9U4X05WudxLwVQggkE7AA3pBBVgaCqAKiUARAX4tAvtx2CRdP0bden3SP5ZawboMAQQQQOAvAkm7RNJ8TdI1ydZJNZyka5Jfk2qYrne6mK50vZOAr0IAgXQCHtALKsDSUABVSASKCPBrEdiPwybp+jHq1uuT/rHUCtZlCCCAAAIe0ENqwI54p9B2xDt1TfJrUg3TlV+nE+DX6QrKHwEEEHhOwAP6c1aPT1oGH6NyEIHPCfDr5xKUJJCkawnAQ4Mm/aF6qATSQgABBGIIJO0SSfM1SdcYs/73oUk1nKRrkl+Tapiud7qYrnS9k4CvQgCBdAIe0AsqwNJQAFVIBIoI8GsR2I/DJun6MerW65P+sdQK1mUIIIAAAn8RSNolkuZrkq5Jtk6q4SRdk/yaVMN0vdPFdKXrnQR8FQIIpBPwgF5QAZaGAqhCIlBEgF+LwH4cNknXj1G3Xp/0j6VWsC5DAAEEEPCAHlIDdsQ7hbYj3qlrkl+Tapiu/DqdAL9OV1D+CCCAwHMCHtCfs3p80jL4GJWDCHxOgF8/l6AkgSRdSwAeGjTpD9VDJZAWAgggEEMgaZdImq9JusaY9b8PTarhJF2T/JpUw3S908V0peudBHwVAgikE/CAXlABloYCqEIiUESAX4vAfhw2SdePUbden/SPpVawLkMAAQQQ+ItA0i6RNF+TdE2ydVINJ+ma5NekGqbrnS6mK13vJOCrEEAgnYAH9IIKsDQUQBUSgSIC/FoE9uOwSbp+jLr1+qR/LLWCdRkCCCCAgAf0kBqwI94ptB3xTl2T/JpUw3Tl1+kE+HW6gvJHAAEEnhPwgP6c1eOTlsHHqBxE4HMC/Pq5BCUJJOlaAvDQoEl/qB4qgbQQQACBGAJJu0TSfE3SNcas/31oUg0n6Zrk16QapuudLqYrXe8k4KsQQCCdgAf0ggqwNBRAFRKBIgL8WgT247BJun6MuvX6pH8stYJ1GQIIIIDAXwSSdomk+Zqka5Ktk2o4SdckvybVMF3vdDFd6XonAV+FAALpBDygF1SApaEAqpAIFBHg1yKwH4dN0vVj1K3XJ/1jqRWsyxBAAAEEPKCH1IAd8U6h7Yh36prk16Qapiu/TifAr9MVlD8CCCDwnIAH9OesHp+0DD5G5SACnxPg188lKEkgSdcSgIcGTfpD9VAJpIUAAgjEEEjaJZLma5KuMWb970OTajhJ1yS/JtUwXe90MV3peicBX4UAAukEPKAXVICloQCqkAgUEeDXIrAfh03S9WPUrdcn/WOpFazLEEAAAQT+IpC0SyTN1yRdk2ydVMNJuib5NamG6Xqni+lK1zsJ+CoEEEgn4AG9oAIsDQVQhUSgiAC/FoH9OGySrh+jbr0+6R9LrWBdhgACCCDgAT2kBuyIdwptR7xT1yS/JtUwXfl1OgF+na6g/BFAAIHnBDygP2f1+KRl8DEqBxH4nAC/fi5BSQJJupYAPDRo0h+qh0ogLQQQQCCGQNIukTRfk3SNMet/H5pUw0m6Jvk1qYbpeqfaBoWcAAAgAElEQVSL6UrXOwn4KgQQSCfgAb2gAiwNBVCFRKCIAL8Wgf04bJKuH6NuvT7pH0utYF2GAAIIIPAXgaRdImm+JumaZOukGk7SNcmvSTVM1ztdTFe63knAVyGAQDoBD+gFFWBpKIAqJAJFBPi1COzHYZN0/Rh16/VJ/1hqBesyBBBAAAEP6CE1YEe8U2g74p26Jvk1qYbpyq/TCfDrdAXljwACCDwn4AH9OavHJy2Dj1E5iMDnBPj1cwlKEkjStQTgoUGT/lA9VAJpIYAAAjEEknaJpPmapGuMWf/70KQaTtI1ya9JNUzXO11MV7reScBXIYBAOgEP6AUVYGkogCokAkUE+LUI7Mdhk3T9GHXr9Un/WGoF6zIEEEAAgb8IJO0SSfM1SdckWyfVcJKuSX5NqmG63uliutL1TgK+CgEE0gl4QC+oAEtDAVQhESgiwK9FYD8Om6Trx6hbr0/6x1IrWJchgAACCHhAD6kBO+KdQtsR79Q1ya9JNUxXfp1OgF+nKyh/BBBA4DkBD+jPWT0+aRl8jMpBBD4nwK+fS1CSQJKuJQAPDZr0h+qhEkgLAQQQiCGQtEskzdckXWPM+t+HJtVwkq5Jfk2qYbre6WK60vVOAr4KAQTSCXhAL6gAS0MBVCERKCLAr0VgPw6bpOvHqFuvT/rHUitYlyGAAAII/EUgaZdImq9JuibZOqmGk3RN8mtSDdP1ThfTla53EvBVCCCQTsADekEFWBoKoAqJQBEBfi0C+3HYJF0/Rt16fdI/llrBugwBBBBAwAN6SA3YEe8U2o54p65Jfk2qYbry63QC/DpdQfkjgAACzwl4QH/O6vFJy+BjVA4i8DkBfv1cgpIEknQtAXho0KQ/VA+VQFoIIIBADIGkXSJpvibpGmPW/z40qYaTdE3ya1IN0/VOF9OVrncS8FUIIJBOwAN6QQVYGgqgColAEQF+LQL7cdgkXT9G3Xp90j+WWsG6DAEEEEDgLwJJu0TSfE3SNcnWSTWcpGuSX5NqmK53upiudL2TgK9CAIF0Ah7QCyrA0lAAVUgEigjwaxHYj8Mm6fox6tbrk/6x1ArWZQgggAACHtBDasCOeKfQdsQ7dU3ya1IN05VfpxPg1+kKyh8BBBB4TsAD+nNWj09aBh+jchCBzwnw6+cSlCSQpGsJwEODJv2heqgE0kIAAQRiCCTtEknzNUnXGLP+96FJNZyka5Jfk2qYrne6mK50vZOAr0IAgXQCHtALKsDSUABVSASKCPBrEdiPwybp+jHq1uuT/rHUCtZlCCCAAAJ/EUjaJZLma5KuSbZOquEkXZP8mlTDdL3TxXSl650EfBUCCKQT8IBeUAGWhgKoQiJQRIBfi8B+HJauHwvg+m0CSTW8DUuAIwn4R/CRsmwnlaTrNqxBAZJmTlIN03WQCaUaTyDJr/FiAzCeQNIuMV4sHxBPIGm+JvWmTl09oBe0kU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FxIBBC4lYJDeKWySrncq6KsQQGA6Abv/dAXlb5dQAwjMIZA0c/SmOXUp038TSPKrGriTgD58p6560526+qoaAh7QC7hq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jumclMAACAASURBVJ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p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/qBokgJAQQQQGCPgGVwj9+pv/bH26nKyAuBvwnow6oCgTkEkuZrUm+i6xwPrmSapOsKl+lnk3rTdK3kj0BSH07qTXS909t0vVPXzq/ygN5J210IIIAAAi0Ekpb8FqCHXJK0+B6CXBoI/ExAH/4ZnR8i0E4gab4m9Sa6tlup5cIkXVuAHnJJUm86BLk0EPiZQFIfTupNdP3ZEkf/kK5HyzMiOQ/oI2SSJAIIIIDACoGkJX+Fy/SzSYvvdK3kj4A+rAYQmEMgab4m9Sa6zvHgSqZJuq5wmX42qTdN10r+CCT14aTeRNc7vU3XO3Xt/CoP6J203YUAAggg0EIgaclvAXrIJUmL7yHIpYHAzwT04Z/R+SEC7QSS5mtSb6Jru5VaLkzStQXoIZck9aZDkEsDgZ8JJPXhpN5E158tcfQP6Xq0PCOS84A+QiZJIoAAAgisEEha8le4TD+btPhO10r+COjDagCBOQSS5mtSb6LrHA+uZJqk6wqX6WeTetN0reSPQFIfTupNdL3T23S9U9fOr/KA3knbXQgggAACLQSSlvwWoIdckrT4HoJcGgj8TEAf/hmdHyLQTiBpvib1Jrq2W6nlwiRdW4AecklSbzoEuTQQ+JlAUh9O6k10/dkSR/+QrkfLMyK5/2vPjm0ghmEYAO6/dWaQC0EMr09g/fHNGLA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qq1C/TNH2UtAg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CWzTMgAAAtZJREFUECBAgAABAlMBF+hTMc8TIECAAAECBAgQIECAAAECBAgQIECAAAECBAgQIECAwC8FXKD/MlY/igABAgQIECBAgAABAgQIECBAgAABAgQIECBAgAABAgSmAi7Qp2KeJ0CAAAECBAgQIECAAAECBAgQIECAAAECBAgQIECAAIFfCrhA/2WsfhQBAgQIECBAgAABAgQIECBAgAABAgQIECBAgAABAgQITAVcoE/FPE+AAAECBAgQIECAAAECBAgQIECAAAECBAgQIECAAAECvxRwgf7LWP0oAgQIECBAgAABAgQIECBAgAABAgQIECBAgAABAgQIEJgKuECfinmeAAECBAgQIECAAAECBAgQIECAAAECBAgQIECAAAECBH4p4AL9l7H6UQ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ECBAgAABAlMBF+hTMc8TIECAAAECBAgQIECAAAECBAgQIECAAAECBAgQIECAwC8FXKD/MlY/igABAgQIECBAgAABAgQIECBAgAABAgQIECBAgAABAgSmAh/vMf3XFBrX6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34" name="AutoShape 14" descr="data:image/png;base64,iVBORw0KGgoAAAANSUhEUgAAB9AAAAfQCAYAAACaOMR5AAAgAElEQVR4Xuzc0Y7luK5t27P//6PXvch6C0QCaZikaI1Wzy6S7p2UNC1k/N///v///p//EEAAAQQQQAABBBBAAAEEEEAAAQQQQAABBBBAAAEEEEAAAQQQCCfwfy7QwzvA6yOAAAIIIIAAAggggAACCCCAAAIIIIAAAggggAACCCCAAAII/CHgAl0j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wH/Al0nIIAAAggggAACCCCAAAIIIIAAAggggAACCCCAAAIIIIAAAggg4AJdDyCAAAIIIIAAAggggAACCCCAAAIIIIAAAggggAACCCCAAAIIIPAfAf8CXScggAACCCCAAAIIIIAAAggggAACCCCAAAIIIIAAAggggAACCCDgAl0PIIAAAggggAACCCCAAAIIIIAAAggggAACCCCAAAIIIIAAAggg8B8B/wJdJyCAAAIIIIAAAggggAACCCCAAAIIIIAAAggggAACCCCAAAIIIOACXQ8ggAACCCCAAAIIIIAAAggggAACCCCAAAIIIIAAAggggAACCCDwH4Gxf4H+f//3f5gjgAACCCAwQuB///vfSB5JEOgi4NzURfZs3KS1SQ+f7TXZEUAAAQQQ+DqBpHPT1109qT/pjJjUw0len/S7ZxFAAAEE6glM7q8u0Ov9iYgAAgggcJjA5EZ6+FWlv5SADxB3ik1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GztATQgggAACrwhMbqSvCvU/I/AXAj5A3NkaSWuTHr6zh70VAggggAACUwSSzk1TTDfkSTojJvVwktcNc6QGBBBAIJnA5P7qAj2507w7AgggcCmByY30UoRe6zABHyAOC2hKn7Q26eGmJhIWAQQQQACBEAJJ56YQpX9eM+mMmNTDSV6T5tW7IoAAAhsJTO6vLtA3doCaEEAAAQReEZjcSF8V6n9G4C8EfIC4szWS1iY9fGcPeysEEEAAAQSmCCSdm6aYbsiTdEZM6uEkrxvmSA0IIIBAMoHJ/dUFenKneXcEEEDgUgKTG+mlCL3WYQI+QBwW0JQ+aW3Sw01NJCwCCCCAAAIhBJLOTSFK/7xm0hkxqYeTvCbNq3dFAAEENhKY3F9doG/sADUhgAACCLwiMLmRvirU/4zAXwj4AHFnayStTXr4zh72VggggAACCEwRSDo3TTHdkCfpjJjUw0leN8yRGhBAAIFkApP7qwv05E7z7ggggMClBCY30ksReq3DBHyAOCygKX3S2qSHm5pIWAQQQAABBEIIJJ2bQpT+ec2kM2JSDyd5TZpX74oAAghsJDC5v7pA39gBakIAAQQQeEVgciN9Vaj/GYG/EPAB4s7WSFqb9PCdPeytEEAAAQQQmCKQdG6aYrohT9IZMamHk7xumCM1IIAAAskEJvdXF+jJnebdEUAAgUsJTG6klyL0WocJ+ABxWEBT+qS1SQ83NZGwCCCAAAIIhBBIOjeFKP3zmklnxKQeTvKaNK/eFQEEENhIYHJ/dYG+sQPUhAACCCDwisDkRvqqUP8zAn8h4APEna2RtDbp4Tt72FshgAACCCAwRSDp3DTFdEOepDNiUg8ned0wR2pAAAEEkglM7q8u0JM7zbsjgAAClxKY3EgvRei1DhPwAeKwgKb0SWuTHm5qImERQAABBBAIIZB0bgpR+uc1k86IST2c5DVpXr0rAgggsJHA5P7qAn1jB6gJAQQQQOAVgcmN9FWh/mcE/kLAB4g7WyNpbdLDd/awt0IAAQQQQGCKQNK5aYrphjxJZ8SkHk7yumGO1IAAAggkE5jcX12gJ3ead0cAAQQuJTC5kV6K0GsdJuADxGEBTemT1iY93NREwiKAAAIIIBBCIOncFKL0z2smnRGTejjJa9K8elcEEEBgI4HJ/dUF+sYOUBMCCCCAwCsCkxvpq0L9zwj8hYAPEHe2RtLapIfv7GFvhQACCCCAwBSBpHPTFNMNeZLOiEk9nOR1wxypAQEEEEgmMLm/ukBP7jTvjgACCFxKYHIjvRSh1zpMwAeIwwKa0ietTXq4qYmERQABBBBAIIRA0rkpROmf10w6Iyb1cJLXpHn1rggggMBGApP7qwv0jR2gJgQQQACBVwQmN9JXhfqfEfgLAR8g7myNpLVJD9/Zw94KAQQQQACBKQJJ56YpphvyJJ0Rk3o4yeuGOVIDAgggkExgcn91gZ7cad4dAQQQuJTA5EZ6KUKvdZiADxCHBTSlT1qb9HBTEwmLAAIIIIBACIGkc1OI0j+vmXRGTOrhJK9J8+pdEUAAgY0EJvdXF+gbO0BNCCCAAAKvCExupK8K9T8j8BcCPkDc2RpJa5MevrOHvRUCCCCAAAJTBJLOTVNMN+RJOiMm9XCS1w1zpAYEEEAgmcDk/uoCPbnTvDsCCCBwKYHJjfRShF7rMAEfIA4LaEqftDbp4aYmEhYBBBBAAIEQAknnphClf14z6YyY1MNJXpPm1bsigAACGwlM7q8u0Dd2gJoQQAABBF4RmNxIXxXqf0bgLwR8gLizNZLWJj18Zw97KwQQQAABBKYIJJ2bpphuyJN0Rkzq4SSvG+ZIDQgggEAygcn91QV6cqd5dwQQQOBSApMb6aUIvdZhAj5AHBbQlD5pbdLDTU0kLAIIIIAAAiEEks5NIUr/vGbSGTGph5O8Js2rd0UAAQQ2EpjcX12gb+wANSGAAAIIvCIwuZG+KtT/jMBfCPgAcWdrJK1NevjOHvZWCCCAAAIITBFIOjdNMd2QJ+mMmNTDSV43zJEaEEAAgWQCk/urC/TkTvPuCCCAwKUEJjfSSxF6rcMEfIA4LKApfdLapIebmkhYBBBAAAEEQggknZtClP55zaQzYlIPJ3lNmlfvigACCGwkMLm/ukDf2AFqQgABBBB4RWByI31VqP8Zgb8Q8AHiztZIWpv08J097K0QQAABBBCYIpB0bppiuiFP0hkxqYeTvG6YIzUggAACyQQm91cX6Mmd5t0RQACBSwlMbqSXIvRahwn4AHFYQFP6pLVJDzc1kbAIIIAAAgiEEEg6N4Uo/fOaSWfEpB5O8po0r94VAQQQ2Ehgcn91gb6xA9SEAAIIIPCKwORG+qpQ/zMCfyHgA8SdrZG0NunhO3vYWyGAAAIIIDBFIOncNMV0Q56kM2JSDyd53TBHakAAAQSSCUzury7QkzvNuyOAAAKXEpjcSC9F6LUOE/AB4rCApvRJa5MebmoiYRFAAAEEEAghkHRuClH65zWTzohJPZzkNWlevSsCCCCwkcDk/uoCfWMHqAkBBBBA4BWByY30VaH+ZwT+QsAHiDtbI2lt0sN39rC3QgABBBBAYIpA0rlpiumGPElnxKQeTvK6YY7UgAACCCQTmNxfXaAnd5p3RwABBC4lMLmRXorQax0m4APEYQFN6ZPWJj3c1ETCIoAAAgggEEIg6dwUovTPayadEZN6OMlr0rx6VwQQQGAjgcn91QX6xg5QEwIIIIDAKwKTG+mrQv3PCPyFgA8Qd7ZG0tqkh+/sYW+FAAIIIIDAFIGkc9MU0w15ks6IST2c5HXDHKkBAQQQSCYwub+6QE/uNO+OAAIIXEpgciO9FKHXOkzAB4jDAprSJ61NeripiYRFAAEEEEAghEDSuSlE6Z/XTDojJvVwktekefWuCCCAwEYCk/urC/SNHaAmBBBAAIFXBCY30leF+p8R+AsBHyDubI2ktUkP39nD3goBBBBAAIEpAknnpimmG/IknRGTejjJ64Y5UgMCCCCQTGByf3WBntxp3h0BBBC4lMDkRnopQq91mIAPEIcFNKVPWpv0cFMTCYsAAggggEAIgaRzU4jSP6+ZdEZM6uEkr0nz6l0RQACBjQQm91cX6Bs7QE0IIIAAAq8ITG6krwr1PyPwFwI+QNzZGklrkx6+s4e9FQIIIIAAAlMEks5NU0w35Ek6Iyb1cJLXDXOkBgQQQCCZwOT+6gI9udO8OwIIIHApgcmN9FKEXuswAR8gDgtoSp+0NunhpiYSFgEEEEAAgRACSeemEKV/XjPpjJjUw0lek+bVuyKAAAIbCUzury7QN3aAmhBAAAEEXhGY3EhfFep/RuAvBHyAuLM1ktYmPXxnD3srBBBAAAEEpggknZummG7Ik3RGTOrhJK8b5kgNCCCAQDKByf3VBXpyp3l3BBBA4FICkxvppQi91mECPkAcFtCUPmlt0sNNTSQsAggggAACIQSSzk0hSv+8ZtIZMamHk7wmzat3RQABBDYSmNxfXaBv7AA1IYAAAgi8IjC5kb4q1P+MwF8I+ABxZ2skrU16+M4e9lYIIIAAAghMEUg6N00x3ZAn6YyY1MNJXjfMkRoQQACBZAKT+6sL9ORO8+4IIIDApQQmN9JLEXqtwwR8gDgsoCl90tqkh5uaSFgEEEAAAQRCCCSdm0KU/nnNpDNiUg8neU2aV++KAAIIbCQwub+6QN/YAWpCAAEEEHhFYHIjfVWo/xmBvxDwAeLO1kham/TwnT3srRBAAAEEEJgikHRummK6IU/SGTGph5O8bpgjNSCAAALJBCb3VxfoyZ3m3RFAAIFLCUxupJci9FqHCfgAcVhAU/qktUkPNzWRsAgggAACCIQQSDo3hSj985pJZ8SkHk7ymjSv3hUBBBDYSGByf3WBvrED1IQAAggg8IrA5Eb6qlD/MwJ/IeADxJ2tkbQ26eE7e9hbIYAAAgggMEUg6dw0xXRDnqQzYlIPJ3ndMEdqQAABBJIJTO6vLtCTO827I4AAApcSmNxIL0XotQ4T8AHisICm9Elrkx5uaiJhEUAAAQQQCCGQdG4KUfrnNZPOiEk9nOQ1aV69KwIIILCRwOT+6gJ9YweoCQEEEEDgFYHJjfRVof5nBP5CwAeIO1sjaW3Sw3f2sLdCAAEEEEBgikDSuWmK6YY8SWfEpB5O8rphjtSAAAIIJBOY3F9doCd3mndHAAEELiUwuZFeitBrHSbgA8RhAU3pk9YmPdzURMIigAACCCAQQiDp3BSi9M9rJp0Rk3o4yWvSvHpXBBBAYCOByf3VBfrGDlATAggggMArApMb6atC/c8I/IWADxB3tkbS2qSH7+xhb4UAAggggMAUgaRz0xTTDXmSzohJPZzkdcMcqQEBBBBIJjC5v7pAT+40744AAghcSmByI70Uodc6TMAHiMMCmtInrU16uKmJhEUAAQQQQCCEQNK5KUTpn9dMOiMm9XCS16R59a4IIIDARgKT+6sL9I0doCYEEEAAgVcEJjfSV4X6nxH4CwEfIO5sjaS1SQ/f2cPeCgEEEEAAgSkCSeemKaYb8iSdEZN6OMnrhjlSAwIIIJBMYHJ/dYGe3GneHQEEELiUwORGeilCr3WYgA8QhwU0pU9am/RwUxMJiwACCCCAQAiBpHNTiNI/r5l0Rkzq4SSvSfPqXRFAAIGNBCb3VxfoDR0wKbChfCERQOBSAkk/aJLW4SSvl47mr6+lh++0zeudXpPeKqmHk7wmvatzU5LtO9/VOnyn16S1SQ/r4a8T0MNfN6h+BO4k4CzR49UFegNXG2kDVCERQOA1ARvpa4QrAyR5XSmgqaiks0RSD/PaNDDCjhFI6uExqBKNEkjac0bBSjZGwDo8hno0UdLapIdHW2ssmR4eQy0RAggg8CsB63BPY7hAb+DqMNgAVUgEEHhNwEb6GuHKAEleVwpoKirpLJHUw7w2DYywYwSSengMqkSjBJL2nFGwko0RsA6PoR5NlLQ26eHR1hpLpofHUEuEAAIIuED/3//GusAFegNqh8EGqEIigMBrAn7QvEa4MkCS15UCmopKOksk9TCvTQMj7BiBpB4egyrRKIGkPWcUrGRjBKzDY6hHEyWtTXp4tLXGkunhMdQSIYAAAi7QXaB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v8V1cAACAASURBVElniaQe5rVpYIQdI5DUw2NQJRolkLTnjIKVbIyAdXgM9WiipLVJD4+21lgyPTyGWiIEEEDABbo/4f7tKXAY/LY/1SNwKwE/aO40m+T1ToO/v1XSWSKph3lNmuI73zWph+806K2S9hy27yRgHb7Ta9LapIf18NcJ6OGvG1Q/AncScJbo8epfoDdwtZE2QBUSAQReE7CRvka4MkCS15UCmopKOksk9TCvTQMj7BiBpB4egyrRKIGkPWcUrGRjBKzDY6hHEyWtTXp4tLXGkunhMdQSIYAAAr8SsA73NIYL9AauDoMNUIVEAIHXBGykrxGuDJDkdaWApqKSzhJJPcxr08AIO0YgqYfHoEo0SiBpzxkFK9kYAevwGOrRRElrkx4eba2xZHp4DLVECCCAgAt0f8L921PgMPhtf6pH4FYCftDcaTbJ650Gf3+rpLNEUg/zmjTFd75rUg/fadBbJe05bN9JwDp8p9ektUkP6+GvE9DDXzeofgTuJOAs0ePVv0Bv4GojbYAqJAIIvCZgI32NcGWAJK8rBTQVlXSWSOphXpsGRtgxAkk9PAZVolECSXvOKFjJxghYh8dQjyZKWpv08GhrjSXTw2OoJUIAAQR+JWAd7mkMF+gNXB0GG6AKiQACrwnYSF8jXBkgyetKAU1FJZ0lknqY16aBEXaMQFIPj0GVaJRA0p4zClayMQLW4THUo4mS1iY9PNpaY8n08BhqiRBAAAEX6P6E+7enwGHw2/5Uj8CtBPygudNsktc7Df7+VklniaQe5jVpiu9816QevtOgt0rac9i+k4B1+E6vSWuTHtbDXyegh79uUP0I3EnAWaLHq3+B3sDVRtoAVUgEEHhNwEb6GuHKAEleVwpoKirpLJHUw7w2DYywYwSSengMqkSjBJL2nFGwko0RsA6PoR5NlLQ26eHR1hpLpofHUEuEAAII/ErAOtzTGC7QG7g6DDZAFRIBBF4TsJG+RrgyQJLXlQKaiko6SyT1MK9NAyPsGIGkHh6DKtEogaQ9ZxSsZGMErMNjqEcTJa1Neni0tcaS6eEx1BIhgAACLtD9CfdvT4HD4Lf9qR6BWwn4QXOn2SSvdxr8/a2SzhJJPcxr0hTf+a5JPXynQW+VtOewfScB6/CdXpPWJj2sh79OQA9/3aD6EbiTgLNEj1f/Ar2Bq420AaqQCCDwmoCN9DXClQGSvK4U0FRU0lkiqYd5bRoYYccIJPXwGFSJRgkk7TmjYCUbI2AdHkM9mihpbdLDo601lkwPj6GWCAEEEPiVgHW4pzFcoDdwdRhsgCokAgi8JmAjfY1wZYAkrysFNBWVdJZI6mFemwZG2DECST08BlWiUQJJe84oWMnGCFiHx1CPJkpam/TwaGuNJdPDY6glQgABBFyg+xPu354Ch8Fv+1M9ArcS8IPmTrNJXu80+PtbJZ0lknqY16QpvvNdk3r4ToPeKmnPYftOAtbhO70mrU16WA9/nYAe/rpB9SNwJwFniR6v/gV6A1cbaQNUIRFA4DUBG+lrhCsDJHldKaCpqKSzRFIP89o0MMKOEUjq4TGoEo0SSNpzRsFKNkbAOjyGejRR0tqkh0dbayyZHh5DLRECCCDwKwHrcE9juEBv4Oow2ABVSAQQeE3ARvoa4coASV5XCmgqKukskdTDvDYNjLBjBJJ6eAyqRKMEkvacUbCSjRGwDo+hHk2UtDbp4dHWGkumh8dQS4QAAgi4QPcn3L89BQ6D3/anegRuJeAHzZ1mk7zeafD3t0o6SyT1MK9JU3znuyb18J0GvVXSnsP2nQSsw3d6TVqb9LAe/joBPfx1g+pH4E4CzhI9Xv0L9AauNtIGqEIigMBrAjbS1whXBkjyulJAU1FJZ4mkHua1aWCEHSOQ1MNjUCUaJZC054yClWyMgHV4DPVooqS1SQ+PttZYMj08hloiBBBA4FcC1uGexnCB3sDVYbABqpAIIPCagI30NcKVAZK8rhTQVFTSWSKph3ltGhhhxwgk9fAYVIlGCSTtOaNgJRsjYB0eQz2aKGlt0sOjrTWWTA+PoZYIAQQQcIHuT7h/ewocBr/tT/UI3ErAD5o7zSZ5vdPg72+VdJZI6mFek6b4zndN6uE7DXqrpD2H7TsJWIfv9Jq0NulhPfx1Anr46wbVj8CdBJwlerz6F+gNXG2kDVCFRACB1wRspK8RrgyQ5HWlgKaiks4SST3Ma9PACDtGIKmHx6BKNEogac8ZBSvZGAHr8Bjq0URJa5MeHm2tsWR6eAy1RAgggMCvBKzDPY3hAr2Bq8NgA1QhEUDgNQEb6WuEKwMkeV0poKmopLNEUg/z2jQwwo4RSOrhMagSjRJI2nNGwUo2RsA6PIZ6NFHS2qSHR1trLJkeHkMtEQIIIOAC3Z9w//YUOAx+25/qEbiVgB80d5pN8nqnwd/fKukskdTDvCZN8Z3vmtTDdxr0Vkl7Dtt3ErAO3+k1aW3Sw3r46wT08NcNqh+BOwk4S/R49S/QG7jaSBugCokAAq8J2EhfI1wZIMnrSgFNRSWdJZJ6mNemgRF2jEBSD49BlWiUQNKeMwpWsjEC1uEx1KOJktYmPTzaWmPJ9PAYaokQQACBXwlYh3sawwV6A1eHwQaoQiKAwGsCNtLXCFcGSPK6UkBTUUlniaQe5rVpYIQdI5DUw2NQJRolkLTnjIKVbIyAdXgM9WiipLVJD4+21lgyPTyGWiIEEEDABbo/4f7tKXAY/LY/1SNwKwE/aO40m+T1ToO/v1XSWSKph3lNmuI73zWph+806K2S9hy27yRgHb7Ta9LapIf18NcJ6OGvG1Q/AncScJbo8epfoDdwTdpIkwazoVWEXEDAvC6Q0FACrw1QhUSgiYB5bQJ7OGyS18OoR9Mnnf2TepjX0TEaS8brGOrRRLyO4h5LluR1DOqCRM4SCyQ0lMBrA1QhEWgiYF6bwB4OO+nVBXqD7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hgiY1yHQw2mSvA6jPZou6eyf1MO8Hh2rtuS8tqE9GpjXo/jbkid5bYO4MLCzxEIpBSXxWgBRCASGCJjXIdDDaSa9ukBvkDspsKH8RyEd8h/h8vBCAuZ1oZSCkngtgCgEAkMEzOsQ6OE0SV6H0R5Nl3T2T+phXo+OVVtyXtvQHg3M61H8bcmTvLZBXBjYWWKhlIKSeC2AKAQCQwTM6xDo4TSTXl2gN8idFNhQ/qOQDvmPcHl4IQHzulBKQUm8FkAUAoEhAuZ1CPRwmiSvw2iPpks6+yf1MK9Hx6otOa9taI8G5vUo/rbkSV7bIC4M7CyxUEpBSbwWQBQCgSEC5nUI9HCaSa8u0BvkTgpsKP9RSIf8R7g8vJCAeV0opaAkXgsgCoHAEAHzOgR6OE2S12G0R9Mlnf2TepjXo2PVlpzXNrRHA/N6FH9b8iSvbRAXBnaWWCiloCReCyAKgcAQAfM6BHo4zaRXF+gNcicFNpT/KKRD/iNcHl5IwLwulFJQEq8FEIVAYIiAeR0CPZwmyesw2qPpks7+ST3M69GxakvOaxvao4F5PYq/LXmS1zaICwM7SyyUUlASrwUQhUBgiIB5HQI9nGbSqwv0BrmTAhvKfxTSIf8RLg8vJGBeF0opKInXAohCIDBEwLwOgR5Ok+R1GO3RdEln/6Qe5vXoWLUl57UN7dHAvB7F35Y8yWsbxIWBnSUWSikoidcCiEIgMETAvA6BHk4z6dUFeoPcSYEN5T8K6ZD/CJeHFxIwrwulFJTEawFEIRAYImBeh0APp0nyOoz2aLqks39SD/N6dKzakvPahvZoYF6P4m9LnuS1DeLCwM4SC6UUlMRrAUQhEBgiYF6HQA+nmfTqAr1B7qTAhvIfhXTIf4TLwwsJmNeFUgpK4rUAohAIDBEwr0Ogh9MkeR1GezRd0tk/qYd5PTpWbcl5bUN7NDCvR/G3JU/y2gZxYWBniYVSCkritQCiEAgMETCvQ6CH00x6dYHeIHdSYEP5j0I65D/C5eGFBMzrQikFJfFaAFEIBIYImNch0MNpkrwOoz2aLunsn9TDvB4dq7bkvLahPRqY16P425IneW2DuDCws8RCKQUl8VoAUQgEhgiY1yHQw2kmvbpAb5A7KbCh/EchHfIf4fLwQgLmdaGUgpJ4LYAoBAJDBMzrEOjhNEleh9EeTZd09k/qYV6PjlVbcl7b0B4NzOtR/G3Jk7y2QVwY2FlioZSCkngtgCgEAkMEzOsQ6OE0k15doDfInRTYUP6jkA75j3B5eCEB87pQSkFJvBZAFAKBIQLmdQj0cJokr8Noj6ZLOvsn9TCvR8eqLTmvbWiPBub1KP625Ele2yAuDOwssVBKQUm8FkAUAoEhAuZ1CPRwmkmvLtAb5E4KbCj/UUiH/Ee4PLyQgHldKKWgJF4LIAqBwBAB8zoEejhNktdhtEfTJZ39k3qY16Nj1Zac1za0RwPzehR/W/Ikr20QFwZ2llgopaAkXgsgCoHAEAHzOgR6OM2kVxfoDXInBTaU/yikQ/4jXB5eSMC8LpRSUBKvBRCFQGCIgHkdAj2cJsnrMNqj6ZLO/kk9zOvRsWpLzmsb2qOBeT2Kvy15ktc2iAsDO0sslFJQEq8FEIVAYIiAeR0CPZxm0qsL9Aa5kwIbyn8U0iH/ES4PLyRgXhdKKSiJ1wKIQiAwRMC8DoEeTpPkdRjt0XRJZ/+kHub16Fi1Jee1De3RwLwexd+WPMlrG8SFgZ0lFkopKInXAohCIDBEwLwOgR5OM+nVBXqD3EmBDeU/CumQ/wiXhxcSMK8LpRSUxGsBRCEQGCJgXodAD6dJ8jqM9mi6pLN/Ug/zenSs2pLz2ob2aGBej+JvS57ktQ3iwsDOEgulFJTEawFEIRAYImBeh0APp5n06gK9Qe6kwIbyH4V0yH+Ey8MLCZjXhVIKSuK1AKIQCAwRMK9DoIfTJHkdRns0XdLZP6mHeT06Vm3JeW1DezQwr0fxtyVP8toGcWFgZ4mFUgpK4rUAohAIDBEwr0Ogh9NMenWB3iB3UmBD+Y9COuQ/wuXhhQTM60IpBSXxWgBRCASGCJjXIdDDaZK8DqM9mi7p7J/Uw7weHau25Ly2oT0amNej+NuSJ3ltg7gwsLPEQikFJfFaAFEIBIYImNch0MNpJr26QG+QOymwofxHIR3yH+Hy8EIC5nWhlIKSeC2AKAQCQwTM6xDo4TRJXofRHk2XdPZP6mFej45VW3Je29AeDczrUfxtyZO8tkFcGNhZYqGUgpJ4LYAoBAJDBMzrEOjhNJNeXaA3yJ0U2FD+o5AO+Y9weXghAfO6UEpBSbwWQBQCgSEC5nUI9HCaJK/DaI+mSzr7J/Uwr0fHqi05r21ojwbm9Sj+tuRJXtsgLgzsLLFQSkFJvBZAFAKBIQLmdQj0cJpJry7QG+ROCmwo/1FIh/xHuDy8kIB5XSiloCReCyAKgcAQAfM6BHo4TZLXYbRH0yWd/ZN6mNejY9WWnNc2tEcD83oUf1vyJK9tEBcGdpZYKKWgJF4LIAqBwBAB8zoEejjNpFcX6A1yJwU2lP8opEP+I1weXkjAvC6UUlASrwUQhUBgiIB5HQI9nCbJ6zDao+mSzv5JPczr0bFqS85rG9qjgXk9ir8teZLXNogLAztLLJRSUBKvBRCFQGCIgHkdAj2cZtKrC/QGuZMCG8p/FNIh/xEuDy8kYF4XSikoidcCiEIgMETAvA6BHk6T5HUY7dF0SWf/pB7m9ehYtSXntQ3t0cC8HsXfljzJaxvEhYGdJRZKKSiJ1wKIQiAwRMC8DoEeTjPp1QV6g9xJgQ3lPwrpkP8Il4cXEjCvC6UUlMRrAUQhEBgiYF6HQA+nSfI6jPZouqSzf1IP83p0rNqS89qG9mhgXo/ib0ue5LUN4sLAzhILpRSUxGsBRCEQGCJgXodAD6eZ9OoCvUHupMCG8h+FdMh/hMvDCwmY14VSCkritQCiEAgMETCvQ6CH0yR5HUZ7NF3S2T+ph3k9OlZtyXltQ3s0MK9H8bclT/LaBnFhYGeJhVIKSuK1AKIQCAwRMK9DoIfTTHp1gd4gd1JgQ/mPQjrkP8Ll4YUEzOtCKQUl8VoAUQgEECgnYG0qRyogAm0Ekua1DeLCwH6/LpRSUFLSvOrhgoZZGEIPL5RSUBKvBRAXhuB1oRQlIfAXAub1ztaY9OoCvaGHJgU2lP8opB9vj3B5eCEB87pQSkFJvBZAFAIBBMoJWJvKkQqIQBuBpHltg7gwsN+vC6UUlJQ0r3q4oGEWhtDDC6UUlMRrAcSFIXhdKEVJCLhA/39JZ8TJddgFesPyMimwofxHIZMG8xEYD3+GgHn9jKpHhfL6CJeHEUBgiIC1aQi0NAgUEEia1wJcnwnh9+tnVD0qNGle9fCj1vjMw3r4M6oeFcrrI1yfeZjXz6hSKAL/z7ze2QSTXl2gN/TQpMCG8h+F9OPtES4PLyRgXhdKKSiJ1wKIQiCAQDkBa1M5UgERaCOQNK9tEBcG9vt1oZSCkpLmVQ8XNMzCEHp4oZSCkngtgLgwBK8LpSgJgb8QMK93qvxzkwAAIABJREFU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BYXg8LkB4BBH4lYG3SGAh8h0DSvH7HyvtKXT6+Z7gxQtK86uGNHfi+Jj38nuHGCLxutPK+Jl7fMxQBgSkC5nWK9GyeSa8u0BvcTgpsKP9RSD/eHuHy8EIC5nWhlIKSeC2AKAQCCJQTsDaVIxUQgTYCSfPaBnFhYL9fF0opKClpXvVwQcMsDKGHF0opKInXAogLQ/C6UIqSEPgLAfN6Z2tMenWB3tBDkwIbyn8U0o+3R7g8vJCAeV0opaAkXgsgCoEAAuUErE3lSAVEoI1A0ry2QVwY2O/XhVIKSkqaVz1c0DALQ+jhhVIKSuK1AOLCELwulKIkBFyg+xPuTVPgAr0BrI20AaqQCDQRMK9NYA+H5fWwAOkRQOBXAtYmjYHAdwgkzet3rLyv1OXje4YbIyTNqx7e2IHva9LD7xlujMDrRivva+L1PUMREJgiYF6nSM/mmfTqAr3B7aTAhvIfhfTj7REuDy8kYF4XSikoidcCiEIggEA5AWtTOVIBEWgjkDSvbRAXBvb7daGUgpKS5lUPFzTMwhB6eKGUgpJ4LYC4MASvC6UoCYG/EDCvd7bGpFcX6A09NCmwofxHIf14e4TLwwsJmNeFUgpK4rUAohAIIFBOwNpUjlRABNoIJM1rG8SFgf1+XSiloKSkedXDBQ2zMIQeXiiloCReCyAuDMHrQilKQsAFuj/h3jQFLtAbwNpIG6AKiUATAfPaBPZwWF4PC5AeAQR+JWBt0hgIfIdA0rx+x8r7Sl0+vme4MULSvOrhjR34viY9/J7hxgi8brTyviZe3zMUAYEpAuZ1ivRsnkmvLtAb3E4KbCj/UUg/3h7h8vBCAuZ1oZSCkngtgCgEAgiUE7A2lSMVEIE2Aknz2gZxYWC/XxdKKSgpaV71cEHDLAyhhxdKKSiJ1wKIC0PwulCKkhD4CwHzemdrTHp1gd7QQ5MCG8p/FNKPt0e4PLyQgHldKKWgJF4LIAqBAALlBKxN5UgFRKCNQNK8tkFcGNjv14VSCkpKmlc9XNAwC0Po4YVSCkritQDiwhC8LpSiJARcoPsT7k1T4AK9AayNtAGqkAg0ETCvTWAPh+X1sADpEUDgVwLWJo2BwHcIJM3rd6y8r9Tl43uGGyMkzase3tiB72vSw+8ZbozA60Yr72vi9T1DERCYImBep0jP5pn06gK9we2kwIbyH4X04+0RLg8vJGBeF0opKInXAohCIIBAOQFrUzlSARFoI5A0r20QFwb2+3WhlIKSkuZVDxc0zMIQenihlIKSeC2AuDAErwulKAmBvxAwr3e2xqRXF+gNPTQpsKH8RyH9eHuEy8MLCZjXhVIKSuK1AKIQCCBQTsDaVI5UQATaCCTNaxvEhYH9fl0opaCkpHnVwwUNszCEHl4opaAkXgsgLgzB60IpSkLABbo/4d40BS7QG8DaSBugColAEwHz2gT2cFheDwuQHgEEfiVgbdIYCHyHQNK8fsfK+0pdPr5nuDFC0rzq4Y0d+L4mPfye4cYIvG608r4mXt8zFAGBKQLmdYr0bJ5Jry7QG9xOCmwo/1FIP94e4fLwQgLmdaGUgpJ4LYAoBAIIlBOwNpUjFRCBNgJJ89oGcWFgv18XSikoKWle9XBBwywMoYcXSikoidcCiAtD8LpQipIQ+AsB83pna0x6dYHe0EOTAhvKfxTSj7dHuDy8kIB5XSiloCReCyAKgQAC5QSsTeVIBUSgjUDSvLZBXBjY79eFUgpKSppXPVzQMAtD6OGFUgpK4rUA4sIQvC6UoiQEXKD7E+5NU+ACvQGsjbQBqpAINBEwr01gD4fl9bAA6RFA4FcC1iaNgcB3CCTN63esvK/U5eN7hhsjJM2rHt7Yge9r0sPvGW6MwOtGK+9r4vU9QxEQmCJgXqdIz+aZ9OoCvcHtpMCG8h+F9OPtES4PLyRgXhdKKSiJ1wKIQiCAQDkBa1M5UgERaCOQNK9tEBcG9vt1oZSCkpLmVQ8XNMzCEHp4oZSCkngtgLgwBK8LpSgJgb8QMK93tsakVxfoDT00KbCh/Ech/Xh7hMvDCwmY14VSCkritQCiEAggUE7A2lSOVEAE2ggkzWsbxIWB/X5dKKWgpKR51cMFDbMwhB5eKKWgJF4LIC4MwetCKUpCwAW6P+HeNAUu0BvA2kgboAqJQBMB89oE9nDYJK+HUUuPwGsCSR+Ck9YmXl+PhgCHCejhwwKa0vPaBPZwWF4PC2hKz2sT2MNheT0soCk9r01gD4dN8noYtfRNBHyDaQJ7OOykVxfoDbIn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zCDGTOAAAgAElEQVS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P8opI30ES4PLyRgXhdKKSgpyWsBLiEQOEog6SyRtDbxenSsJC8goIcLIC4MwetCKQUl8VoAcWEIXhdKKSiJ1wKIC0PwulBKQUlJXgtwCbGQgG8wC6UUlDTp1QV6gbCfISYFNpT/KKSN9BEuDy8kYF4XSikoKclrAS4hEDhKIOkskbQ28Xp0rCQvIKCHCyAuDMHrQikFJfFaAHFhCF4XSikoidcCiAtD8LpQSkFJSV4LcAmxkIBvMAulFJQ06dUFeoGwnyEmBTaU/yikjfQRLg8vJGBeF0opKCnJawEuIRA4SiDpLJG0NvF6dKwkLyCghwsgLgzB60IpBSXxWgBxYQheF0opKInXAogLQ/C6UEpBSUleC3AJsZCAbzALpRSUNOnVBXqBsJ8hJgU2lC8kAghcSiDp4Ju0Did5vXQ041/LvMa3wOcBJPXw52V5gV8JOEtoDA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Bq420gaoQiKAwGsCNtLXCFcGSPK6UoCiXhNIOjeZ19ftsjJAUg+vFKCo1wSsTa8RCoDAGIGkPcfaNNZWEjURMK9NYA+HTfJ6GLX0CCDwgEDSuWlyHXaB/qAJ//XRSYH/WpPnEEAAARvpnT2Q5PVOg94q6dxkXu/s96QevtOgt7I26QEEvkMgac+xNn2nL1X6OwHzemdnJHm906C3QuBOAknnpsl12AV6w7xMCmwoX0gEELiUgI30TrFJXu806K2Szk3m9c5+T+rhOw16K2uTHkDgOwSS9hxr03f6UqUu0JPmNWkdNtsIIPAdAtbhHlcu0Bu42kgboAqJAAKvCdhIXyNcGSDJ60oBinpNIOncZF5ft8vKAEk9vFKAol4TsDa9RigAAmMEkvYca9NYW0nURMC8NoE9HDbJ62HU0iOAwAMCSeemyXXYBfqDJvzXRycF/mtNnkMAAQRspHf2QJLXOw16q6Rzk3m9s9+TevhOg97K2qQHEPgOgaQ9x9r0nb5U6e8EzOudnZHk9U6D3gqBOwkknZsm12EX6A3zMimwoXwhEUDgUgI20jvFJnm906C3Sjo3mdc7+z2ph+806K2sTXoAge8QSNpzrE3f6UuVukBPmtekddhsI4DAdwhYh3tcuUBv4GojbYAqJAIIvCZgI32NcGWAJK8rBSjqNYGkc5N5fd0uKwMk9fBKAYp6TcDa9BqhAAiMEUjac6xNY20lURMB89oE9nDYJK+HUUuPAAIPCCSdmybXYRfoD5rwXx+dFPivNXkOAQQQsJHe2QNJXu806K2Szk3m9c5+T+rhOw16K2uTHkDgOwSS9hxr03f6UqW/EzCvd3ZGktc7DXorBO4kkHRumlyHXaA3zMukwIbyhUQAgUsJ2EjvFJvk9U6D3irp3GRe7+z3pB6+06C3sjbpAQS+QyBpz7E2facvVeoCPWlek9Zhs40AAt8hYB3uceUCvYGrjbQBqpAIIPCagI30NcKVAZK8rhSgqNcEks5N5vV1u6wMkNTDKwUo6jUBa9NrhAIgMEYgac+xNo21lURNBMxrE9jDYZO8HkYtPQIIPCCQdG6aXIddoD9own99dFLgv9bkOQQQQMBGemcPJHm906C3Sjo3mdc7+z2ph+806K2sTXoAge8QSNpzrE3f6UuV/k7AvN7ZGUle7zTorRC4k0DSuWlyHXaB3jAvkwIbyhcSAQQuJWAjvVNsktc7DXqrpHOTeb2z35N6+E6D3srapAcQ+A6BpD3H2vSdvlSpC/SkeU1ah802Agh8h4B1uMeVC/QGrjbSBqhCIoDAawI20tcIVwZI8rpSgKJeE0g6N5nX1+2yMkBSD68UoKjXBKxNrxEKgMAYgaQ9x9o01lYSNREwr01gD4dN8noYtfQIIPCAQNK5aXIddoH+oAn/9dFJgf9ak+cQQAABG+mdPZDk9U6D3irp3GRe7+z3pB6+06C3sjbpAQS+QyBpz7E2facvVfo7AfN6Z2ckeb3ToLdC4E4CSeemyXXYBXrDvEwKbChfSAQQuJSAjfROsUle7zTorZLOTeb1zn5P6uE7DXora5MeQOA7BJL2HGvTd/pSpS7Qk+Y1aR022wgg8B0C1uEeVy7QG7jaSBugCokAAq8J2EhfI1wZIMnrSgGKek0g6dxkXl+3y8oAST28UoCiXhOwNr1GKAACYwSS9hxr01hbSdREwLw2gT0cNsnrYdTSI4DAAwJJ56bJddgF+oMm/NdHJwX+a02eQwABBGykd/ZAktc7DXqrpHOTeb2z35N6+E6D3srapAcQ+A6BpD3H2vSdvlTp7wTM652dkeT1ToPeCoE7CSSdmybXYRfoDfMyKbChfCERQOBSAjbSO8Umeb3ToLdKOjeZ1zv7PamH7zToraxNegCB7xBI2nOsTd/pS5W6QE+a16R12GwjgMB3CFiHe1y5QG/gaiNtgCokAgi8JmAjfY1wZYAkrysFKOo1gaRzk3l93S4rAyT18EoBinpNwNr0GqEACIwRSNpzrE1jbSVREwHz2gT2cNgkr4dRS48AAg8IJJ2bJtdhF+gPmvBfH50U+K81eQ4BBBCwkd7ZA0le7zTorZLOTeb1zn5P6uE7DXora5MeQOA7BJL2HGvTd/pSpb8TMK93dkaS1zsNeisE7iSQdG6aXIddoDfMy6TAhvKFRACBSwnYSO8Um+T1ToPeKuncZF7v7PekHr7ToLeyNukBBL5DIGnPsTZ9py9V6gI9aV6T1mGzjQAC3yFgHe5x5QK9gauNtAGqkAgg8JqAjfQ1wpUBkryuFKCo1wSSzk3m9XW7rAyQ1MMrBSjqNQFr02uEAiAwRiBpz7E2jbWVRE0EzGsT2MNhk7weRi09Agg8IJB0bppch12gP2jCf310UuC/1uQ5BBBAwEZ6Zw8keb3ToLdKOjeZ1zv7PamH7zToraxNegCB7xBI2nOsTd/pS5X+TsC83tkZSV7vNOitELiTQNK5aXIddoHeMC+TAhvKFxIBBC4lYCO9U2yS1zsNequkc5N5vbPfk3r4ToPeytqkBxD4DoGkPcfa9J2+VKkL9KR5TVqHzTYCCHyHgHW4x5UL9AauNtIGqEIigMBrAjbS1whXBkjyulKAol4TSDo3mdfX7bIyQFIPrxSgqNcErE2vEQqAwBiBpD3H2jTWVhI1ETCvTWAPh03yehi19Agg8IBA0rlpch12gf6gCf/10UmB/1qT5xBAAAEb6Z09kOT1ToPeKuncZF7v7PekHr7ToLeyNukBBL5DIGnPsTZ9py9V+jsB83pnZyR5vdOgt0LgTgJJ56bJddgFesO8TApsKF9IBBC4lICN9E6xSV7vNOitks5N5vXOfk/q4TsNeitrkx5A4DsEkvYca9N3+lKlLtCT5jVpHTbbCCDwHQLW4R5XLtAbuNpIG6AKiQACrwnYSF8jXBkgyetKAYp6TSDp3GReX7fLygBJPbxSgKJeE7A2vUYoAAJjBJL2HGvTWFtJ1ETAvDaBPRw2yeth1NIjgMADAknnpsl12AX6gyb810cnBf5rTZ5DAAEEbKR39kCS1zsNequkc5N5vbPfk3r4ToPeytqkBxD4DoGkPcfa9J2+VOnvBMzrnZ2R5PVOg94KgTsJJJ2bJtdhF+gN8zIpsKF8IRFA4FICNtI7xSZ5vdOgt0o6N5nXO/s9qYfvNOitrE16AIHvEEjac6xN3+lLlbpAT5rXpHXYbCOAwHcIWId7XLlAb+BqI22AKiQCCLwmYCN9jXBlgCSvKwUo6jWBpHOTeX3dLisDJPXwSgGKek3A2vQaoQAIjBFI2nOsTWNtJVETAfPaBPZw2CSvh1FLjwACDwgknZsm12EX6A+a8F8fnRT4rzV5DgEEELCR3tkDSV7vNOitks5N5vXOfk/q4TsNeitrkx5A4DsEkvYca9N3+lKlvxMwr3d2RpLXOw16KwTuJJB0bppch12gN8zLpMCG8oVEAIFLCdhI7xSb5PVOg94q6dxkXu/s96QevtOgt7I26QEEvkMgac+xNn2nL1XqAj1pXpPWYbONAALfIWAd7nHlAr2Bq420AaqQCCDwmoCN9DXClQGSvK4UoKjXBJLOTeb1dbusDJDUwysFKOo1AWvTa4QCIDBGIGnPsTaNtZVETQTMaxPYw2GTvB5GLT0CCDwgkHRumlyHXaA/aMJ/fXRS4L/W5DkEEEDARnpnDyR5vdOgt0o6N5nXO/s9qYfvNOitrE16AIHvEEjac6xN3+lLlf5OwLze2RlJXu806K0QuJNA0rlpch12gd4wL5MCG8oXEgEELiVgI71TbJLXOw16q6Rzk3m9s9+TevhOg97K2qQHEPgOgaQ9x9r0nb5UqQv0pHlNWofNNgIIfIeAdbjHlQv0Hq6iIoAAAggcJJD0g8YB6WCjNabmtRHuwdC8HoTfmJrXRrgHQ/N6EH5jal4b4R4MzetB+I2peW2EezA0rwfhN6ZO8tqIUWgEEEAAgX8gMPnd3wX6PwjxCAIIIIDAtwhMbqSnyST9UOX1dLf15Oe1h+vpqLyeNtCTn9cerqej8nrawP/Hzt093dpsdX2/9+ZNMSUIyJsYLWJShYIniUg8NFH/5qjx0CAmJ4BSlRdLoyLyDokoG9jkXk9ST+1F5q66el/3uHr0+H3WrqfWSc/u0d/vGKN7zq69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ducI2wAACAASURBVL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PaBftWIcAggggMAxBJ48SHdDSfqiyuvubKtZn9carrtn5XW3gZr1ea3huntWXncbqFmf1xquu2fldbeBmvV5reG6e1ZedxuwPgIIIIDARAJPnq8e0CdmkD0hgAAC4QSePEh3o/aAvttAzfq81nDdPSuvuw3UrM9rDdfds/K620DN+rzWcN09K6+7DdSsz2sN192z8rrbQM36SV5rCJoVAQQQQOAqgSd/9/eAftWKcQgggAACxxB48iDdDSXpiyqvu7OtZn1ea7junpXX3QZq1ue1huvuWXndbaBmfV5ruO6eldfdBmrW57WG6+5Zed1twPoIIIAAAhMJPHm+ekCfmEH2hAACCIQTePIg3Y3aA/puAzXr81rDdfesvO42ULM+rzVcd8/K624DNevzWsN196y87jZQsz6vNVx3z8rrbgM16yd5rSFoVgQQQACBqwSe/N3fA/pVK8YhgAACCBxD4MmDdDeUpC+qvO7Otpr1ea3huntWXncbqFmf1xquu2fldbeBmvV5reG6e1ZedxuoWZ/XGq67Z+V1twHrI4AAAghMJPDk+eoBfWIG2RMCCCAQTuDJg3Q3ag/ouw3UrM9rDdfds/K620DN+rzWcN09K6+7DdSsz2sN192z8rrbQM36vNZw3T0rr7sN1Kyf5LWGoFkRQAABBK4SePJ3fw/oV60YhwACCCBwDIEnD9LdUJK+qPK6O9tq1ue1huvuWXndbaBmfV5ruO6eldfdBmrW57WG6+5Zed1toGZ9Xmu47p6V190GrI8AAgggMJHAk+erB/SJGWRPCCCAQDiBJw/S3ag9oO82ULM+rzVcd8/K624DNevzWsN196y87jZQsz6vNVx3z8rrbgM16/Naw3X3rLzuNlCzfpLXGoJmRQABBBC4SuDJ3/09oF+1YhwCCCCAwDEEnjxId0NJ+qLK6+5sq1mf1xquu2fldbeBmvV5reG6e1ZedxuoWZ/XGq67Z+V1t4Ga9Xmt4bp7Vl53G7A+AggggMBEAk+erx7QJ2aQPSGAAALhBJ48SHej9oC+20DN+rzWcN09K6+7DdSsz2sN192z8rrbQM36vNZw3T0rr7sN1KzPaw3X3bPyuttAzfpJXmsImhUBBBBA4CqBJ3/394B+1YpxCCCAAALHEHjyIN0NJemLKq+7s61mfV5ruO6eldfdBmrW57WG6+5Zed1toGZ9Xmu47p6V190GatbntYbr7ll53W3A+ggggAACEwk8eb56QJ+YQfaEAAIIhBN48iDdjdoD+m4DNevzWsN196y87jZQsz6vNVx3z8rrbgM16/Naw3X3rLzuNlCzPq81XHfPyutuAzXrJ3mtIWhWBBBAAIGrBJ783d8D+lUrxiGAAAIIHEPgyYN0N5SkL6q87s62mvV5reG6e1ZedxuoWZ/XGq67Z+V1t4Ga9Xmt4bp7Vl53G6hZn9carrtn5XW3AesjgAACCEwk8OT56gF9YgbZEwIIIBBO4MmDdDdqD+i7DdSsz2sN192z8rrbQM36vNZw3T0rr7sN1KzPaw3X3bPyuttAzfq81nDdPSuvuw3UrJ/ktYagWRFAAAEErhJ48nd/D+hXrRiHAAIIIHAMgScP0t1Qkr6o8ro722rW57WG6+5Zed1toGZ9Xmu47p6V190GatbntYbr7ll53W2gZn1ea7junpXX3QasjwACCCAwkcCT56sH9IkZZE8IIIBAOIEnD9LdqD2g7zZQsz6vNVx3z8rrbgM16/Naw3X3rLzuNlCzPq81XHfPyutuAzXr81rDdfesvO42ULN+ktcagmZFAAEEELhK4Mnf/T2gX7ViHAIIIIDAMQSePEh3Q0n6osrr7myrWZ/XGq67Z+V1t4Ga9Xmt4bp7Vl53G6hZn9carrtn5XW3gZr1ea3huntWXncbsD4CCCCAwEQCT56vHtAnZpA9IYAAAuEEnjxId6P2gL7bQM36vNZw3T0rr7sN1KzPaw3X3bPyuttAzfq81nDdPSuvuw3UrM9rDdfds/K620DN+kleawiaFQEEEEDgKoEnf/f3gH7VinEIIIAAAscQePIg3Q0l6Ysqr7uzrWZ9Xmu47p6V190GatbntYbr7ll53W2gZn1ea7junpXX3QZq1ue1huvuWXndbcD6CCCAAAITCTx5vnpAn5hB9oQAAgiEE3jyIN2N2gP6bgM16/Naw3X3rLzuNlCzPq81XHfPyutuAzXr81rDdfesvO42ULM+rzVcd8/K624DNesnea0haFYEEEAAgasEnvzd3wP6VSvGIYAAAggcQ+DJg3Q3lKQvqrzuzraa9Xmt4bp7Vl53G6hZn9carrtn5XW3gZr1ea3huntWXncbqFmf1xquu2fldbcB6yOAAAIITCTw5PnqAX1iBtkTAgggEE7gyYN0N2oP6LsN1KzPaw3X3bPyuttAzfq81nDdPSuvuw3UrM9rDdfds/K620DN+rzWcN09K6+7DdSsn+S1hqBZEUAAAQSuEnjyd38P6FetGIcAAgggcAyBJw/S3VCSvqjyujvbatbntYbr7ll53W2gZn1ea7junpXX3QZq1ue1huvuWXndbaBmfV5ruO6eldfdBqyPAAIIIDCRwJPnqwf0iRlkTwgggEA4gScP0t2oPaDvNlCzPq81XHfPyutuAzXr81rDdfesvO42ULM+rzVcd8/K624DNevzWsN196y87jZQs36S1xqCZkUAAQQQuErgyd/9H3tAv7p54xBAAAEEEEAAgXQCST9APHnx3Z1XvO42ULN+ktcagj1n1Zt6erkbVZLXu6xO+nxSH5bDJ2WmWBFAAAEEEEAAAQROJuAB/WR7YkcAAQQQQACBkQT8EDxS6xu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O+lbGwEEEEAAAQQQeEHAD8Ez04JXXmcSmLmrpEcqvWlmDiftSg4n2bZXBBBAAAEEEEAAAQSeIeAB/RnOVkEAAQQQQAABBC4T8EPwZVRHDeT1KF2Xg03yehnKgIEe0AdIfLGFJK8zDb7eVVIflsNJmW2vCCCAAAIIIIAAAjsJeEDfSd/aCCCAAAIIIIDACwJ+CJ6ZFrzyOpPAzF0lPVLpTTNzOGlXcjjJtr0igAACCCCAAAIIIPAMAQ/oz3C2CgIIIIAAAgggcJmAH4IvozpqIK9H6bocbJLXy1AGDPSAPkDiiy0keZ1p8PWukvqwHE7KbHtFAAEEEEAAAQQQ2EnAA/pO+tZGAAEEEEAAAQReEPBD8My04JXXmQRm7irpkUpvmpnDSbuSw0m27RUBBBBAAAEEEEAAgWcIeEB/hrNVEEAAAQQQQACBywT8EHwZ1VEDeT1K1+Vgk7xehjJgoAf0ARJfbCHJ60yDr3eV1IflcFJm2ysCCCCAAAIIIIDATgIe0HfStzYCCCCAAAIIIPCCgB+CZ6YFr7zOJDBzV0mPVHrTzBxO2pUcTrJtrwgggAACCCCAAAIIPEPAA/oznK2CAAIIIIAAAghcJuCH4MuojhrI61G6Lgeb5PUylAEDPaAPkPhiC0leZxp8vaukPiyHkzLbXhFAAAEEEEAAAQR2EvCAvpO+tRFAAAEEEEAAgRcE/BA8My145XUmgZm7Snqk0ptm5nDSruRwkm17RQABBBBAAAEEEEDgGQIe0J/hbBUEEEAAAQQQQOAyAT8EX0Z11EBej9J1Odgkr5ehDBjoAX2AxBdbSPI60+DrXSX1YTmclNn2igACCCCAAAIIILCTgAf0nfStjQACCCCAAAIIvCDgh+CZacErrzMJzNxV0iOV3jQzh5N2JYeTbNsrAggggAACCCCAAALPEPCA/gxnqyCAAAIIIIAAApcJ+CH4MqqjBvJ6lK7LwSZ5vQxlwEAP6AMkvthCkteZBl/vKqkPy+GkzLZXBBBAAAEEEEAAgZ0EPKDvpG9tBBBAAAEEEEDgBQE/BM9MC155nUlg5q6SHqn0ppk5nLQrOZxk214RQAABBBBAAAEEEHiGgAf0ZzhbBQEEEEAAAQQQuEzAD8GXUR01kNejdF0ONsnrZSgDBnpAHyDxxRaSvM40+HpXSX1YDidltr0igAACCCCAAAII7CTgAX0nfWsjgAACCCCAAAIvCPgheGZa8MrrTAIzd5X0SKU3zczhpF3J4STb9ooAAggggAACCCCAwDMEPKA/w9kqCCCAAAIIIIDAZQJ+CL6M6qiBvB6l63KwSV4vQxkw0AP6AIkvtpDkdabB17tK6sNyOCmz7RUBBBBAAAEEEEBgJwEP6DvpWxsBBBBAAAEEEHhBwA/BM9OCV15nEpi5q6RHKr1pZg4n7UoOJ9m2VwQQQAABBBBAAAEEniHgAf0ZzlZBAAEEEEAAAQQuE/BD8GVURw3k9Shdl4NN8noZyoCBHtAHSHyxhSSvMw2+3lVSH5bDSZltrwgggAACCCCAAAI7CXhA30nf2ggggAACCCCAwAsCfgiemRa88jqTwMxdJT1S6U0zczhpV3I4yba9IoAAAggggAACCCDwDAEP6M9wtgoCCCCAAAIIIHCZgB+CL6M6aiCvR+m6HGyS18tQBgz0gD5A4ostJHmdafD1rpL6sBxOymx7RQABBBBAAAEEENhJwAP6TvrWRgABBBBAAAEEXhDwQ/DMtOCV15kEZu4q6ZFKb5qZw0m7ksNJtu0VAQQQQAABBBBAAIFnCHhAf4azVRBAAAEEEEAAgcsE/BB8GdVRA3k9StflYJO8XoYyYKAH9AESX2whyetMg693ldSH5XBSZtsrAggggAACCCCAwE4CHtB30rc2AggggAACCCDwgoAfgmemBa+8ziQwc1dJj1R608wcTtqVHE6yba8IIIAAAggggAACCDxDwAP6M5ytggACCCCAAAIIXCbgh+DLqI4ayOtRui4Hm+T1MpQBAz2gD5D4YgtJXmcafL2rpD4sh5My214RQAABBBBAAAEEdhLwgL6TvrURQAABBBBAAIEXBPwQPDMteOV1JoGZu0p6pNKbZuZw0q7kcJJte0UAAQQQQAABBBBA4BkCHtCf4WwVBBBAAAEEEEDgMgE/BF9GddRAXo/SdTnYJK+XoQwY6AF9gMQXW0jyOtPg610l9WE5nJTZ9ooAAggggAACCCCwk4AH9J30rY0AAggggAACCLwg4IfgmWnBK68zCczcVdIjld40M4eTdiWHk2zbKwIIIIAAAggggAACzxDwgP4MZ6sggAACCCCAAAKXCfgh+DKqowbyepSuy8Emeb0MZcBAD+gDJL7YQpLXmQZf7yqpD8vhpMy2VwQQQAABBBBAAIGdBDyg76RvbQQQQAABBBBA4AUBPwTPTAteeZ1JYOaukh6p9KaZOZy0KzmcZNteEUAAAQQQQAABBBB4hoAH9Gc4WwUBBBBAAAEEELhMwA/Bl1EdNZDXo3RdDjbJ62UoAwZ6QB8g8cUWkrzONPh6V0l9WA4nZba9IoAAAggggAACCOwk4AF9J31rI4AAAggggAACLwj4IXhmWvDK60wCM3eV9EilN83M4aRdyeEk2/aKAAIIIIAAAggggMAzBDygP8PZKggggAACCCCAwGUCfgi+jOqogbwepetysEleL0MZMNAD+gCJL7aQ5HWmwde7SurDcjgps+0VAQQQQAABBBBAYCcBD+g76VsbAQQQQAABBBB4QcAPwTPTgldeZxKYuaukRyq9aWYOJ+1KDifZtlcEEEAAAQQQQAABBJ4h4AH9Gc5WQQABBBBAAAEELhPwQ/BlVEcN5PUoXZeDTfJ6GcqAgR7QB0h8sYUkrzMNvt5VUh+Ww0mZba8IIIAAAggggAACOwl4QN9J39oIIIAAAggggMALAn4InpkWvPI6k8DMXSU9UulNM3M4aVdyOMm2vSKAAAIIIIAAAggg8AwBD+jPcLYKAggggAACCCBwmYAfgi+jOmogr0fpuhxsktfLUAYM9IA+QOKLLSR5nWnw9a6S+rAcTspse0UAAQQQQAABBBDYScAD+k761kYAAQQQQAABBF4Q8EPwzLTgldeZBGbuKumRSm+amcNJu5LDSbbtFQEEEEAAAQQQQACBZwh4QH+Gs1UQQAABBBBAAIHLBPwQfBnVUQN5PUrX5WCTvF6GMmCgB/QBEl9sIcnrTIOvd5XUh+VwUmbbKwIIIIAAAggggMBOAh7Qd9K3NgIIIIAAAggg8IKAH4JnpgWvvM4kMHNXSY9UetPMHE7alRxOsm2vCCCAAAIIIIAAAgg8Q8AD+jOcrYIAAggggAACCFwm4Ifgy6iOGsjrUbouB5vk9TKUAQM9oA+Q+GILSV5nGny9q6Q+LIeTMtteEUAAAQQQQAABBHYS8IC+k761EUAAAQQQQACBFwT8EDwzLXjldSaBmbtKeqTSm2bmcNKu5HCSbXtFAAEEEEAAAQQQQOAZAh7Qn+FsFQQQQAABBBBA4DIBPwRfRnXUQF6P0nU52CSvl6EMGOgBfYDEF1tI8jrT4OtdJfVhOZyU2faKAAIIIIAAAgggsJOAB/Sd9K2NAAIIIIAAAgi8IOCH4JlpwSuvMwnM3FXSI5XeNDOHk3Ylh5Ns2ysCCCCAAAIIIIAAAs8Q8ID+DGerIIAAAggggAAClwn4IfgyqqMG8nqUrsvBJnm9DGXAQA/oAyS+2EKS15kGX+8qqQ/L4aTMtlcEEEAAAQQQQACBnQQ8oO+kb20EEEAAAQQQQOAFAT8Ez0wLXnmdSWDmrpIeqfSmmTmctCs5nGTbXhFAAAEEEEAAAQQQeIaAB/RnOFsFAQQQQAABBBC4TMAPwZdRHTWQ16N0XQ42yetlKAMGekAfIPHFFpK8zjT4eldJfVgOJ2W2vSKAAAIIIIAAAgjsJOABfSd9ayOAAAIIIIAAAi8I+CF4ZlrwyutMAjN3lfRIpTfNzOGkXcnhJNv2igACCCCAAAIIIIDAMwQ8oD/D2SoIIIAAAggggMBlAn4IvozqqIG8HqXrcrBJXi9DGTDQA/oAiS+2kOR1psHXu0rqw3I4KbPtFQEEEEAAAQQQQGAnAQ/oBfSTvrwV4Gs7pS+qbdUI7CKBpN6kXi8mhWEINCCgNzWQUBBCktcCfG2nTDpfk3KY17YldyswXm/ha/vhJK9tJQjsFoGk8/UWqMM+nNSbknKY18MKUbjRBJLq9UnRHtALaCcdpAX42k6p8wihNgAAIABJREFU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7QG9gHbSQVqAr+2UmlBbNQK7SCCpN6nXi0lhGAINCOhNDSQUhJDktQBf2ymTztekHOa1bcndCozXW/jafjjJa1sJArtFIOl8vQXqsA8n9aakHOb1sEIUbjSBpHp9UrQH9ALaSQdpAb62U2pCbdUI7CKBpN6kXi8mhWEINCCgNzWQUBBCktcCfG2nTDpfk3KY17YldyswXm/ha/vhJK9tJQjsFoGk8/UWqMM+nNSbknKY18MKUbjRBJLq9UnRHtALaCcdpAX42k6pCbVVI7CLBJJ6k3q9mBSGIdCAgN7UQEJBCEleC/C1nTLpfE3KYV7bltytwHi9ha/th5O8tpUgsFsEks7XW6AO+3BSb0rKYV4PK0ThRhNIqtcnRXtAL6CddJAW4Gs7pSbUVo3ALhJI6k3q9WJSGIZAAwJ6UwMJBSEkeS3A13bKpPM1KYd5bVtytwLj9Ra+th9O8tpWgsBuEUg6X2+BOuzDSb0pKYd5PawQhRtNIKlenxTtAb2AdtJBWoCv7ZSaUFs1ArtIIKk3qdeLSWEYAg0I6E0NJBSEkOS1AF/bKZPO16Qc5rVtyd0KjNdb+Np+OMlrWwkCu0Ug6Xy9BeqwDyf1pqQc5vWwQhRuNIGken1StAf0AtpJB2kBvrZTakJt1QjsIoGk3qReLyaFYQg0IKA3NZBQEEKS1wJ8badMOl+TcpjXtiV3KzBeb+Fr++Ekr20lCOwWgaTz9Raowz6c1JuScpjXwwpRuNEEkur1SdEe0AtoJx2kBfjaTqkJtVUjsIsEknqTer2YFIYh0ICA3tRAQkEISV4L8LWdMul8TcphXtuW3K3AeL2Fr+2Hk7y2lSCwWwSSztdboA77cFJvSsphXg8rROFGE0iq1ydFe0AvoJ10kBbgazulJtRWjcAuEkjqTer1YlIYhkADAnpTAwkFISR5LcDXdsqk8zUph3ltW3K3AuP1Fr62H07y2laCwG4RSDpfb4E67MNJvSkph3k9rBCFG00gqV6fFO0BvYB20kFagK/tlJpQWzUCu0ggqTep14tJYRgCDQjoTQ0kFISQ5LUAX9spk87XpBzmtW3J3QqM11v42n44yWtbCQK7RSDpfL0F6rAPJ/WmpBzm9bBCFG40gaR6fVK0B/QC2kkHaQG+tlNqQm3VCOwigaTepF4vJoVhCDQgoDc1kFAQQpLXAnxtp0w6X5NymNe2JXcrMF5v4Wv74SSvbSUI7BaBpPP1FqjDPpzUm5JymNfDClG40QSS6vVJ0R7QC2gnHaQF+NpOqQm1VSOwiwSSepN6vZgUhiHQgIDe1EBCQQhJXgvwtZ0y6XxNymFe25bcrcB4vYWv7YeTvLaVILBbBJLO11ugDvtwUm9KymFeDytE4UYTSKrXJ0V7QC+gnXSQFuBrO6Um1FaNwC4SSOpN6vViUhiGQAMCelMDCQUhJHktwNd2yqTzNSmHeW1bcrcC4/UWvrYfTvLaVoLAbhFIOl9vgTrsw0m9KSmHeT2sEIUbTSCpXp8U/dgDusPlSa3PrZXk9Tmq+1dKarhJOZzkdX8ViQABBK4SSOrDV5kYh0BXAu4SXc2I6yqBpDMnqV6TvF7NdeMQ6EogqTd1dVARlz5cQdWcCCCAAAKvCDx5l/CAXpCD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w4XvtXAAAgAElEQVR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FifGkwILwl6Z0QVrCdcxgOXyMqqVAk7wugTEYAQS2EnCX2Irf4ggsEXCXWMJlcEMCSWdOUr0meW1YVkJCYIlAUm9aAnP4YH34cIHCRwABBA4i8ORdwgN6QWI8KbAg/KUpXZCWcB0zWA4fo2op0CSvS2AMRgCBrQTcJbbitzgCSwTcJZZwGdyQQNKZk1SvSV4blpWQEFgikNSblsAcPlgfPlyg8BFAAIGDCDx5l/CAXpAYTwosCH9pShekJVzHDJbDx6haCjTJ6xIYgxFAYCsBd4mt+C2OwBIBd4klXAY3JJB05iTVa5LXhmUlJASWCCT1piUwhw/Whw8XKHwEEEDgIAJP3iU8oBckxpMCC8JfmtIFaQnXMYPl8DGqlgJN8roExmAEENhKwF1iK36LI7BEwF1iCZfBDQkknTlJ9ZrktWFZCQmBJQJJvWkJzOGD9eHDBQofAQQQOIjAk3cJD+gHJYZQEUAAAQQQQAABBM4l8OQl/1xKIu9MIOnH0aR6TfLaub4+OjY5/NFEzYcAAh9BQG/6CIrmQOAZAkn1+gxRqzxNIOl7jnqtyS4P6DVczYoAAggggAACCCCAwGcEfKGREKcT8APE6QZfx5/kdabB17tKOnPkcFJm2+vpBPSm0w2KP4lAUr0meU3aa9IdUb3WZLY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K/halYEEEAAAQQQQAABBDygy4FRBPwAMUqnB/SZOj2gD/dqewicTiDpB/6ke9PpeSl+D+hyYCaBpD6cdL4+ma0e0J+kbS0EEEAAAQQQQACBWAK+0MSqH7NxP0CMUfnZRpK8zjToR285nJTZ9no6gaT7sN50eraKP6le2Z5JIKkPq9eaHPaAXsPVrAgggAACCCCAAAIIfEbAFxoJcToBP0CcbvB1/EleZxr0gC6HkzLbXk8nkHQf1ptOz1bxJ9Ur2zMJJPVh9VqTwx7Qa7iaFQEEEEAAAQQQQAABD+hyYBQBP0CM0vnlZpK8zjToAV0OJ2W2vZ5OIOkHfr3p9GwVf1K9sj2TQFIfVq81OewBvYarWRFAAAEEEEAAAQQQ8IAuB0YR8APEKJ0e0Gfq/HJXST+iJfWm4WlrewEE9KYAybY4hkBSvY6RZiOfEUi6I6rXmuT3gF7D1awIIIAAAggggAACCHhAlwOjCPgBYpROD+gzdXpAH+7V9hA4nUDSD/xJ96bT81L8rwkk1ascmEkgqQ+r15oc9oBew9WsCCCAAAIIIIAAAgh4QJcDowj4AWKUTg/oM3V6QB/u1fYQOJ1A0g/8Sfem0/NS/B7Q5cBMAkl9OOl8fTJbPaA/SdtaCCCAAAIIIIAAArEEfKGJVT9m436AGKPys40keZ1p0I/ecjgps+31dAJJ92G96fRsFX9SvbI9k0BSH1avNTnsAb2Gq1kRQAABBBBAAAEEEPiMgC80EuJ0An6AON3g6/iTvM406AFdDidltr2eTiDpPqw3nZ6t4k+qV7ZnEkjqw+q1Joc9oNdwNSsCCCCAAAIIIIAAAh7Q5cAoAn6AGKXzy80keZ1p0AO6HE7KbHs9nUDSD/x60+nZKv6kemV7JoGkPqxea3LYA3oNV7MigAACCCCAAAIIIOABXQ6MIuAHiFE6PaDP1PnlrpJ+REvqTcPT1vYCCOhNAZJtcQyBpHodI81GPiOQdEdUrzXJ7wG9hqtZEUAAAQQQQAABBBDwgC4HRhHwA8QonR7QZ+r0gD7cq+0hcDqBpB/4k+5Np+el+F8TSKpXOTCTQFIfVq81OewBvYarWRFAAAEEEEAAAQQQ8IAuB0YR8APEKJ0e0Gfq9IA+3KvtIXA6gaQf+JPuTafnpfg9oMuBmQSS+nDS+fpktnpAf5K2tRBAAAEEEEAAAQRiCfhCE6t+zMb9ADFG5WcbSfI606AfveVwUmbb6+kEku7DetPp2Sr+pHpleyaBpD6sXmty2AN6DVezIoAAAggggAACCCDwGQFfaCTE6QT8AHG6wdfxJ3mdadADuhxOymx7PZ1A0n1Ybzo9W8WfVK9szySQ1IfVa00Oe0Cv4WpWBBBAAAEEEEAAAQQ8oMuBUQT8ADFK55ebSfI606AHdDmclNn2ejqBpB/49abTs1X8SfXK9kwCSX1YvdbksAf0Gq5mRQABBBBAAAEEEEDAA7ocGEXADxCjdHpAn6nzy10l/YiW1JuGp63tBRDQmwIk2+IYAkn1OkaajXxGIOmOqF5rkt8Deg1XsyKAAAIIIIAAAggg4AFdDowi4AeIUTo9oM/U6QF9uFfbQ+B0Akk/8Cfdm07PS/G/JpBUr3JgJoGkPqxea3LYA3oNV7MigAACCCCAAAIIIOABXQ6MIuAHiFE6PaDP1OkBfbhX20PgdAJJP/An3ZtOz0vxe0CXAzMJJPXhpPP1yWz1gP4kbWshgAACCCCAAAIIxBLwhSZW/ZiN+wFijMrPNpLkdaZBP3rL4aTMttfTCSTdh/Wm07NV/En1yvZMAkl9WL3W5LAH9BquZkUAAQQQQAABBBBA4DMCvtBIiNMJ+AHidIOv40/yOtOgB3Q5nJTZ9no6gaT7sN50eraKP6le2Z5JIKkPq9eaHPaAXsPVrAgggAACCCCAAAIIeECXA6MI+AFilM4vN5PkdaZBD+hyOCmz7fV0Akk/8OtNp2er+JPqle2ZBJL6sHqtyWEP6DVczYoAAggggAACCCCAgAd0OTCKgB8gRun0gD5T55e7SvoRLak3DU9b2wsgoDcFSLbFMQSS6nWMNBv5jEDSHVG91iS/B/QarmZFAAEEEEAAAQQQQMADuhwYRcAPEKN0ekCfqdMD+nCvtofA6QSSfuBPujednpfif00gqV7lwEwCSX1YvdbksAf0Gq5mRQABBBBAAAEEEEDAA7ocGEXADxCjdHpAn6nTA/pwr7aHwOkEkn7gT7o3nZ6X4veALgdmEkjqw0nn65PZ6gH9SdrWQgABBBBAAAEEEIgl4AtNrPoxG/cDxBiVn20kyetMg370lsNJmW2vpxNIug/rTadnq/iT6pXtmQSS+rB6rclhD+g1XM2KAAIIIIAAAggggMBnBHyhkRCnE/ADxOkGX8ef5HWmQQ/ocjgps+31dAJJ92G96fRsFX9SvbI9k0BSH1avNTnsAb2Gq1kRQAABBBBAAAEEEPCALgdGEfADxCidX24myetMgx7Q5XBSZtvr6QSSfuDXm07PVvEn1SvbMwkk9WH1WpPDHtBruJoVAQQQQAABBBBAAAEP6HJgFAE/QIzS6QF9ps4vd5X0I1pSbxqetrYXQEBvCpBsi2MIJNXrGGk28hmBpDuieq1Jfg/oNVzNigACCCCAAAIIIICAB3Q5MIqAHyBG6fSAPlOnB/ThXm0PgdMJJP3An3RvOj0vxf+aQFK9yoGZBJL6sHqtyWEP6DVczYoAAggggAACCCCAgAd0OTCKgB8gRun0gD5Tpwf04V5tD4HTCST9wJ90bzo9L8XvAV0OzCSQ1IeTztcns9UD+pO0rYUAAggggAACCCAQS8AXmlj1YzbuB4gxKj/bSJLXmQb96C2HkzLbXk8nkHQf1ptOz1bxJ9Ur2zMJJPVh9VqTwx7Qa7iaFQEEEEAAAQQQQACBzwj4QiMhTifgB4jTDb6OP8nrTIMe0OVwUmbb6+kEku7DetPp2Sr+pHpleyaBpD6sXmty2AN6DVezIoAAAggggAACCCDgAV0OjCLgB4hROr/cTJLXmQY9oMvhpMy219MJJP3Arzednq3iT6pXtmcSSOrD6rUmhz2g13A1KwIIIIAAAggggAACHtDlwCgCfoAYpdMD+kydX+4q6Ue0pN40PG1tL4CA3hQg2RbHEEiq1zHSbOQzAkl3RPVak/we0Gu4mhUBBBBAAAEEEEAAAQ/ocmAUAT9AjNLpAX2mTg/ow73aHgKnE0j6gT/p3nR6Xor/NYGkepUDMwkk9WH1WpPDHtBruJoVAQQQQAABBBBAAAEP6HJgFAE/QIzS6QF9pk4P6MO92h4CpxNI+oE/6d50el6K3wO6HJhJIKkPJ52vT2arB/QnaVsLAQQQQAABBBBAIJaALzSx6sds3A8QY1R+tpEkrzMN+tFbDidltr2eTiDpPqw3nZ6t4k+qV7ZnEkjqw+q1Joc9oNdwNSsCCCCAAAIIIIAAAp8R8IVGQpxOwA8Qpxt8HX+S15kGPaDL4aTMttfTCSTdh/Wm07NV/En1yvZMAkl9WL3W5LAH9BquZkUAAQQQQAABBBBAwAO6HBhFwA8Qo3R+uZkkrzMNekCXw0mZba+nE0j6gV9vOj1bxZ9Ur2zPJJDUh9VrTQ57QK/halYEEEAAAQQQQAABBDygy4FRBPwAMUqnB/SZOr/cVdKPaEm9aXja2l4AAb0pQLItjiGQVK9jpNnIZwSS7ojqtSb5PaDXcDUrAggggAACCCCAAAIe0OXAKAJ+gBil0wP6TJ0e0Id7tT0ETieQ9AN/0r3p9LwU/2sCSfUqB2YSSOrD6rUmhz2g13A1KwIIIIAAAggggAACHtDlwCgCfoAYpdMD+kydHtCHe7U9BE4nkPQDf9K96fS8FL8HdDkwk0BSH046X5/MVg/oT9K2FgIIIIAAAggggEAsAV9oYtWP2bgfIMao/GwjSV5nGvSjtxxOymx7PZ1A0n1Ybzo9W8WfVK9szySQ1IfVa00Oe0Cv4WpWBBBAAAEEEEAAAQQ+I+ALjYQ4nYAfIE43+Dr+JK8zDXpAl8NJmW2vpxNIug/rTadnq/iT6pXtmQSS+rB6rclhD+g1XM2KAAIIIIAAAggggIAHdDkwioAfIEbp/HIzSV5nGvSALoeTMtteTyeQ9AO/3nR6too/qV7ZnkkgqQ+r15oc9oBew9WsCCCAAAIIIIAAAgh4QJcDowj4AWKUTg/oM3V+uaukH9GSetPwtLW9AAJ6U4BkWxxDIKlex0izkc8IJN0R1WtN8ntAr+FqVgQQQAABBBBAAAEEPKDLgVEE/AAxSqcH9Jk6PaAP92p7CJxOIOkH/qR70+l5Kf7XBJLqVQ7MJJDUh9VrTQ57QC/gKlkLoDaYUsNtIKEgBF4LoDaYktcGEgpC4LUAqikRQACBBQJJfXgBi6EHEfBd/SBZQn1JIKkPq9eZRZC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pUTBWMAACAASURBVB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mXSQJuUwrw2KqyAEXgugNpiS1wYShIAAAtEEkvpwtOjBm0/6njNYY/TWkvqwep2Z6kk5PNOgXSURSOrDetPMzE7K4ZkG9+/KA3qBA4VZALXBlEkHaVIO89qguApC4LUAaoMpeW0gQQgIIBBNIKkPR4sevPmk7zmDNUZvLakPq9eZqZ6UwzMN2lUSgaQ+rDfNzOykHJ5pcP+uPKAXOFCYBVAbTJl0kCblMK8NiqsgBF4LoDaYktcGEoSAAALRBJL6cLTowZtP+p4zWGP01pL6sHqdmepJOTzToF0lEUjqw3rTzMxOyuGZBvfvygN6gQOFWQC1wZRJB2lSDvPaoLgKQuC1AGqDKXltIEEICCAQTSCpD0eLHrz5pO85gzVGby2pD6vXmamelMMzDdpVEoGkPqw3zczspByeaXD/rjygFzhQmAVQG0yZdJAm5TCvDYqrIAReC6A2mJLXBhKEgAAC0QSS+nC06MGbT/qeM1hj9NaS+rB6nZnqSTk806BdJRFI6sN608zMTsrhmQb378oDeoEDhVkAtcGUSQdpUg7z2qC4CkLgtQBqgyl5bSBBCAggEE0gqQ9Hix68+aTvOYM1Rm8tqQ+r15mpnpTDMw3aVRKBpD6sN83M7KQcnmlw/648oBc4UJgFUBtM6SB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EEAAAQQQQAABBBD4UAJJd/8PBdd8sqTv6nK4eTIKDwEExhNIOnPGy9y0QQ/oBeAVZgHUBlO6+DaQUBBCUr0m5XCS14KyaDulHG6rRmAIIIAAAggggAACCHwogaS7/4eCaz5Z0nd1Odw8GYWHAALjCSSdOeNlbtqgB/QC8AqzAGqDKV18G0goCCGpXpNyOMlrQVm0nVIOt1UjMAQQQAABBBBAAAEEPpRA0t3/Q8E1nyzpu7ocbp6MwkMAgfEEks6c8TI3bdADegF4hVkAtcGULr4NJBSEkFSvSTmc5LWgLNpOKYfbqhEYAggggAACCCCAAAIfSiDp7v+h4JpPlvRdXQ43T0bhIYDAeAJJZ854mZs26AG9ALzCLIDaYEoX3wYSCkJIqtekHE7yWlAWbaeUw23VCAwBBBBAAAEEEEAAgQ8lkHT3/1BwzSdL+q4uh5sno/AQQGA8gaQzZ7zMTRv0gF4AXmEWQG0wpYtvAwkFISTVa1IOJ3ktKIu2U8rhtmoEhgACCCCAAAIIIIDAhxJIuvt/KLjmkyV9V5fDzZNReAggMJ5A0pkzXuamDXpALwCvMAugNpjSxbeBhIIQkuo1KYeTvBaURdsp5XBbNQJDAAEEEEAAAQQQQOBDCSTd/T8UXPPJkr6ry+HmySg8BBAYTyDpzBkvc9MGPaAXgFeYBVAbTOni20BCQQhJ9ZqUw0leC8qi7ZRyuK0agSGAAAIIIIAAAggg8KEEku7+Hwqu+WRJ39XlcPNkFB4CCIwnkHTmjJe5aYMe0AvAK8wCqA2mdPFtIKEghKR6TcrhJK8FZdF2SjncVo3APojA1//4j9+++N8ff/2DZjQNAggggAACCHQl8JWvfPXtK+//++pXvtI1xK1xJd39t4J+ePGk7+py+OHkshwCCCDwJwgknTnk1xDwgF7AVWEWQG0wpYtvAwkFISTVa1IOJ3ktKIu2U8rhtmoE9kEE/u1//NW3X/69X3v75f/4ax80o2kQQAABBBBAoCuBH/3Tf/7tR7/7z7/9hT/9g11D3BpX0t1/K+iHF0/6ri6HH04uyyGAAAIe0OXABxPwgP7BQD9Nl3QZLMDXdkoX37ZqbgWWVK9JOZzk9VYBHPZhOXyYMOEuE/hffvOX3v7pb/yzt09/+4MAAggggAACswn819/3E29/4/v/2tunv/35/xNIuvsn+U/6ri6HkzLbXhFAoCOBpDOnI/8JMXlAL7CoMAugNpjSxbeBhIIQkuo1KYeTvBaURdsp5XBbNQK7QOCP3v9Z9q+///fp72/253/4d//47f/973+6MKMhCCCAAAIIIHAygb/3I//t29/7kb/1xX/f7M+3vf8z7199/+/T32l/ku7+SW6TvqvL4aTMtlcEEOhIIOnM6ch/Qkwe0AssKswCqA2mdPFtIKEghKR6TcrhJK8FZdF2SjncVo3ALhD4N7/3q2//9vf+/du/ef9n2r/Zn5//7f/t7ed/6399+/S3PwgggAACCCAwm8Bf/97/8u2v/7n/6u3T39/sz4+9//Puf+G7f+jtx7477595T7r7z870z3eX9F1dDidltr0igEBHAklnTkf+E2LygF5gUWEWQG0wpYtvAwkFISTVa1IOJ3ktKIu2U8rhtmoEdoHA//yb//yLf57909/f7M+v/qfffPv13/+tt1/9T791YUZDEEAAAQQQQOBkAj/4p/7c2w981597+8E/9X3fdBv/zff91S/+mfdPf6f9Sbr7J7lN+q4uh5My214RQKAjgaQzpyP/CTF5QC+wqDALoDaY0sW3gYSCEJLqNSmHk7wWlEXbKeVwWzUC+wYCf/THf/T2B1//o/d/qv2PPuPy99//Wfa//ys/+/bpb38QQAABBBBAAIErBP7u+z/z/nd/+GfePv39jX++7Svf9vYdX/2293/a/duuTHPkmKS7/5GCvsWgk76ry+FvMUl8DAEEEPggAklnzgchM82fIOABvSAlFGYB1AZTuvg2kFAQQlK9JuVwkteCsmg7pRxuq0Zg30DgX3/6Z9r/v/++EcwvfPrn2d//+4Xf/t/xQgABBBBAAAEELhH4qe/9K1/8E+8/9Sf+mfcf++Kfdf+ht7/4/t/UP0l3/6kOX+0r6bu6HE7KbHtFAIGOBJLOnI78J8TkAb3AosIsgNpgShffBhIKQkiq16QcTvJaUBZtp5TDbdUI7BsI/Nz7P9P+T3/jF98+/f2Nf37j93/77dfe/3n2X3//2x8EEEAAAQQQQOAKgR/4ru99+/Pv/8z797///Y1/fvr9n3X/G9//k2+f/p76J+nuP9Xhq30lfVeXw0mZba8IINCRQNKZ05H/hJg8oBdYVJgFUBtM6eLbQEJBCEn1mpTDSV4LyqLtlHK4rZr4wP7w63/49rU//sO3P3z/p9v/wfs/0/4P/t37f+9/+4MAAggggAACCFQQ+Dvv/6z73/mR9//e//7GP9/+/s+6f+dXvv3t27/67RXLPjpn0t3/UbCbF0v6ri6HNyeb5RFAIJ5A0pkTL7sIgAf0ArAKswBqgyldfBtIKAghqV6TcjjJa0FZtJ1SDrdVEx/Yv/69X3n7V//hV94+/f2L7/9E+y/+9v/x9ou/459qj08MABBAAAEEECgi8JPf81fefvJ7/4v3//7KZyv8xe/+4be/9Gd++P2fdv/hopWfmzbp7v8c1f0rJX1Xl8P7800ECCCQTSDpzMk2Xbd7D+gFbBVmAdQGU7r4NpBQEEJSvSblcJLXgrJoO6UcbqsmPrCfe/8n23/213/h/Z9t/8W33/j933n7ja/99hd/+4MAAggggAACCFQQ+P7v+p637//O733/p92/57Ppf/r9n3X/mR/4qfd/2v0nK5Z9dM6ku/+jYDcvlvRdXQ5vTjbLI4BAPIGkMydedhEAD+gFYBVmAdQGU7r4NpBQEEJSvSblcJLXgrJoO6UcbqsmMrCvff0P3v7g0z/d/v73P/yVf/LFP9n+P/7Kz0WysGkEEEAAAQQQ6EHgv/vhn/7in3X/73/4b75951e/4+073v8p909/n/gn6e5/op9vNeak7+py+FvNEp9DAAEEPoZA0pnzMcTM8icJeEAvyAmFWQC1wZQuvg0kFISQVK9JOZzktaAs2k4ph9uqiQzsX/2Hf/f2f77/9+nvf/Y7/+KLf7L9n7//7Q8CCCCAAAIIILCLwF/9nh9/+/TPu/+197//0p/5kbf//P2/T3+f+Cfp7n+in2815qTv6nL4W80Sn0MAAQQ+hkDSmfMxxMziAf2BHFCYD0DesISL7wboDyyZVK9JOZzk9YEyabOEHG6jQiDvBP7J+z/Z/rO/8f7f+9+/+bXfefvN3//dL/72BwEEEEAAAQQQ2EXg+77ze96+77v+7Nunvz/9U+4/8/0/9fY33/8+8U/S3f9EP99qzEnf1eXwt5olPocAAgh8DIGkM+djiJnlTxLw/0AvyAmFWQC1wZQuvg0kFISQVK9JOZzktaAs2k4ph9uqGR3Y73/9a2+//0d/8Pbp72/884/e/7n2f/j+3z/69zX/bPt3ffU7377r277j7dPf/iCAAAIIIIDADALf7F5Rsbu//UM//f5Puf/0299+/+/Ee0XS3b/Cf9c5k76ry+GuWSguBBBIIZB05qQ4fXqfHtALiCvMAqgNpnTxbSChIISkek3K4SSvBWXRdko53FbN6MD+5X/45S/+mfZ/+X//8mf7/KXf/fTPtv+Lt18q+mfb//Kf+dEv/snVT3/7gwACCCCAAAIzCHx5r3i/X1T/+Ykv/jn3H3/7iT/7429/+T87716RdPevzoVO8yd9V5fDnTJPLAggkEgg6cxJ9PvEnj2gF1BWmAVQG0zp4ttAQkEISfWalMNJXgvKou2UcritmtGB/eyv//zbP37/79Pf3/jnt772u2+/9bX/6/2/3y3Z/6d/dvVv/cD/w96bvsdxHOm+AfS+otHYSID7AnDfKZGi5LHHM/eMn/l7z3M+3OfOGdsjWZatzbYkaqNISVxB7EADvQC4b1ahyZa1ENXdWZ1V8aYcDhKsysr8RWRVZgYq6jLSr16yUj8rJQESIAESIAESCJ+AP6/42PsEjO0ymi7LaLoEKXvziTcgUZpXaJr72/YFl+rXtFanD7vkeWwLCZCARgKanjka7RtGnxlAt0CZA9MCVAeq5MTXASNYaIKm8arJhzXZ1cKwcLZK+rCzpol1w/7Po7flfz/6oxhto2QTSNU+nBGjO8u/Tt30Uq4azUICJEACJEACJBAPAv/19C9iPgNj9M+VrW18PmanLkb3q3TOK0w692zix3OPfl2rX/Vomvv3i1kU6tG0VqcPR8Ej2UYSIIE4E9D0zImzHQfZNwbQLdDnwLQA1YEqOfF1wAgWmqBpvGryYU12tTAsnK2SPuysaWLdMNsB9OPFGTmONO3HoDvL2fJxOTsCgWYhARIgARIgARKIB4HPVr/B518g0D9X7q8/lG+Q4v0b6H6VznmFmXOYuYeZg7hcNM39XbZDv9umaa1OH+6397A+EiABEghGQNMzJxgZHr1fAgyg75dUgOM4MAPAitChnPhGyFgBmqppvGryYU12DeDukT+UPhx5E0ayA7YD6LeRTvXOxBUxurNUkHK1koJAs5AACZAACZAACcSDwDI+/7LchED/XPkT0ry/Pf+RGN2v0jmv+Lm5R7+u1a96NM39+8UsCvVoWqvTh6PgkWwjCZBAnAloeubE2Y6D7BsD6Bboc2BagOpAlZz4OmAEC03QNF41+bAmu1oYFs5WSR921jSxa9jmdl02t7cgdfm/T/8q/400q0b3UnJIlZpLZCGZH1Tzm6kb8mukaTeahQRIgARIgARIgAR+bu7ROT/phVLn3OPn5ie91N+vczXN/fvFLAr1aFqr04ej4JFsIwmQQJwJaHrmxNmOg+wbA+gW6HNgWoDqQJWc+DpgBAtN0DReNfmwJrtaGBbOVkkfdtY0sWvYPaRMvbf+vSd3V+/L5xCjeyknkCb1RPGQJ53lTPmYzEGMZiEBEiABEiABEiCBn5t7tOcmZp7SS+mce7TnJmae4lrRNPd3jb3N9mhaq9OHbXoS6yYBEiCBVxPQ9Mx5NQ0e0Q0BBtC7ofaKczgwLUB1oEpOfB0wgoUmaBqvmnxYk10tDAtnq6QPO2ua2DXMpE195/nHwXVluAAAIABJREFUXvrUlea6rDQg0L0Uk6b9jfHLXrr2zjKSKsgI0rSPpIq9VM9zSYAESIAESIAEYkLAn3usYe6x8YMedc5PeumqmXOMpCHQPzc/6aX+fp2rae7fL2ZRqEfTWp0+HAWPZBtJgATiTEDTMyfOdhxk3xhAt0CfA9MCVAeq5MTXASNYaIKm8arJhzXZ1cKwcLZK+rCzpolFw2qtLakhbXuttSm/f/a+l7Ld6F5KPpmVPNK2G/0vk9eRpv2mp1lIgARIgARIgARIICgBf37yF29+8nLeshW0mh8c789Pbnjzk3wy92Le0lOlfTpZ09y/T8giUY2mtTp9OBIuyUaSAAnEmICmZ06MzTjQrjGAbgE/B6YFqA5UyYmvA0aw0ARN41WTD2uyq4Vh4WyV9GFnTROLhn2NdO1fr33npW3/fPWBfL5mUrc/6KlvJi3qqdJhL237XPmozJUgTNXeE1OeTAIkQAIkQAJaCZhPyny+hjkK5idmvvLV3rylFx7+/MR8TuaoN185iXnLyX/63Ewv9fdyrqa5fy+conauprU6fThq3sn2kgAJxI2ApmdO3GznSn8YQLdgCQ5MC1AdqJITXweMYKEJmsarJh/WZFcLw8LZKunDzpomFg37H6Rr/5/5DyEfyRpSp64ibaqRXsqbSNf+5sRVyBUpIU1qGenajbCQAAmQAAmQAAmQQFAC7bmJmad0zluC1tN5fHtuYuYpnfOWXurs17ma5v79YhaFejSt1enDUfBItpEESCDOBDQ9c+Jsx0H2jQF0C/Q5MC1AdaBKTnwdMIKFJmgar5p8WJNdLQwLZ6ukDztrmsg2bAPp2jeQun2jVZM/PPtA/vvZXz3dSykg/WkBKdsLybz8auKa/BppUX81ea2XKnkuCZAACZAACZAACfyAgDdvwedm/jD/gTeP8eczmz1RMvOVX0/68xYzj/HnM7me6uzlZE1z/144Re1cTWt1+nDUvJPtJQESiBsBTc+cuNnOlf4wgG7BEhyYFqA6UCUnvg4YwUITNI1XTT6sya4WhoWzVdKHnTVNZBtmUp9+tQ6B/nLtW6REve/pXopJ2X6qCIE+XTripWw3moUESIAESIAESIAE+kWgc97SOZ/ppf7OeUvnfKaXOns5V9PcvxdOUTtX01qdPhw172R7SYAE4kZA0zMnbrZzpT8MoFuwBAemBagOVMmJrwNGsNAETeNVkw9rsquFYeFslfRhZ00T2YaZlO3mDS6j15o1WWtteLqXYlK2mze3/LTtBSnhDS6jWUiABEiABEiABEigXwTW8JmZNbx5brRJ596ez/RSfymFOUsScxfol/OZq71U2dO5mub+PYGK2Mma1ur04Yg5J5tLAiQQOwKanjmxM54jHWIA3YIhODAtQHWgSk58HTCChSZoGq+afFiTXS0MC2erpA87a5rINuz/PHpb/vejP4rRvZQiguRFbDYXkebUpG03AfS3mLa9F6Q8lwRIgARIgARIYJ8E/ohfBjQBdJPOfR1p3Nfxy4DrCK73Un43fUf+c/otMXpQRdPcf1CMB3FdTWt1+vAgPIzXJAESIIGXBDQ9c2h3OwQYQLfAlQPTAlQHquTE1wEjWGiCpvGqyYc12dXCsHC2Svqws6aJbMP6FUA3KU//WUzqUxYSIAESIAESIAESsE2g/Skak9a9U3q5LgPovdDjub9EQNNaXdP6lV5PAiRAAi4S0PTMcZF/HNrEALoFK3JgWoDqQJWc+DpgBAtN0DReNfmwJrtaGBbOVkkfdtY0kW1YvwLo5m3zf5m8jrfPr3pvohfwJrp5K52FBEiABEiABEiABGwTMG+bb+y9ef4HfJbm98/eF/NWei+FAfRe6PFcBtB9AprWr/R6EiABEnCRAPeHXbRKtNrEALoFe3FgWoDqQJWc+DpgBAtN0DReNfmwJrtaGBbOVkkfdtY0kWqY+Vbo6t63zs23z//47EPvG+hBi/k+aDlZfPGd0Lcmr3rfC2UhARIgARIgARIggUER6JzbrCGV+2prHd9JD57O3cxp2nMbf85jvo1eCLVbmub+oYId8MU0rdXpwwN2Nl6eBEhAPQFNzxz1xrYEgAF0C2A5MC1AdaBKTnwdMIKFJmgar5p8WJNdLQwLZ6ukDztrmkg17Iu1B/LFKgRpTr9e+w6pTr+Tr9e/C9yH2dJRmS1DkL79JNK1ny4e9jQLCZAACZAACZAACQyKgDe3wbzGaDPX8ec8DwI35yTmNacxrzFzGzPX8ec8RwPX08sJmub+vXCK2rma1ur04ah5J9tLAiQQNwKanjlxs50r/QktgO5Kh8Noh6YJkqabEO0axugJ/xq0a/jMw7iiJruGwdOVa2h65rjCPI7tMGlNf/8UAl3b3pR1pDyttbYCd9WkbPdk6rrkEyZle07yyWzgengCCZAACZAACZAACfSLgJnTeHMbzHHa8x0z5wlazJzGm9tgjtOe7xjNYoeApvWrpjUd7WpnvLDW8AjQh8NjzSuRAAm4SYABdAt24cPFAlQHqqRdHTCChSbQrhagOlClJrs6gDu0JmjabAkNqsIL9eu75y58G1Sh+dhlEiABEiABEiCBfRLgnGefoBw4TNP6VdOajnZ1YHCxCT0RoA/3hI8nkwAJxIAAA+gWjMiHiwWoDlRJuzpgBAtNoF0tQHWgSk12dQB3aE3QtNkSGlSFF+JmskKjs8skQAIkQAIkoJAA5zzRMbqm9aumNR3tGp0xyJb+NAH6MD2DBEhAOwEG0C14AB8uFqA6UCXt6oARLDSBdrUA1YEqNdnVAdyhNUHTZktoUBVeiJvJCo3OLpMACZAACZCAQgKc80TH6JrWr5rWdLRrdMYgW8oAuqZ7E/2dBEhg/wQYQN8/q30fyQnSvlFF6kDaNVLm2ndjadd9o4rUgZrsGinD9NhYLmh6BMjTPQK9bCaPpEoyki5IBfqNictyZ+KKvDF+mWRJgARIgARIgARIwDkC7zz/WN6e/0jemf9YlptrstLYkBXooIWfrQlKLPjxmtavmtZ0tGvwscAz3CJAH3bLHmwNCZBA+AQYQLfAnA8XC1AdqJJ2dcAIFppAu1qA6kCVmuzqAO7QmqBpsyU0qAov1EsA/Uz5mJwpH4cckxPFGTlePORpFhIgARIgARIgARJwjcC99Yfyzfr3YvTd1fuQbzwdtDCAHpRY8OM1rV81relo1+BjgWe4RYA+7JY92BoSIIHwCTCAboE5Hy4WoDpQJe3qgBEsNIF2tQDVgSo12dUB3KE1QdNmS2hQFV6olwD6b6ZuyG+mXoPckFwiI1mI0SwkQAIkQAIkQAIk4BqBze26bEGM/r9P/wp5z9NBCwPoQYkFP17T+lXTmo52DT4WeIZbBOjDbtmDrSEBEgifAAPoFpjz4WIBqgNV0q4OGMFCE2hXC1AdqFKTXR3AHVoTNG22hAZVyYWWG2uy1Fj10pf+6fnfvFSmRgct3EAOSozHkwAJkAAJkAAJuECgl18gvD1+yft0jdHmMzaj6bJU0iUXuhWbNmhav2pa09GusRmiajtCH1ZrenacBEhgjwAD6BZcgQ8XC1AdqJJ2dcAIFppAu1qA6kCVmuzqAO7QmqBpsyU0qEou9BlSln66ck/urnwj32w8lPsbj5HS9GHg3jOAHhgZTyABEiABEiABEnCAQC8B9OP4XM2xwkE5XpiRMyPH5dzICTmLT9qw9I+ApvWrpjUd7dq/McKaBkOAPjwY7rwqCZCAOwQYQLdgCz5cLEB1oEra1QEjWGgC7WoBqgNVarKrA7hDa4KmzZbQoCq50H89/Yv8f0/+LEbXtxtS32kgpWkjcO8ZQA+MjCeQAAmQAAmQAAk4QKCXAHo2kZbMMAT6X6duym8PvO5plv4R0LR+1bSmo137N0ZY02AI0IcHw51XJQEScIcAA+gWbMGHiwWoDlRJuzpgBAtNoF0tQHWgSk12dQB3aE3QtNkSGlQlF+pl09ikKTVShdwav+ilL70FYSEBEiABEtBEYAedNbIt27s7sgPp1Nu729Lc2ZEGpLmzLYJ/F/zMaPy/Jy0Pl/lTux78bRc/h/RWEjh9GJKQ5BD+f08660wODePnCciwDA+loJMQo83Pzc86/938GTX+RD29tZNnD5LAu/h0jfl8zbvP/y6L+KyN+bSNkaCFv0wYlNj+jte0ftW0pqNd9+f/PMpdAvRhd23DlpEACYRDgAF0C5z5cLEA1YEqaVcHjGChCbSrBagOVKnJrg7gDq0JmjZbQoOq5EK9BNBNmtLzkHMjJ+Uo0pceK0x7moUESIAESEATgSY6azKXNBEkbyKbidENaUCbrCbmZ6vNhqxBVps41mQ5wc+N3sJZdYjR/p9MPXXZQhx9E/H0LRNT76lkcHYakpEsYuk5SNbE0ztK+w1iXxfwJjHE02lJD6egU77GW8Zp78+oDfUYzRIPAg/w+Zr7G4/E6E9XvpZP8Gkb83mboIUB9KDE9ne8pvWrpjUd7bo//+dR7hKgD7trG7aMBEggHAIMoFvgzIeLBagOVEm7OmAEC02gXS1AdaBKTXZ1AHdoTdC02RIaVCUX6iWA/q9Tr8m/m1SlB15DYAFBBQQWTICBhQRIgARIQBMBE/7e9KTW2uoQ/H3b/GxTnm1tQWryrI7j8Hdp1Ty9gbPW90QEP/N+UkOwXWQVr6Wv+a+m91DyOLcAyUspKVKGlFI/rK6YzEkxmZeC0YkqdFuykk9m8Xejc5JPQLw/o7Y96aFhPNUhAt4veni/8NGU/3rynvy/3qdt3gvcQgbQAyPb1wma1q+a1nS0677cnwc5TIA+7LBx2DQSIIFQCDCAbgEzHy4WoDpQJe3qgBEsNIF2tQDVgSo12dUB3KE1QdNmS2hQlVyolwA6N4qVOAm7SQIkoItAR4r1JgKKjZ2WF1w0fzYBRvNGeQMp2OtGTEp2781xXza38fa4ebPc0+bvW55erEMaW54W/MwTE2zHWSb0brT/Hrr525ZsoNoNBM+N7q1kcXoOgkA43hovIPBtdGcxQfFcAoFxSC5RRnB8BNqIeWs9Lbmk0Zm9v/tvsrffZk8Mm9TwviTwi2Rt8X+hLCkp88tlSAGfxr+noFncJ8B5kXs20rR+1bSmo13dG2tsUTAC9OFgvHg0CZBA/AgwgG7Bpny4WIDqQJW0qwNGsNAE2tUCVAeq1GRXB3CH1gRNmy2hQVVyIW4UKzE0u0kCJEAC+yWAYLmfYr2JN8E38BY4BHq1ue5LY12Wd+qyjED5MoLj/hfMjZhvnbekuduSltGQFv5sdK0F2fa14O+ya66Bf8NZ7QTw/p9MPSZIj2Tue7LfZv/0ceZ1c0TNxU+93pbOY9Mm0I1vnqe8gHcWx2Q9ncS30P2fGTFBcv/PSdSTwjfQU9B+YD2NtPAIrKeLkkkVJQsppwp42x0CXUIwvYTsLEazuE+A8yL3bKRp/appTUe7ujfW2KJgBOjDwXjxaBIggfgRYADdgk35cLEA1YEqaVcHjGChCbSrBagOVKnJrg7gDq0JmjZbQoOq5ELcKFZiaHaTBEiABPZLwEuxbt4Q35TnW0syv7Uoz+tLSMG+IE/xZ6MfI6D+CGnYHyG47pddX7z/dfzX/vvuruzg5zvmMO8g7w/tszzd+TevNr+6Hgsi3eKL9//4P6M7i/9z8+97/+FN8Zd/9o/2/u4d067N/4MXJEf69xIC5cXsGKTq6cnMqEzhz5PZURlH+vcJvOVuNIv7BDgvcs9GmtavmtZ0tKt7Y40tCkaAPhyMF48mARKIHwEG0C3YlA8XC1AdqJJ2dcAIFppAu1qA6kCVmuzqAO7QmqBpsyU0qEouxI1iJYZmN0mABEjAEDBvfu/JJoLkJuX6JgLlJhV7A1Lf3pYW3ixv4edGlhurslyHNNaQgn3Fk6X6ijxHCvZ5E2A3qdgVlwLSvptvp5v07/kM0r6nRyQPGU2XpJopSzVdlgreUvclLYI30WXIlwLSu+fxVrrRJuV7Oulrk2G+LYrRDqzrnBcNDP3PXljT+lXTmo52dW+ssUXBCNCHg/Hi0SRAAvEjwAC6BZvy4WIBqgNV0q4OGMFCE2hXC1AdqFKTXR3AHVoTNG22hAZVyYW4UazE0OwmCZAACRgC23hjfAcC/by+6L9dDllp1mWlgYA59BYC6ZtIvb6JFOt+gN3/jnnNC7jju+WQDXwH3ReTcl1vMenf0wiAe986RxA9ZQRvm+dNavc9ncUxOaR/zyENvCRKvgyX5ABSvh9Auncj5SzeZM8g3Tt0BjgRYvc0S/gEOC8Kn/mrrqhp/appTUe7vsrz+e+uE6APu24hto8ESMA2AQbQLRDmw8UCVAeqpF0dMIKFJtCuFqA6UKUmuzqAO7QmaNpsCQ2qkgtxo1iJodlNEiABEjAEWkuQRU/fX//ekwfr38mTrZo82dyAxvfOkTd9FcnTV3G4mV+Y1OtGmz/teNqkYjf/j1h8H5KsR9kwfqp3PwW8l+jdS/OOFPDQXiL4vbTv/p9xSHICMo4PqE/IaaR4n0W691noieKoTBZ9ncdhBYjRLOET4LwofOavuqKm9aumNR3t+irP57+7ToA+7LqF2D4SIAHbBBhAt0CYDxcLUB2oknZ1wAgWmkC7WoDqQJWa7OoA7tCaoGmzJTSoSi7EjWIlhmY3SYAEfpLA9s6WbOPtaqPrOw1pIH15A29W1xEdru9AvI9xb0PwpjXezDbvW7clOFKTmDsJSUhyGH9CQNUXpO1Gau8k0nqbt5gzyYxkoNM4Jo1/N7K/gnYipI3Xy6WBt8UbeFPc6A30qdbypbW99kKebD6Tx5AntXmkZt+UhfoWNI5HDUZq+7sojwpCIDECg1fgAhU5jPTuh5H23ehKriSjEKOz8IUsfMFIAW+x+2nis94b7LnEsOTNm+ws1ghwXmQNbdcVa1q/alrT0a5dDwme6AgB+rAjhmAzSIAEBkaAAXQL6PlwsQDVgSppVweMYKEJtKsFqA5UqcmuDuAOrQmaNltCg6rkQtwoVmJodpMESOAnCdSbS1JvLkoDerWxjlTma7KG730vIw69jHj0iheTbiAmjW99m3Tm+KsJLHf35W+TlDsLQXAUMdA8JIcgeRYpvT0ZNqm8R6WCN5KNLuPfy/j30r7jpWinGGnKGtKyrxqpL8mzzVW8Wb4mz7ZWkZYdqdh3G0jTviVrTbxt7sk60rIjXXur6Wm/Br8mlj4TGIb9jQzlZAS/KDGC4Lj5PnoulZVsKg2dkWSiDCkhLXxZDsAPDuaqchA+MZ5KyQSOMcJijwDnRfbYdluzpvWrpjUd7drtiOB5rhCgD7tiCbaDBEhgUAQYQLdAng8XC1AdqJJ2dcAIFppAu1qA6kCVmuzqAO7QmqBpsyU0qEouxI1iJYZmN0mABH6SQG3roWx48gjfA19AkPm5zG8uyBO8Zv4YYrS08D42As1Gm7TmbQmO1CTm9qWMF9HLKQh0KTkmRaT1LkJPFadlqjQDPSMT+Le27O9aJrzvy/z6wz35Xr5eey5frc3L1+vzsorU6377TVp2pGTfS8/ua7xo7/3nl7be37V51P4I+KneTT53k9bdEy/Nu5/i3ZunI837EFK8m1Tvs8VDMgd/mIU/HMvmXsj+rsWjuiHAeVE31Oyeo2n9qmlNR7vaHTes3T4B+rB9xrwCCZCA2wQYQLdgHz5cLEB1oEra1QEjWGgC7WoBqgNVarKrA7hDa4KmzZbQoCq5EDeK7Rl6e7eJtNBImQxda26+kE2kg95CKugtkxbahTKE11tNSmDoFNJLJ016aSMJ/M2klU6kkTI4hbdlfW1STiOLsCT2nVbahU6yDSTwMr15rbEitTqksYq05c/lOWQBgfNl/H0Z/2b0Ig5vi/f2OVKhG23ePu8+vbl5+9wX8/Z5AQFy7y10vHGcQ2rvPPRobvyFjKWLeOsYAj2Kt4+rePPYaJOi/UWqdrw9XkdwvwG9sr2JN+dr0JBN9Gdz3tOPNlfkYW3Z0721n14UCoEXad5H5BD84XBuwtMH0nlPptI5SSVyuD9DoMvJFLIVpD3N+3PvFuK8qHeG/a5B0/pV05qOdu33SGF9YROgD4dNnNcjARJwjQAD6BYswoeLBagOVEm7OmAEC02gXS1AdaBKTXZ1AHdoTdC02RIaVCUX4kaxPUPXtzekvo3g1s66PNtYhDyXZ7VFWUIa6EUE4ox2oiB9sCCNsJg0wkgtnRdfZxG4y6aRVhp60giCeJOpgmQQPM8g6GeEhQSiQ6Cd3rwh82sP5Nnqfej78l2jticbSGFely2MzS2MzRpSuG/iFWyjBd9E97+B3nqR2tykOA9ezPfPjaSQntv/trnRqeGMpIayns5hjGWTecmn8jKamZbR7IxUMwflVL4os4WinC6YN9hf9mV144msbjyW1doTud/YkG/Qn/sIqG8ZadU8vdrceiHt1OzdtT94j3lGFwS8FO9+qvcR+MMIfMHoYsJIHin9C/CTquTT45JLV+VwtihHIUeyvD93QftHp3Be1A+K/a1D0/pV05qOdu3vOGFt4ROgD4fPnFckARJwiwAD6BbswYeLBagOVEm7OmAEC02gXS1AdaBKTXZ1AHdoTdC02RIaVCUX4kaxPUNvtBalBtnAt5XvLX8n95a+9fQjBLW+x9uij5rmXVAHCoIzggC5IGhXRvi8bNJLQ5fwzd0S3nosZsfkBL7DewJ/N1LAC7B5xADN27MsJBAdAi/Tm9+f/1C+MfL8I/m8uetLy6Qw95OWt9OYm7/t/cj7abv0ltr8ZeqG9p/aczOTxtuk9zZ/N/+N5OYgZ6WcOyO3K6PyxmgVuopjOlK1L38hz5a+kHnoDzY3XoifiN3vk/cf/mrStPv9Y3GbwAvPeOELfpr3wgsp5w7DL45ADsvl4iikKpcgvD/3blnOi3pn2O8aNK1fNa3paNd+jxTWFzYB+nDYxHk9EiAB1wgwgG7BIny4WIDqQJW0qwNGsNAE2tUCVAeq1GRXB3CH1gRNmy2hQVVyIW4U98PQJp2yLzW87bmB4HitsS7Pm8vyvLEkC41leYJvDz+GPMFb6AtIBf0cb7kumLTQLhTv7XNIEmml8fa5EbzHiDcbkVbakxLSBpfkYMroohSRQtiTVA5B9By+25z1dAYxn7R5O52p3V2wKtvwTwS2W/PSaj0Toz9d/EI+Wfgc8oU8xIvl32P4GnGt5NNHJZ85JoX0Mbk6UpFrI6Oebm2v+dJak+f41rmRhY2H8lVjS76qQ6BZ4kig4xMAePs8n5mAb0zI8VxJjmdLciJn7s8lX/BLUSNJP6270eaTG0l+emNfTsF50b4whXqQpvWrpjUd7RrqMOLFLBCgD1uAyipJgAQiRYABdAvm4sPFAlQHqqRdHTCChSbQrhagOlClJrs6gDu0JmjabAkNqpILcaO4H4Z+mU75GVIpz0OebTySb+tr8u3WqnxXX5U1pFVeR3plIzWkga4hHbTRTpRhvEo+BIE230BP4fvn+PI5vq2LtNJ7UoQu4hu7JehSZlzK2XHoCTmAN9KNTOWqMoLgTBlp3Y2wkIBrBOpb96S+9bXUN+/JX5Yfy1+XH0GQ+hwp2lfwSrbRrpVUYhxjcFLSyXGZLZVlrjQCKctWfUk2IUYvme+1QzzdauEXc1r4RIQj9xbXgEa+Pe1PAOA+jTTuRtLIHFJJZqSaSssodAlp/8tI+1/KzCCte8FL7X4UgXV+emP/xue8aP+swjpS0/pV05qOdg1rBPE6tgjQh22RZb0kQAJRIcAAugVL8eFiAaoDVdKuDhjBQhNoVwtQHahSk10dwB1aEzRttoQGVcmFuFHcD0O30ynX5BukUv4GqZS/Wfpc7iKd8t3Ndfkc2kuZ7KVS9v7gaArlH6eWNumk9/6HdvsJpsu5o0gr7cup4iE5XZrx9CRiOxNI7240Cwm4RmBj7SPZWP9Iausfy+9X1+UPaxBoP9G5qwWfV0BOiCHJyaFCSQ4Vi55e23gm6xvznl7BESvogfklgPa9xd3+uMo5au3qSPFumu7dptv35zNe2n8jJq375VJVrkB7n93A/Zmf3ni1rTkvejWjsI/QtH7VtKajXcMeSbxevwnQh/tNlPWRAAlEjQAD6BYsxoeLBagOVEm7OmAEC02gXS1AdaBKTXZ1AHdoTdC02RIaVCUX4kZxt4Z+mbZ9o/5MNupPpQb91RrSKK89kq+hv0ca5YeNOiRe6ZTzSBmcT096cjBnZEoOZiflQK6Ct9EhuRHvLXTzRvoI30bv1sF4Xp8JrK7+VVb25O31LXl7vQ5xfWymQSEDSctYJitj2ZxUobfqK7KJ7Bab0DX8a1v6jIzVRZBAPn0I92ZfjuGefNwI7suVTF5Gs3hbPWM+vZF+Ie132nmrfmlszovcc3xN61dNazra1b2xxhYFI0AfDsaLR5MACcSPAAPoFmzKh4sFqA5USbs6YAQLTaBdLUB1oEpNdnUAd2hN0LTZEhpUJRfiRnG3hu5I2776pTyFPFv9Sr7cXMMb52ueXkUa5TWI0XEqfurgvJc+uJQcxbd2Rz19sHRMpvfkCOJ+RyFH8MYjCwm4QGBx+V1ZWHlXFpf/LH+uteTdjZan3S4mrOlLDt+yzieS0El8+7wuze0tX+Nf2+J2X9i6MAikEmXcm32pJMsymjK6JJP5cZksQKCnkNZ9CmndjTa/nmG+rG40i0+A8yL3PEHT+lXTmo52dW+ssUXBCNCHg/Hi0SRAAvEjwAC6BZvy4WIBqgNV0q4OGMFCE2hXC1AdqFKTXR3AHVoTNG22hAZVyYW4UdytoU3advPe56bcm/9Avnn2gac/Rzzus+au3DURLRWliMTBBfS0KDPVK3JoFAJ9ERGZSzmIicywkIADBJ4tvS3Plv7Hk/cxfP8CMZqFBOJLoOP+XD4sh0pHPDmBtO4ni2NyEtrcvdsSXw7BesZ5UTBeYRytaf2qaU1Hu4YxengNmwTowzbpsm4SIIHEToJzAAAgAElEQVQoEGAA3YKV+HCxANWBKmlXB4xgoQm0qwWoDlSpya4O4A6tCZo2W0KDquRC3CjuztCt1lPZbj2TVvOZ/GPxS/lk4QvIl/IQmd2NPDIZ3lWU9vuLWakWj8pY8bhUC8fkTHFczuBtR6PbqdwrzBGswiNc7aQfQP8j5G0G0F01EtvVZwId9+fcmIzlJqQKPZUblwMFXx9Ml+RAuujpDL6lnsGnN7LtT6z3uTVRqY7zIvcspWn9qmlNR7u6N9bYomAE6MPBePFoEiCB+BFgAN2CTflwsQDVgSppVweMYKEJtKsFqA5UqcmuDuAOrQmaNltCg6rkQtwo7s7Q9a2vZWvzK6lD/rLyRN5beuLptR3xZbe7eqN3lvmCromMI7V0uuJLqiInRs54crx8xkvlfhSp3I1mIYFBEWAAfVDked3BEei4PyfzuDdDoIuZcSlkJzw9W5iWueI09EEp41Y+sieDa/Pgr8x50eBt8M8t0LR+1bSmo13dG2tsUTAC9OFgvHg0CZBA/AgwgG7Bpny4WIDqQJW0qwNGsNAE2tUCVAeq1GRXB3CH1gRNmy2hQVVyIW4Ud2fojbWPZH3tQ9lY/0j+sLYuv1/dgN7orrIYnjUzegep3O+I0ZdyQ14qd6NNUf5yYwytHY0uMYAeDTuxlSEQSE3gd54mRaCvj87K9QoEehK/6DSVHPK05ns150Uh+GDAS2hav2pa09GuAQcCD3eOAH3YOZOwQSRAAiETYADdAnA+XCxAdaBK2tUBI1hoAu1qAaoDVWqyqwO4Q2uCps2W0KAquRA3ioMY2uRlN9KSheUPZWEFAv1erS7vbmx5msUnUC2cQ0r3C5DzcqE0KheKFU8XkR64gAi60SwkECYBBtDDpM1rOU0gUUbiEF+O45MbJwvHPX2siL8XS9Alwe88STsBvNN9sdA4zossQO2xSk3rV01rOtq1x4HB0wdOgD48cBOwASRAAgMmwAC6BQPw4WIBqgNV0q4OGMFCE2hXC1AdqFKTXR3AHVoTNG22hAZVyYW4URzE0A0cbILkDXm08IE8XIQsfCgf11vy8da2p1l8Arn0jGRT09DTcm70uJyrnvD0JNIDH4BM8XvodJWQCTCAHjJwXs5dAkMIjQ/jmxrQFdyrKylfzo8dlPPjM3JubFpG0Pq2uNsROy3jvMgO115q1bR+1bSmo117GRU81wUC9GEXrMA2kAAJDJIAA+gW6PPhYgGqA1XSrg4YwUITaFcLUB2oUpNdHcAdWhM0bbaEBlXJhbhRHMTQNRy8CanJvfkP5N4zCPTdpsjniJ0bzdImUMAffJmbuAK57OkTqaEX0k7lzpTu9JowCDCAHgZlXiN6BJDOXXy5dnBWrk3PyfXp0zKFj20cGBqC1lc4L3LP5prWr5rWdLSre2ONLQpGgD4cjBePJgESiB8BBtAt2JQPFwtQHaiSdnXACBaaQLtagOpAlZrs6gDu0JqgabMlNKhKLsSN4iCGXsPB65A1+eLpxy/kK2R1N/K1ye7OskfAJP/1EwAfLM/KdHlODpbm5EypJGeRJvgMxKQIbguxkYBtAgyg2ybM+qNJAKncxUhJjo/PQc7I8THcqzMZOZtOQ8x9XFfhvMg9e2tav2pa09Gu7o01tigYAfpwMF48mgRIIH4EGEC3YFM+XCxAdaBK2tUBI1hoAu1qAaoDVWqyqwO4Q2uCps2W0KAquRA3ioMYehkHr0CW5dPH/5BPnvzD0w92Re7viKdZ2gRMjvYkJCHF9GEpZo5AH5FLSA98CemBL0O30wNXCI0EQiDAAHoIkHmJCBJAKnfvl53SMlI+I5XyWU+/ge+g34EYra1wXuSexTWtXzWt6WhX98YaWxSMAH04GC8eTQIkED8CDKBbsCkfLhagOlAl7eqAESw0gXa1ANWBKjXZ1QHcoTVB02ZLaFCVXIgbxUEMvYCDIbuL8rfHn8nHj3x5iJ+2JUhteo5tpwgeR4rgub0UwbNeamCtKYL12N6dnjKA7o4t2BJHCeTOIC0IBPo/Rsfld5D/GB0TZHKXYTRZy+c2OC9yzz81rV81reloV/fGGlsUjAB9OBgvHk0CJBA/AgygW7ApHy4WoDpQJe3qgBEsNIF2tQDVgSo12dUB3KE1QdNmS2hQlVyIG8UBDL3zDMFzCPT7T76Q9x9Dnnwp+Ik83ZMAtSk61LzB6KcInp04L6chs5Pn5FQyKadSCYh5U52FBOwSYADdLl/WHgMCyBIiKQj0W9XD8tYYNKSI6HkJ0fOSiaIrKJwXuWdkTetXTWs62tW9scYWBSNAHw7Gi0eTAAnEjwAD6BZsyoeLBagOVEm7OmAEC02gXS1AdaBKTXZ1AHdoTdC02RIaVCUX4kZxAENvPxbZfgR5LH9+ek/effq1pxdRhXk33WiWnyJgUgT7aYIPjl6S6dHL0JflSi4jV3NpT7OQgG0CDKDbJsz6I09geBxf3fDlKr6Hfg3fQ782cUYO4IscbYl8H/fRAc6L9gEp5EM0rV81relo15AHEi/XdwL04b4jZYUkQAIRI8AAugWD8eFiAaoDVdKuDhjBQhNoVwtQHahSk10dwB1aEzRttoQGVcmFuFEcwNCt70WaEOi3n92Xt+cfeNp8FX0VYjTLLxMoF69IuXQVckVulwpyB3K7VJThvRTBSl5wpJsMgAAD6AOAzktGjEAB7c1DCjI3cVXOTF719ImUyEkkCjFaQ+G8yD0ra1q/alrT0a7ujTW2KBgB+nAwXjyaBEggfgQYQLdgUz5cLEB1oEra1QEjWGgC7WoBqgNVarKrA7hDa4KmzZbQoCq5EDeKAxiaAfQAsH760Fz2pLTleuWg3BiFVA54qYE1pQjuGSQrCEyAAfTAyHiCOgImG4gvJ8dvQG7KKcgsEojMQYzWUDgvcs/KmtavmtZ0tKt7Y40tCkaAPhyMF48mARKIHwEG0C3YlA8XC1AdqJJ2dcAIFppAu1qA6kCVmuzqAO7QmqBpsyU0qEouxI3iAIZmAD0ArJ8+NJmclGQCAn1x7DRk1pODeLvx4F6a4J4vwgpI4CcIMIBOtyCBVxHATVh8OTp225fqLTmHmPr5LETJ1zY4L3qVn4T/75rWr5rWdLRr+GOJV+wvAfpwf3myNhIggegRYADdgs34cLEA1YEqaVcHjGChCbSrBagOVKnJrg7gDq0JmjZbQoOq5ELcKA5gaAbQA8D6uUP99MBGTo9fltmJy3Iacio1LCchp9LDgmzuXmnrPlyUVZCAMIBOJyCB/ROYGb0jM9U7Mg19OTcklxFAN1pD4bzIPStrWr9qWtPRru6NNbYoGAH6cDBePJoESCB+BBhAt2BTPlwsQHWgStrVASNYaALtagGqA1VqsqsDuENrgqbNltCgKrkQN4oDGJoB9ACwfu7QdorgtEyNnJWDI+dlqnxWLhULcrFQkEuFouBldE+UfG63D0xZxX4IMIC+H0o8hgR8ApOVWzIFMfp6PiE38kloc2eOf+G8yD0ba1q/alrT0a7ujTW2KBgB+nAwXjyaBEggfgQYQLdgUz5cLEB1oEra1QEjWGgC7WoBqgNVarKrA7hDa4KmzZbQoCq5EDeKAxiaAfQAsH7u0JcpgvO5k5LPnfLk9dEJuQUxGi86Sg5iNAsJ9IsAA+j9Isl6NBColm9IdeQ1Mfr1YkZuFzKe1lA4L3LPyprWr5rWdLSre2ONLQpGgD4cjBePJgESiB8BBtAt2JQPFwtQHaiSdnXACBaaQLtagOpAlZrs6gDu0JqgabMlNKhKLsSN4gCGZgA9AKx9HJo8jNfMIdBvThyFHJE70GVkCS7jdKNZSKBfBBhA7xdJ1qOBwEjpmpTL18XoO6Wc3CnmPa2hcF7knpU1rV81reloV/fGGlsUjAB9OBgvHk0CJBA/AgygW7ApHy4WoDpQJe3qgBEsNIF2tQDVgSo12dUB3KE1QdNmS2hQlVyIG8UBDM0AegBY+zg0URUZHhOBvjJ+FnJOrowhrTuyBE/jRfVpHdmC9wGKh/SDAAPo/aDIOrQQYAD9j2LmR0HL76bvyH9OvyVGs/SPgKb1q6Y1He3avzHCmgZDgD48GO68KgmQgDsEGEC3YAs+XCxAdaBK2tUBI1hoAu1qAaoDVWqyqwO4Q2uCps2W0KAquRAD6AEMzQB6AFj7OHQISdqHkBIY+tTYDV+qN2Q2LTKLH5+GZiGBfhFgAL1fJFmPBgIMoDOA7pKfa1q/alrT0a4ujTK2pRsC9OFuqPEcEiCBOBFgAN2CNflwsQDVgSppVweMYKEJtKsFqA5UqcmuDuAOrQmaNltCg6rkQgygBzA0A+gBYAU79GDllrTlUj4hl/NJT4ZRTVuC1cijSeCHBBhAH4RHmO8w+DI0NCzDEKMT+Pvw0JAkIGZe+vK/9tHQ+DmOhu6t3bu7IjuyK/88T8JP/P9wwO4ujjCCI7fxd/Mno81/O3u6t1ZE72wG0BlAd8lrNa1fNa3paFeXRhnb0g0B+nA31HgOCZBAnAgwgG7Bmny4WIDqQJW0qwNGsNAE2tUCVAeq1GRXB3CH1gRNmy2hQVVyIQbQAxiaAfQAsIIdWsmfl5H8BTH6SqUiVyujns6jGvPVXaNZSKAXAgyg90Kv23NTONGXdDInmWTW04VEUgrJFCQpqWHIkNGJvSNFzNcbvJ8PpzzdS2nutKS504S0flBNa2dbmrvm3yCtTciWNLc3ZQN/38DxRjeg6xCjtRUG0BlAd8nnNa1fNa3paFeXRhnb0g0B+nA31HgOCZBAnAgwgG7Bmny4WIDqQJW0qwNGsNAE2tUCVAeq1GRXB3CH1gRNmy2hQVVyIQbQAxiaAfQAsIIdmk4eQXDtKIJrR+Ta5GG5PunrUVTTlmA18mgS+CEBBtAH4RHm11+MZKWQqUgRUsiMyHgmK2PpjKdzicwLwUcd9o6GTmYku/dvvbR8c7suW5DNVv0H1Xg/a/9bfUU2G8uyCf0cgfSF7S15DtnAn9dNUB0Bdm2FAXQG0F3yeU3rV01rOtrVpVHGtnRDgD7cDTWeQwIkECcCDKBbsCYfLhagOlAl7eqAESw0gXa1ANWBKjXZ1QHcoTVB02ZLaFCVXIgB9ACGZgA9AKygh47hhHHImFw5OCeXD5zx9DTyN08PQ3rN4xy0OTw+dgQYQO+3SU1udfOBBZOKPSEJvEGewJvkSYzXJP6eHDYJ2PMvpJSpSikHyVZlKpOTyWxWprI5yScQXMeb6UabTBNtyZmf4W31PHQvpYYgeA0B8E3ozlJDgNz7N6O3FmVja0lq9UV5imOfQYxea9VeiCDFu8i2INc70rtvSwt/N7JtBG+z70CbI5Ax3tNRLwygM4Dukg9rWr9qWtPRri6NMralGwL04W6o8RwSIIE4EWAA3YI1+XCxANWBKmlXB4xgoQm0qwWoDlSpya4O4A6tCZo2W0KDquRCDKAHMDQD6AFgBT20iBN8OTl+Xk5OXPD0bDolZ1JJ6N7SOAdtDY+PHwEG0Ptt05fp2YvpspTSJTG6ks5KJZWVEeiUZEzydk+yqYInuVRRSqmUlJHCvZxKSwZp2tMJHGk0mvhC9n6ehu6lmPTrje0fp2Hv/Hm9uSGN1oYYvYpjV3casgbZ3G7IFrR5W112EIDfkxUE11fwZrrRG41NWW/UoGti3nFvQH74rnsvrR/cuQygM4A+OO/78ZU1rV81reloV5dGGdvSDQH6cDfUeA4JkECcCDCAbsGafLhYgOpAlbSrA0aw0ATa1QJUB6rUZFcHcIfWBE2bLaFBVXIhBtADGJoB9ACwgh5qgmTel49lsnJZpipXoK/I9XxGbuSznmYhgV4IMIDeC72fOrednh1vk+enZLJwQCYgh3JlOVQYkZl8GenYE5BhJHAfxtvpKbyVnsSb6ubb5sOepCHDQ/g3/LvR5n32BMRo7+fmZ5Beinkz3LwlbnRn8X6Od8W9N8fxvfNtiNEN/L3pybZ3nveWuXnzvLWKF9BXPP0I6d4fIt270c83lnypLck6LrABMTrqhQF0BtBd8mFN61dNazra1aVRxrZ0Q4A+3A01nkMCJBAnAgygW7AmHy4WoDpQJe3qgBEsNIF2tQDVgSo12dUB3KE1QdNmS2hQlVyIAfQAhmYAPQCs7g8tFS9JqXBFitBvlEtyZ6Tk6XZgzWgWEghKgAH0oMT2jkc6di+kDZ1CivYUUrWnEARPDhU8SUEOFKblQHEGMi1HCxVPjkBMOnYTZjc68qW1jOA5ZHtZvkO692+R7v27+pI8W1+Qp5BnGwuyhmD7GoLy6wi+N5HWvbXbkhaC8k2kffeD8ibBezQKA+gMoLvkqZrWr5rWdLSrS6OMbemGAH24G2o8hwRIIE4EGEC3YE0+XCxAdaBK2tUBI1hoAu1qAaoDVWqyqwO4Q2uCps2W0KAquRAD6AEMzQB6AFjdH5rNnJa2vD42JbfGJsXowl4gLhbBuO7x8MwuCTCA3iW4YYy4PRnLlKWaKslYpiSVZEFGEnnovJQzFalkRz09ls7h3/NShXSmZO/y6u6ctlND8ByysymLSPe+iHTvi+Yb6XWkfd9al9X6utSR4n0T/270cmNVViDLzVVZaDZwbFMWIFEpDKAzgO6Sr2pav2pa09GuLo0ytqUbAvThbqjxHBIggTgRCC2ArumGGycHeVVfNE18X8UiTv/O8Rona+rsC+9NOu3OXpPAzxFgAD2AbzCAHgBW94cmEjNI83xIjL45dUxuHjju6SqqHIUYzUICQQkwgB6U2N7xSYy6BEYd9LHClBxDunYjMwiQz2RyMpPOSyqRxnfM8a3zYXzTPJHE98wTnn6Rjr3LSzt1Gt4mF7xZLtB1SANvltfN2+VGto00ZXt7VbZbK9Ar8rD25IXc39qU+3VfolIYQHc/gK5pX4Lr16jcOYK1kz4cjBePJoFBEuB4HSR9XrsfBOjD/aD44zoYQLfDVU2tnOTH09SabrjxtCB7xXsTfYAESKCTAAPoAfyBAfQAsHo5dAwnmzD5mFyYmpWLB+bkwoFZOYyg3JHEsKdZSCAoAQbQX0XMfGt8CDKMb5Xje+UIiBudTo9LJjUuaciJwkE5ie+cG304m5XDGV9Y9gjspXgXBNG/23j0Qu5tbcjXeFPd6F0E33eMeN9b30YQ3pcdZHc3X2k32oXCADoD6C74YbsNXL+6ZI3+tUXT3hp9uH9+w5oGQ4DjdTDcedX+EaAP949lZ00MoNvhqqZWTpDiaWpNN9x4WpC94r2JPkACJNBJgAH0AP7AAHoAWL0capK1FyEFmanOQc54cjmbk0sI2hnNQgJBCTCA/ipiKRxgkq6npJQdk1KuKmXoSaRln0hXZDI9IhMZI/g7UrmPJlMylkp5mmWPANK3+2nea7LUWJGF+rIsQeaR6n0eKd/nmzVptlYha55+0qjJs8aGPIWu4+X2OiLoRlwoDKAzgO6CH7bbwPWrS9boX1s07a3Rh/vnN6xpMAQ4XgfDnVftHwH6cP9YdtbEALodrmpq5QQpnqbWdMONpwXZK96b6AMkQAKdBBhAD+APDKAHgNXLoUmc7Eu+eEZyxXOQM/Lr8oj8BmI0CwkEJcAA+quImV9MwffOJSeT5aMyNXJcpqBPZ4symy3I6UxRsokU0rMbQar24WFJDw1JGpplj8BeindE0aWx3UCa9yYC4g2I+S56TbZ2IfWnUqs/kU3oL2pLcndjUT6HrCOAvo4s8UZcKAygM4Dugh+228D1q0vW6F9bNO2t0Yf75zesaTAEOF4Hw51X7R8B+nD/WHbWxAC6Ha5qauUEKZ6m1nTDjacF2Svem+gDJEACnQQYQA/gDwygB4DVp0Ozp0UykOwp+bfqlPz7KAQ6hUzT5r1Xo1lIYD8EGED/CUpD5nMI+GUV6GxiRLLDFU9PI3g+U/FlDina27Ifzjzmpwhs4Ye+bCJ47gfQH3vB808hdzcWZLXRktWmkab3ffUmgu+eIKW7iam3Qk7tzgA6A+gujWWuX12yRv/aomlvjT7cP79hTYMhwPE6GO68av8I0If7x7KzJgbQ7XBVUysnSPE0taYbbjwtyF7x3kQfIAES6CTAAHoAf2AAPQCsPh2anEaUfMaT22PHfRk/LqN46bUCMZqFBPZDgAH0n6A0jM8lJPDWOfTB7AGZzh309MHC+AuZSiblAFK1TzFV+37c7GeOaeLnRvDdc3wfvdlc9fQTpG9/jG+jP4GsNVZlrb4m69CLDZP6fQVp4JdlFSnd1/B2utFhFgbQGUAP099edS2uX19FKJr/rmlvjT4cTR9lq18S4HilN0SdAH3YjgUZQLfDVU2tnCDF09SabrjxtCB7xXsTfYAESKCTAAPoAfyBAfQAsPp06PAo3o6tIMBXkUvj5+XSxAW5OHFeDuGl2UN4edZoFhLYDwEG0H+CUrKKF9B9OVc+LhfKJzw9lc7IVCYNyUh2aBhvpg95mqVbAib6bV4h35Gd3abs4M1yo7e2t2ULb5sbWd96KutI674B/d3GI/l246F8X3skT/H6eVu6vXo35zGAzgB6N35j6xyuX22RHWy9mvbW6MOD9TVevXcCHK+9M2QNgyVAH7bDnwF0O1zV1MoJUjxNremGG08Lsle8N9EHSIAEOgkwgB7AHxhADwCrX4e+/C7z8bHLcmL8ihwfvyxn0gk5m0l4moUE9kOAAfQ9SkP4+MFQGn9JST47JYUMJDuJ4PkxuYhvnl+EruIXU8YwtIxmCYeA+Sa6n97dD6B/V3vo6ceNhjxu1uVJs+EF2jf3gu4mJL+NmPyOpdTuo+Ub0pZbxYzcLmY90VCiMi/StC/B9Ws8Rx59OJ52Za/iSYDjNZ521dQr+rAdazOAboermlo5yY+nqTXdcONpQfaK9yb6AAmQAAPoXfoAA+hdguvlND/QJ5KW8ZELMjZyUcYrF+W1fE5eK+QhJsDOQgKvJsAA+h4jZHOQhJ/V4VjpoCdHjeTG5Gi2Kseg83jZvLAnrybLI/pBoNkyad1XpdlaQ/r25Rdp3BcaC7JQfy7PoU2q98dI+250HRH0LaR2N9pGmRh5XSYrr8sE5EY+JTcLSU9rKAygu2dlrl/ds0k/WqRpb40+3A+PYR2DJMDxOkj6vHY/CNCH+0Hxx3UwgG6Hq5paOUGKp6k13XDjaUH2ivcm+gAJkEAngahsFDthNQbQB2AGkzbayJCkC+clUzjn6d+OjMi/QX47gkAgCwnsgwAD6HuQkjNI2T4NmZGbVciYL6OJtIwOp6UKnRjCP+Nwo1nCIbCz25JdL7U7vpMO3YQYvbZ1X1Yha/X78tnGotzdWPD0OlK7r0GMtlGmR9+Qg6N3xOgruSHIsKc1lKjMizTtS3D9Gs+RRx+Op13Zq3gS4HiNp1019Yo+bMfaDKDb4aqmVk7y42lqTTfceFqQveK9iT5AAiTQSSAqG8VOWI0B9MGaIXNKJAvJnJTfVg/Iv0GMzqBVacR1jLCQwM8R0B1AN+FwX/K545LLQnLH5PXRKblVnfK0yeXQFnqROwQ26w+Q2h3SeCCfI3h+d+O5fF5bkBWkdl+qN2W50cRb6Ai6b7c8jZfS8aV1pHfvqgvtX1galiPVN+TIGKR6W84jc/sF3Ggv6MjgLlGZF2nal+D6tasB7fxJ9GHnTcQGksALAhyvdIaoE6AP27EgA+h2uKqplZP8eJpa0w03nhZkr3hvog+QAAl0EojKRrETVmMAfbBmMG/Npg56b8/eGjsht8ZPyG3oUcR8qvhes9EsJPBzBHQH0AvAUoQUZKZy0pPpkZNyLl+Sc4WSnM2X9z6U4H8wgcUdAs3WIlK7LyC1+6I8bazI0zqkgRTvm6uysLUiC5sQpHRfqK97egtNr0OMDl7MJzN8OTF+E/KanBh7Tc7gR2cQQJ8z/6SgRGVepGlfguvXeA48+nA87cpexZMAx2s87aqpV/RhO9ZmAN0OVzW1cpIfT1NruuHG04LsFe9N9AESIIFOAlHZKHbCagygD9YMQyPI5O5/u/nixAVPLkAO48XawwigG81CAj9HQHcAfQxYqpAxuTB1Wi5CjD6USHoyA/E/lOB/MIHFHQI7u03Z3W3Ijknpvmu+fe7L/Ppjmd+ArD+RB3gz/Zv1RU+voenrEKODlzxOMZKT2YlrMgcx+iR+q+IUxGgNJSrzIk37Ely/xnPk0YfjaVf2Kp4EOF7jaVdNvaIP27E2A+h2uKqplZP8eJpa0w03nhZkr3hvog+QAAl0EojKRrETVmMAfcBmeJlk+lj1ohwfuyRGz2VTMpdJyZls2gv+tWXAjeXlHSOgL4DeHgkJyeJ75xlkbsimZuTKxBG5OnlMrkwekVHYyITVjbBEgUD73fItWaw9k8WNJ7JUeyrfIqX7twief4f07kvbdVne3pLlVl1qO9tS292BNknd91Hav6QEbX456eLkxRe/pHRk7xeV9lFL5A+JyrxI074E16+RH1Y/2QH6cDztyl7FkwDHazztqqlX9GE71mYA3Q5XNbVykh9PU2u64cbTguwV7030ARIggU4CUdkodsJqDKAP2Azm9UcjaRkrzUm1eMbTV0sjcq08IlegXyYgHnBTeXnnCOgLoL8cDROFUzJZPCUTkHPlKmRUzo1UkdDdf9/YCEsUCLTQyCakJbXGGmRVNqCXkNq9LQub87JQm0eK93l52GrId82GPITsqwxPiiSm8FtIk3Jj8rTcnJyV6xOnZRK/izEBMVpDicq8SNO+BNev8Rx59OF42pW9iicBjtd42lVTr+jDdqzNALodrmpq5SQ/nqbWdMONpwXZK96b6AMkQAKdBKKyUeyE1RhAH7AZ2gmmhySVOfFC7owdkDfHDsob0H7yYQYEB2woJy+vL4DeDo3n5eTYBcglXyNbw2mI0fjywQtx0mhs1D8R2MXfjezINt4u395tQbekhZTuTaR3b5rU7ivfQL729N/rNfn7li/7KsnDIntyZ+KovIUsBUaXcestowKjNcQ8prgAACAASURBVJSozIs07Utw/RrPkUcfjqdd2at4EuB4jaddNfWKPmzH2gyg2+GqplZO8uNpak033HhakL3ivYk+QAIk0EkgKhvFTliNAXQnzOA1InkQkT8I9OvjJ+XWxAl5feKkVBHgGcNbklUlb0q6YxD3W6ItgJ5IjEsiMSaJ4XG5MH7mhcwgaj6DdNzTJnrOEhMC7dTudVlaeyCLqw+gv5XPttY8uQvZ2m5IHend6zsN2UJK900E4I32P3phnGFYstmTksuekmzupNwenZTb1Um5BTG/lJSFGK2hRGVepGlfguvXeI48+nA87cpexZMAx2s87aqpV/RhO9ZmAN0OVzW1cpIfT1NruuHG04LsFe9N9AESIIFOAlHZKHbCagygO2EGrxHDeB9yeMTT58fxnV68XXt+7KIcQYb3owgOGs1CAp0EtAXQs5njCIhCMsfk+uiMXINcr8zICOKlbaGHxIWASe3up3evbS1Jrb7o6adI7f60vuzpBejF+pKnnzXrkIYn5pMYvmRksnwGctaTS8WSXCkWPd3+eIaW22pU5kWa9iW4fo3LveqH/aAPx9Ou7FU8CXC8xtOumnpFH7ZjbQbQ7XBVUysn+fE0taYbbjwtyF7x3kQfIAES6CQQlY1iJ6zGALoTZvAbgSj5EN6aHErKserrcrR6G/qWnMuInMOrkkazkEAnAW0B9FLxknhSuCS3y2VIydPmXWOMHkkqScetYxS0U7vvIqV7U3aQ1t2kdm80F6UJabSW5Nv1R/LtxveQR/I1Urp/BTHa/+CFLyfHL8mp8cteuv/T6SRS/SegE9476sZdtLhMVOZFmvYluH6N552MPhxPu7JX8STA8RpPu2rqFX3YjrUZQLfDVU2tnOTH09SabrjxtCB7xXsTfYAESKCTQFQ2ip2wWsQD6OlkTjLJvBgtrU0IgifQ5h1EkwDY6CiWiZGbeGPyNTH6WiEt14oZuQrd/r4zs7lH0ar9b7OOAPrLd4WnKpdlqnJFpkYvy/VcVq7lM3IdwqKIwPYq7vGQ7RV5VHvqy+ZTeVDf3JMtwGgnZ8/J0cppOTo6CzntpfifVprqPyrzIk37Ely/xvO+RR+Op13Zq3gS4HiNp1019Yo+bMfaDKDb4aqmVk7y42lqTTfceFqQveK9iT5AAiTAAHqXPhDxAHolPyUjkEr+gEjtCeSpJ8vAsQIxOoqlmL8gxQIE+lZlRF4fqcjrlQoSEr9MThzFfrHN/SWgI4BeBDQjJbxNfF5OTVzw9CzeJp5LJT3NoojADgLke7LSXJOVxpqsQi+2mrIEMVo6ErRXc+Mymp+Uam5CyopT/TOA7t4Y4frVPZv0o0Wa9tbow/3wGNYxSAIcr4Okz2v3gwB9uB8Uf1wHA+h2uKqplROkeJpa0w03nhZkr3hvog+QAAl0EojKRrETVot4AP0g3i48WJmFnEa0/EvIF55+DLhtcYJzwEYk0idkOH1SjH5r/CBk2tMvExMHrJCHx5KAjgD6OGw3BhmXKwfnfDkwJ9NDQzI9PCQHoVk0EdgR2YUIUrvvbktrZ9vXu7sv5GVy9iFJDiclmUhBp/xU/3AXo7WVqMyLNO1LcP0az1FIH46nXdmreBLgeI2nXTX1ij5sx9oMoNvhqqZWTvLjaWpNN9x4WpC94r2JPkACJNBJICobxU5YLeIB9EPVizKDdM5Gp5f/LqmVjz39DeIr9yBGR7Ik8UZ9AgJ9fey4XB8/ITegJxPDMpVIeJqFBDQE0BOJQwiAHpZE8pC8NnlMXps6KjchFZh/dE/oCSRAAr9MICrzIk37Ely/xnPU0ofjaVf2Kp4EOF7jaVdNvaIP27E2A+h2uKqplZP8eJpa0w03nhZkr3hvog+QAAkwgN6lD0Q+gH4DAfQbCKDfkPL6X6W8BoH+FB8//xSZfD8z2XyjWIZLIsNlCNJWj56VkxUI9GwmJXPZtMxBs5CAhgB6NjsrucycGH2rOiG3xiY9nYP5TUYGo1lIgAR+mQAD6O55CNev7tmkHy3StLdGH+6Hx7COQRLgeB0kfV67HwTow/2g+OM6GEC3w1VNrZwgxdPUmm648bQge8V7E32ABEigk0BUNoqdsFrkA+hvIID+BgLob8jk5jsyWYNAf7Ap8gE+lfshJJoFSYaHTKLhYRkrX4FclSr068WcvF7IepqFBDQE0EvFK1KGlEpX5I1SQe6Ui/IGxORgaAs9gQRI4JcJRGVepGlfguvXeI5a+nA87cpexZMAx2s87aqpV/RhO9ZmAN0OVzW1cpIfT1NruuHG04LsFe9N9AESIAEG0Lv0gcgH0O8ggP4WAuh35EjzfTnc+Iun31vbkvfWt+QvkBbQbEOMjmIp5M9LW25XRuV2pQIZlTQ6Y95DN5pFJ4H4BtDNL4/4MjFyVSYq16CvyY1CRl7LZzzNQgIksH8CDKDvn1VYR3L9GhbpcK+jaW+NPhyub/Fq/SfA8dp/pqwxXAL0YTu8GUC3w1VNrZwgxdPUmm648bQge8V7E32ABEigk0BUNoqdsFqMAuindz8TT3Y+k3eXF+TdpUVP42V0MS+iGx3Fkk4dl3T6hBj9+sQ0ZEZeG58WJHl/IVHsF9vcO4H4BtBNgNz8akhGDlevypGxa3KkekUuZJJyIesLCwmQwP4JRGVepGlfguvX/ftvlI6kD0fJWmyrdgIcr9o9IPr9pw/bsSED6Ha4qqmVk/x4mlrTDTeeFmSveG+iD5AACXQSiMpGsRNWi1EA/ULiW7mYeCBGv/P8O3l7Hnr+O1kF6DWI0VEsQ0MHZGhoCnJAbhw8JTchRo+jMxMQo1l0EohvAN183bzgyezEFZmbuOrpk6khOYW0C0azkAAJ7J9AVOZFmvYluH7dv/9G6Uj6cJSsxbZqJ8Dxqt0Dot9/+rAdGzKAboermlo5yY+nqTXdcONpQfaK9yb6AAmQQCeBqGwUO2G1iAfQD1RuywF8A/1A5ZZcyyzJtfSCXE0vyYfPP4fclQ/nP5fHOyJPkMPd6GiWCpptZETOTp6T81Nn5SzkWCIhx5LDnmbRSSC2AfShUREjwxW5NHFeLk1CoA/hxfNDcPcZurxOh2evuyYQlXmRpn0Jrl+7dmenT6QPO20eNo4EfkCA45UOEXUC9GE7FmQA3Q5XNbVykh9PU2u64cbTguwV7030ARIgAQbQu/SBiAfQx0deEyNjkNdyDXwfuQndlC8XPpKvFj7w9JdNkS8bEOholhyanYXkkM76ohweu4R01heRxjotFzMpT7PoJBDbAHpiCp8/P4AA+gG5OXkKny1A5gXo8WFkXMDL50azkAAJ7J8AA+j7ZxXWkVy/hkU63Oto2lujD4frW7xa/wlwvPafKWsMlwB92A5vBtDtcFVTKydI8TS1phtuPC3IXvHeRB8gARLoJBCVjWInrBbxAPpI+bpUStdlpHxN3ihm5U4xA52RJ0t/grwNeUc+xMfP34d8aD6EHsli0lUbGZbR8lWpoK9G3y7mXkgku8VG90wgtgH05BGR1FGR5FF5a+Kw/GrysKdLGAZFUDPCQgIksH8CUZkXadqX4Pp1//4bpSPpw1GyFtuqnQDHq3YPiH7/6cN2bMgAuh2uamrlJD+eptZ0w42nBdkr3pvoAyRAAp0EorJR7ITVoh5AL12TMoLoI9B3SjkE0POeXl57X5ZX35eVtQ/kvbVNeW8dAt0C9LY4wT9gI/L5OSnkzkgB+ubIuLw2MgEZlxzeyM0huJjnp6EDEo324XENoCczp6UtvxqblF+NTclbEJOHoS3RthxbTwLhEojKvEjTvgTXr+GOgbCuRh8OizSvQwK9E+B47Z0haxgsAfqwHf4MoNvhqqZWTvLjaWpNN9x4WpC94r2JPkACJMAAepc+ENMA+tbmXdmEGP3u0nP509KCp/Ei+gvpkthAT0ulpiW9J5erJ+Ty2HExegLfhJ5AEN1oFj0E4hpAz+XPSy5/AXJe3qxU5K3KqKdTMC0+g+4JCwmQwP4JMIC+f1ZhHcn1a1ikw72Opr01+nC4vsWr9Z8Ax2v/mbLGcAnQh+3wZgDdDlc1tXKCFE9Ta7rhxtOC7BXvTfQBEiCBTgJR2Sh2wmoxDaDvNr+T3ea3kO/knflv5e35B5BvZRXQ2+IE/4CNGBoq4YySGH124hLkipyZvCTHEFE8DjGaRQ+BuAbQy6WrUjbZJbzMEnl5E2J0uzDRgh4fZ0/7QyAq8yJN+xJcv/bHt12rhT7smkXYHhL4eQIcr/SOqBOgD9uxIAPodriqqZWT/HiaWtMNN54WZK94b6IPkAAJMIDepQ/ENIAu289Fthcgz+Wj53flo3kI9KNtkUc7Io+ho1leJrE+VL0kh6qXIZfkUjYFSctFaBY9BOIaQK+Wb8rYiC+vFTJyq5iW16FZSIAEuiPAAHp33GyexfWrTbqDq1vT3hp9eHB+xiv3hwDHa384spbBEaAP22HPALodrmpq5QQpnqbWdMONpwXZK96b6AMkQAIMoHfpA3ENoO/URHY3RKC/XvxQvlr4APKhfNEQ+aIJgY5maSewTuLb7xekUrrg6TvFIt7QLXiaRQ+BuAbQpyq3ZKpyG3JLruUTcj2fhPD7BHo8mz3tNwEG0PtNtPf6uH7tnaGLNWjaW6MPu+iBbFMQAhyvQWjxWBcJ0IftWIUBdDtc1dTKCVI8Ta3phhtPC7JXvDfRB0iABBhA79IH4hpAl10AMSLydOlteboIgX4fH0H/YEs8Hd3iJ7Aeyp2Vofw5T/9utCq/q1TlP6BZ9BCIawB9ZvQOMiu8KTPVO8isIHI5N+RpFhIgge4IMIDeHTebZ3H9apPu4OrWtLdGHx6cn/HK/SHA8dofjqxlcATow3bYM4Buh6uaWjlBiqepNd1w42lB9or3JvoACZBAJ4GobBQ7YbXYBtBf0l1Z+0CMLEP+srYpf16rQdcEL6J70nLCEF00In1MxEjmmPxL9ZD8euwQ9IzkEV8vDIunWeJNIK4B9EMInM+MvoUguh9Av5SDMIAeb2dm76wSiMq8SNO+BNevVl1+YJXThweGnhcmgcAEOF4DI+MJjhGgD9sxCAPodriqqZWT/HiaWtMNN54WZK94b6IPkAAJdBKIykaxE1ZTEEDf2vxcjNS3Ppd3F+flT0vz8u7Sc0GSd08i+zJ6YlJkT26Mn5YbE7NyY3xWJhA8n0S2ayMs8SbAAHq87cvekUC/CERlXqRpX4Lr1355t1v10IfdsgdbQwK/RIDjlf4RdQL0YTsWZADdDlc1tXKSH09Ta7rhxtOC7BXvTfQBEiABBtC79AEFAXRBH3eb3+FV8+/l7WcPIPfl7fkHsgpkKxCjo1nM984LkKKcmbwiZyFnJq7IcXwm/URKPM0SbwIMoMfbvuwdCfSLAAPo/SLZv3q4fu0fS5dq0rS3Rh92yfPYlm4IcLx2Q43nuESAPmzHGgyg2+GqplZOkOJpak033HhakL3ivYk+QAIk0EkgKhvFTlhNQwB9e0FkTz5+/pl8/Pwu5DN5uC3yCGJ0NIvJaZ2BZGWmcv6FnM/npC0mhm5eRGcsPZoWflWr4xVAf+mtx8ZuyVGI0efg4m15FQ/+OwmQwE8TiMq8SNO+BNev8Ryt9OF42pW9iicBjtd42lVTr+jDdqzNALodrmpq5SQ/nqbWdMONpwXZK96b6AMkQAIMoHfpAxoC6LtI1L6DRO27m3Jv4QP5euF9ubf4gXzeELkLMTqaxQQc/aBjOT8rpcJpKeVPy83KmNwcgVSqe+F1P8zOEj8C8Qqg+78MYuTU+A05NQGBPp0WmUVGhVloFhIgge4IMIDeHTebZ3H9apPu4OrWtLdGHx6cn/HK/SHA8dofjqxlcATow3bYM4Buh6uaWjlBiqepNd1w42lB9or3JvoACZBAJ4GobBQ7YTUNAfQO0PEKOHZ0LHUMsfSjItC/mjgkv5485GmT4L0tTvgbG9FXAvHyZ/9zBMZjzScJzkxc9fQJ/I7IcQTQjWYhARLojkBU5kWa9iW4fu3Ol10/iz7suoXYPhJ4SYDjld4QdQL0YTsWZADdDlc1tXKSH09Ta7rhxtOC7BXvTfQBEiCBTgJR2Sh2wmrKAuirax/KyjoE+r21DXlvtebpJozRFifsErQRiQm8iO7LtfFZuTE+Bz0nU8jf3pagVfJ49wkwgO6+jdhCEnCBQFTmRZr2Jbh+dWFk9L8N9OH+M2WNJGCLAMerLbKsNywC9GE7pBlAt8NVTa2c5MfT1JpuuPG0IHvFexN9gARIgAH0Ln1AWQC9vvmF1Lc+h3whf1qchzyTd5fmBUneX0iXJAd72lBeZNhIQeaqV2Vu7BrkqpxA2utT5u1dpr8erH0sXZ0BdEtgWS0JxIwAA+juGZTrV/ds0o8Wadpbow/3w2NYxyAJcLwOkj6v3Q8C9OF+UPxxHQyg2+GqplZOkOJpak033HhakL3ivYk+QAIkwAB6lz6gLIAuXn8fitHvzN+Xt5/dl3cgK8C3DDE66mVm9I7MVN+UQ9CXcgIZkkv4tPRQ1DvG9v+IAAPodAoSIIH9EGAAfT+Uwj2G69dweYd1NU17a/ThsLyK17FFgOPVFlnWGxYB+rAd0gyg2+GqplZOkOJpak033HhakL3ivYk+QAIk0EkgKhvFTlhNWwB9e1HEyM6i/O35p/K3ecjzz+T7bZGHEKOjXqqla+LLVbleystNiNHmE9JtiXof2X6fAAPo9AQSIIH9EIjKvEjTvgTXr/vx3OgdQx+Ons3YYr0EOF712j4uPacP27EkA+h2uKqplZP8eJpa0w03nhZkr3hvog+QAAkwgN6lD2gLoO9uIni+JQL9zeL7cm/hfU/frYt81hC5C4l6yebOSC57VnLQt0fH5I3quKfxErpkIEazxIMAA+jxsCN7QQK2CTCAbptw8Pq5fg3OLApnaNpbow9HwSPZxl8iwPFK/4g6AfqwHQsygG6Hq5paOUGKp6k13XDjaUH2ivcm+gAJkEAngahsFDthNW0B9A7o88vv4A3e/5H5pXfkr5u78tcaBNoU//8jWpJHRFLHIEfkrfHD8qvJQ/LmxGEpoTvFoSFPs8SDAAPo8bAje0ECtglEZV6kaV+C61fbXj+Y+unDg+HOq5JANwQ4XruhxnNcIkAftmMNBtDtcFVTKyf58TS1phtuPC3IXvHeRB8gARLoJBCVjWInrKY4gL66/pGsrkGg31tdlz+vrUNvSBOGMS+iGx3JkhgX2ZOL1VNycey0GH0olZAjyaSnWeJBgAH0eNiRvSAB2wSiMi/StC/B9attrx9M/fThwXDnVUmgGwIcr91Q4zkuEaAP27EGA+h2uKqplZP8eJpa0w03nhZkr3hvog+QAAl0EojKRrETVlMcQG9sfSn1rS/E6D8tPoM89XQNhtmAGB3JMpQTGc6LQB+unJfDIxflEPTFXAaS9jRLPAgwgB4PO7IXJGCbQFTmRZr2Jbh+te31g6mfPjwY7rwqCXRDgOO1G2o8xyUC9GE71mAA3Q5XNbVykh9PU2u64cbTguwV7030ARIggU4CUdkodsJqigPo0noovjySPz37Rt6B/Gn+G1mCYZaRw33ZCQP11ohy6aqUS9ekXLwid0oFuVPOyxvQQ6i2Lb1dgWcPkkD8AugF4CzI3MQVOTN5FfqqnEyJnEhCoFlIgAS6IxCVeZGmfQmuX7vzZdfPog+7biG2jwReEuB4pTdEnQB92I4FGUC3w1VNrZzkx9PUmm648bQge8V7E32ABEigk0BUNoqdsJrmAPo2QuU7iyLQf3/+KeQTT3+/LfJdCwId9ZLLzkkud0aMvjU6LrerE3KrOi5ZdMwI3lVniTCBeAXQTWYEX06O35BT4zehb8psWmQOYjQLCZBAdwSiMi/StC/B9Wt3vuz6WfRh1y3E9pHASwIcr/SGqBOgD9uxIAPodriqqZWT/HiaWtMNN54WZK94b6IPkAAJdBKIykaxE1bTHEDf3RIxsrMl9xffl28W/yL3F96Xz/AB9E/r4umol2TyiCQTkORheW3yiLw2BYEeQccqexL1Pmpuf7wC6AmY0khSjo7dgtyWo9Vbch4x9fP4bY9z/PKAZldn33skEJV5kaZ9Ca5fe3RqR0+nDztqGDaLBH6CAMcr3SLqBOjDdizIALodrmpq5SQ/nqbWdMONpwXZK96b6AMkQAIMoHfpAxEPoHvpySElpCp/s5R/IUFpzC//SeaX35Hn0O/XduSvtW1P76AiZHP3dDTLOJo9ARmXqwfn5Nr0HPSsHBwakgP46QFolugSiFcA/aUdZkbvyEwVAn0pNySXEUC/DM1CAiTQHQEG0LvjZvMsrl9t0h1c3Zr21ujDg/MzXrk/BDhe+8ORtQyOAH3YDnsG0O1wVVMrJ0jxNLWmG248Lche8d5EHyABEugkEJWNYiesFvEAeq54WXIFSPGS/Lpckt+MQKCDlrXaJ7K68Q8x+sPlJflgZRl6WTZQUVuC1unG8YaFL6cnzr+UVFJOpRJyGpolugTiGkCfrNySqT25nk/K9XwCQl+Nrqey5YMmEJV5kaZ9Ca5fBz0q7FyfPmyHK2slARsEOF5tUGWdYRKgD9uhzQC6Ha5qauUkP56m1nTDjacF2Svem+gDJEACnQSislHshNUiHkBP5i+IL+fl3ysV+V8Qo4OWRvM7abS+FaM/nv9WPnr2wNPPUdE8xOhoFvPh6BQkLQdHL8uByhU5MHpJruYyci2f8TRLdAnENYBeLd+U6gikfENuFTOevF6gr0bXU9nyQROIyrxI074E16+DHhV2rk8ftsOVtZKADQIcrzaoss4wCdCH7dBmAN0OVzW1cpIfT1NruuHG04LsFe9N9AESIIFOAlHZKHbCahEPoEvurEjuHOSs/G60Kv85Oubp4GUJp/jyyeNP5R+QTx5/Jt/u7soDiNFRL2W8rV8qXRGjb5eK8gbe1Dfa+/I0smMPR72DCtsf1wB6GZ9kKBWv4vMMV+UOPs1wp1zA5xkKnoVNIncmc1fo7OxyTwSiMi/StC/B9WtPLu3syfRhZ03DhpHAjwhwvNIpok6APmzHggyg2+GqplZO8uNpak033HhakL3ivYk+QAIk0EkgKhvFTliNAfQ9M7QTtdfk/vO/y/35f8gDyKfNpnzaaHk66iWXPSHZ7Ekx+nrloNyoTMv10YNSQjSyjOi5EZZoEYhrAD2XPydZZJXI5c7Lm6Oj8lZlVN6EmFwKJpG70SwkQAL7JxCVeZGmfQmuX/fvv1E6kj4cJWuxrdoJcLxq94Do958+bMeGDKDb4cpaY0iAC5oYGhVd4sOFdo0nAfaKBKJDIIzna1Q2ip2wGgPoe2YwAfIWpCnPl/8G+VgWIO/VtiCbno56SSYmJJGcEKMvjM3JpfFZTx/EK+jTiEoazRItAnENoCczpySROS3J9Cn51fiU/GrsgLw1NiVZmCcHMZqFBEhg/wSiMi/StFbfv/V4ZJQIhLHOiRIPtpUESIAEwibAuUTYxMO5XpjPVwbQw7EprxIDAmEOzBjgikwXND1INfmwJrtGZrCxoSTwMwTCuDdFZaPYCSdhAP1HZqit/01qG5D1v8sfV1flDyurnt7BkdsQo6NZ8mi2SYOdl9MTV+TU+BXoy3IqNSyz6SE5Dc0SLQJxDaBL8gheM4dAvzVxWN6aPCJvThyREsxjMiYYzUICJLB/AlGZF3FNt3+b8kg3CYSxznGz52wVCZAACbhBgHMJN+zQ71aE+XxlAL3f1mN9sSUQ5sCMLUQHO6bpQarJhzXZ1cFhxSaRQCACYdyborJRHAicrYMZQP8R2Ub9K6lvfS1G/3nxiby74ItJ8r6+J7bMYbfeNKrPeDJVuShTo5DKJbmWy8iNfFauQViiRSC2AfTElMgwBPrmxCm5OTnr6Qn8jsc4xGgWEiCB/ROIyryIa7r925RHukkgjHWOmz1nq0iABEjADQKcS7hhh363IsznKwPo/bYe64stgTAHZmwhOtgxTQ9STT6sya4ODis2iQQCEQjj3hSVjeJA4GwdzAD6j8hubz+Wne1HYvQHT7+G3PNkHke2xZY57NZrcrSbyGNCcsXzkt+TX5fL0ha712ft/SYQ2wD6UAXfXTIyKhcnz8ulyQtyceK8HIILH8bnBoxmIQES2D+BqMyLuKbbv015pJsEwljnuNlztooESIAE3CDAuYQbduh3K8J8vjKA3m/rsb7YEghzYMYWooMd0/Qg1eTDmuzq4LBik0ggEIEw7k1R2SgOBM7WwQyg/wTZZfxsCbIsnz7+VD558omn7+/uyoMdCHTkS3YWH5Keg8zK/1OdkP81OulpE5dMIEU2YpQsESAQ2wA6PjNgPjVgPjlgPjcwO3FVTuOTA6e8Tw0M4bMDcFIWEiCBfROIyryIa7p9m5QHOkogjHWOo11ns0iABEjACQKcSzhhhr43IsznKwPofTcfK4wrgTAHZlwZutgvTQ9STT6sya4ujiu2iQSCEAjj3hSVjeIg3KwdywD6T6Ct4WcmYXtNHjz/h3z7/O/yYP4f8kmzKZ80fIl8SR3CN6aNHJY7Y0chxzxdxgvqI3sS+T4q6EB8A+jtzw2k5XD1KuSapy9kk3JxTxSYl10kgb4RiMq8iGu6vpmcFQ2IQBjrnAF1jZclARIggUgQ4FwiEmYK3Mgwn68MoAc2D0/QSiDMgamV8SD6relBqsmHNdl1EOOG1ySBfhII494UlY3ifnLtui4G0H8CXQs/82Vh+WNZWPlYFqH/XNuSP29sQm92jduZE4eryObuy+WJs3Jl/Bz0OZnBK+jTeP18mimynTHVLzUkvgH0l58bGB+5KhMj12W8clVu5jPyWiErNwuZSNiHjSQBVwhEZV7ENZ0rHsN2dEsgjHVOt23jeSRAAiSggQDnEvG0cpjPVwbQ4+lD7JUFAmEOTAvNZ5U/Q0DTg1STD2uyKwc3CUSdQBj3pqhsFDthSwbQf9EMtY2/S23977IJ6pa8IQAAIABJREFU/cfVFfnjyipkRbZxVlucsGPgRrRTZOfl5PhlOYU02SeRInsuNSyzaV9Y3CcQ3wD6S/al4mXxpHBZ3hgpyZ1yUW6XS97nBoyX8nc93PdTtnDwBKIyL+KabvC+whb0RiCMdU5vLeTZJEACJBBvApxLxNO+YT5fGUCPpw+xVxYIhDkwLTSfVf4MAU0PUk0+rMmuHNwkEHUCYdyborJR7IQtGUD/RTM06vekUf8Kck/+vPBY3oW8B1nDWesQo6NZTIpsP032ZOXiC7mez8qNfA6SjWa3lLVaQwA9mzkt2eysGP362KTcrk55+uWvgCgzOrtLAl0QiMq8iGu6LozLU5wiEMY6x6kOszEkQAIk4BgBziUcM0ifmhPm85UB9D4ZjdXEn0CYAzP+NN3poaYHqSYf1mRXd0YTW0IC3REI494UlY3i7gj2+SwG0H8R6M72Y9neeSJGf/j0a/ngydeefoaz2tJni4RUXfvd3WHJFs9LtnBecsVz8pvyiPzryAh0OaR28DK9ENAQQE8kDklieEaMvjl1TF47cMzTowCHjxB4moUESOCXCURlXsQ1HT056gTCWOdEnRHbTwIkQAI2CXAuYZPu4OoO8/nKAPrg7MwrR4xAmAMzYmgi3VxND1JNPqzJrpEegGw8CYBAGPemqGwUO+EQDKC/wgzL+Hdf7j75zJenn8m9nR25t70t3+yYRO4RL9lTIkYyp+S31QPy76NT8tvRA5IewjvqexLxHsa2+RoC6CJjsJ8vlw/MyeWDZzw9PTwsM0NDMjMMJ2UhARL4RQJRmRdxTUdHjjqBMNY5UWfE9pMACZCATQKcS9ikO7i6w3y+MoA+ODvzyhEjEObAjBiaSDdX04NUkw9rsmukByAbTwIgEMa9KSobxU44BAPorzBDDf9uZFOeLN6Vx5AnS3flw62afLBZ83TkS2pSxEhyUm5UT8uN0VlPJpMiExCjWdwkoCOAXgD8oicnxs/LyfEL0BdkLp2UM+mUp1lIgAR+mUBU5kVc09GTo04gjHVO1Bmx/SRAAiRgkwDnEjbpDq7uMJ+vDKAPzs68csQIhDkwI4Ym0s3V9CDV5MOa7BrpAcjGkwAIhHFvispGsRMOwQD6K8zQwr+bt8xbsrn+BeRz2dz4XP57dUn+a2XR05Evw/je+RAE+nT1upwavenp0/hE+umMLyxuEtARQDcBciMpmaxchlyVyZHLcj2flZuFLDQd1E3vZKtcIhCVeRHXdC55DdvSDYEw1jndtIvnkAAJkIAWApxLxNPSYT5f/3/23oS9jSPLFjwk9o0gAK6SKInURu2bF3kp95vpnpnu+cHTr6d7+vV7VWV51y5bki1rpSTuC0CCAEjOjQQpqarEkhLMDERknOjv9HXZmZE3zrkRiMzLvMkEejRjiKMKgQGdEzME99nlLgy49EPqUgy7pCsnNxmwnQEda5MtD4qN0JIJ9A+XYf0hsI3/mHuB/5if8tDcAhrSS0Os7W2k/1MM91/BSPEKLmTjuJiLe1Z9MV0VylaWzRwG3Eigv+G7kDuLfP4MlL3SV3yNhARnQg5Tlo0MkIG/ZcCWfRHv6Ri9tjOg4z7Hdo7oPxkgA2QgTAa4lwiT3e71rfP3lQn07unMK1vGgM6JaRk1Vrvr0g+pSzHskq5WT0A6TwaEAR1rky0Pio0ICCbQP1yG1kug+UJeRn+J7+Z+w7ezv3p2Vl5Qn9tsw/bWlzuHYv48lP2kWMAnfYJin5eclBfSPctmDgOuJdDTqUNIpQ4jLbhYOoDLAmVL8pcd/dswRx16QgbMYcCWfRHv6cyJGXrSGQM67nM684xnkQEyQAbcYIB7iWjqrPP3lQn0aMYQRxUCAzonZgjus8tdGHDph9SlGHZJV05uMmA7AzrWJlseFBuhJRPoHy7D1jKwuSRYxs+zN/HzzC0PjySB/rtUelewvSVSR5FIHRccxReVYXy5jYwMbAe2jzFK/ruWQI/1ltEbq0DZ0wMncWbglGcPSIX3/TF4lo0MkIG/ZcCWfRHv6Ri9tjOg4z7Hdo7oPxkgA2QgTAa4lwiT3e71rfP3lQn07unMK1vGgM6JaRk1Vrvr0g+pSzHskq5WT0A6TwaEAR1rky0Pio0ICCbQfchQl2PbeDZ3HU9nr3n21voGbjZanrW+xffL56b3Cfbjs4FxfDY4js8F/VIa23vLlyWyjZLYtQQ6kBX+1Z9yZDFRPoPxyhnPHkslcTSdxDGB5NG9L6Yry0YGyECbAVv2RbynY8TazoCO+xzbOaL/ZIAMkIEwGeBeIkx2u9e3zt9XJtC7pzOvbBkDOiemZdRY7a5LP6QuxbBLulo9Aek8GRAGdKxNtjwoNiIgmED3IUNTjlWvmTexsHRbcMuz39RW8XWtJrbmoy9DD+3tl8yjQOzZymmcGziDswL1Zu+YgG/4mqWbewn0nQ8JJDGQO/Iap4sVKJwS5ESiHZilFr0hA91jwJZ9Ee/puhcjvHIwDOi4zwnGU/ZCBsgAGYgmA9xLRFNXnb+vTKBHM4Y4qhAY0DkxQ3CfXe7CgEs/pC7FsEu6cnKTAdsZ0LE22fKg2AgtmUD3IYP6yPmWYBON1V/QrP3i2f9vcR7/LviPpXkffRl6aI/6yrmgJ4nx8ieYqHzq2ckUcFKgLJs5DLiXQJcyCGgjJZUSkrF9nr0wdAgXh+W76EOHUZb/WhEoy0YGyECbAVv2RbynY8TazoCO+xzbOaL/ZIAMkIEwGeBeIkx2u9e3zt9XJtC7pzOvbBkDOiemZdRY7a5LP6QuxbBLulo9Aek8GRAGdKxNtjwoNiIgmEDvTIb134Ft/Of8c/zH/BT+c+451qW3dcmxK9jehvs+xnDxE8FHOJ9L4Xw+6dmdEtn83HT3FXYvgf425ypF3sapoWM4M3zMs2PxOMZiCbGJ7VR7O+XORgZcZsCWfRHv6VyO0miMXcd9TjSY4ijIABkgA+EwwL1EOLx2u1edv69MoHdbbV7fGgZ0TkxrSImAoy79kLoUwy7pGoFpyCE4zoCOtcmWB8VGhAIT6J3J0Hol1dxfCl7h+9lf8f3cA3wndlZeUp+RT6Era3vry0yikJ5EX+YkLpQquFQe8Kwqj50XKMvWXQbcTqCrCFTfRM9htDghOIJ9glO5PpzJFT37puB7d3Xi1clAtxmwZV/Ee7puRwqvv1cGdNzn7NVHnk8GyAAZiDID3EtEU12dv69MoEczhjiqEBjQOTFDcJ9d7sKASz+kLsWwS7pycpMB2xnQsTbZ8qDYCC2ZQO9Mhq1lqeS+IiUVlvHLzE38MnsT98Q+lE+k76Czjs05Kx7bj3jvASTEXpLy2JdHxnFZ7E55bGXZusuA2wn0nVoIMaTThwXjHq6Uh/FZeUTsCDIij0qxK8tGBlxmwJZ9Ee/pXI7SaIxdx31ONJjiKMgAGSAD4TDAvUQ4vHa7V52/r0ygd1ttXt8aBnROTGtIiYCjLv2QuhTDLukagWnIITjOgI61yZYHxUaEAhPoHcpQl/NUwfY6ns/fxDOBsrfrDdwRKCsvosvX0uFZO5sqj10SlHF2eBJnR07izMgkxnp7pER2r1gWxu62rm4n0N9iX76DDoXYKC5XDgkOenYgHsNgLC6IsZx7t4OV1+8qA7bsi3hP19Uw4cUDYEDHfU4AbrILMkAGyEBkGeBeIprS6vx9ZQI9mjHEUYXAgM6JGYL77HIXBlz6IXUphl3SlZObDNjOgI61yZYHxUZoyQR6hzI05Tx53VywuHIPi1WF+/hpeaGNlUVJre+k2Du8RNdPa5fHVu/wHq6cweGBsxgXezKVwKlkwrNs3WWACfRt/nuL8qFzQayIg1LGfazvCA6JPZbJ4oTgeCYDFa2qpLsCGxlwjQFb9kW8p3MtMqM3Xh33OdFjjSMiA2SADATHAPcSwXFpUk86f1+ZQDdJefpiNAM6J6bRRETMOZd+SF2KYZd0jdiU5HAcZEDH2mTLg2Ij5GcCvUMZtuQ89X75Fprrj9FqPPbsN3PPcXX2mWelwDuqAmXtbKpEdhsDxQuoFC+KvYhPcunXsHNc0fGaCfRtLXvi8g+CngQyuRNIZyc9+2lfP64U+/GpQP05CMu5Ryf2ORJ/DNiyL+I9nT9debR5DOi4zzFv1PSIDJABMmAOA9xLmKNFkJ7o/H1lAj1I5dhXpBnQOTEjTaRhg3Pph9SlGHZJV8OmFN0hA74Z0LE22fKg2Dd5YZzABPreWd2YlhfRX0mt9mn8OPMA38/c9+y05NinJceuYHvL584gnz2LXO4sPi8W8Xl/EZ+JVWlL9Wavsmz6GWAC/R2cp8YBBfke+qW+QVwuDnp2MJ7EYCLhWfVnIeoDBPwIgf6Y5RW7w4At+yLe03UnPnjV4BjQcZ8TnLfsiQyQATIQPQa4l4iepmpEOn9fmUCPZgxxVCEwoHNihuA+u9yFAZd+SF2KYZd05eQmA7YzoGNtsuVBsRFaMoG+dxk25R3zbdybu4l7czdwb/YGfpMK7w+l0vtvqtq75S2VPAKFpODTgRFcGRjFJ4K8jGsHlg/RSveZQH+HbPGK/EVHG2O5fRjLjgr24Xi+iBM5gdidUu4s525l2NPpDhiwZV/Ee7oOxOUpRjGg4z7HqAHTGTJABsiAYQxwL2GYIAG5o/P3lQn0gERjN9FnQOfEjD6b5ozQpR9Sl2LYJV3NmU30hAx0xoCOtcmWB8WdMRjwWUyg753QLfUt9A35s+gWni98i6n5q2K/wQ35CPoO9n6R7vbQ2zuK3p5R9PTuw8cjE/h49Ag+EitpSgwIlGXTzwAT6O/gXMq4q1LuCunUQfnDj0NIJ8dwpTyKzyqjuFIZeV3KXZV0ZyMDLjBgy76I93QuRGO0x6jjPifaDHJ0ZIAMkIG9McC9xN74M/Vsnb+vTKCbGgX0yzgGdE5M4wYfYYdc+iF1KYZd0jXC05NDc4QBHWuTLQ+KjZCcCfRAZVhY/h7zS99D2e9rDXxXXcf3Akmvv0agF9TWWUmu1MbJoROYHD4h9jjG43GMxwRi2fQzwAT6eziPjwIxgdiL5X24WNqPS2Ir8QwG4mkMxNKI98hnCLahX0FekQzoYcCWfRHv6fTEA68SHgM67nPC8549kwEyQAbsZ4B7Cfs1fNcIdP6+MoEezRjiqEJgQOfEDMF9drkLAy79kLoUwy7pyslNBmxnQMfaZMuDYiO0ZAI9UBlWV+9CYU3wzeL8NhYgL6O/RqAX1NaZelc3I8hiuH8SwyWFE7iUyeGjbFYs3+XVJsVbF2IC/T2s9/bJh87bOJAfFYx4djw7iInMoGfz8iH0gnwUXVk2MhBVBmzZF/GeLqoR6M64dNznuMMmR0oGyAAZ8M8A9xL+ObPhDJ2/r0yg2xAR9NEIBnROTCMG7IgTLv2QuhTDLunqyFTlMCPMgI61yZYHxUbIzAR6oDJsNh5jo/EIm83H+Hr2Kf4880zsM8hX0l8j0Atq60xlFyXLiF4kcieR3MY/FfvxT8WSoF+bJ7zQGwaYQH9fNEjM9qjqCDGkUsOCISnpPoTzxYnXGJD/XBEoy0YGosqALfsi3tNFNQLdGZeO+xx32ORIyQAZIAP+GeBewj9nNpyh8/eVCXQbIoI+GsGAzolpxIAdccKlH1KXYtglXR2ZqhxmhBnQsTbZ8qDYCJmZQA9Who0ZoDUt9dqncX32N1yf+9WzUxsbeLGx6VnrW2oCSB0RTOB/k3LY/yjflv7fBWkpg50SKMumhwEm0H3wHJc/8oiVpZx7P04UDuOkQNnhVAYj6bTYLHK9vcgKlGUjA1FiwJZ9Ee/pohR1bo5Fx32Om8xy1GSADJCBD2OAe4kP48m2o3T+vjKBblt00N+uMaBzYnZtkA5e2KUfUpdi2CVdHZy2HHLEGNCxNtnyoNgIaZlAD1aGzSqwjUeLP+PRwl08Fnu33hCs4+56I9jrdaO3+Ij3TWmI/aRyBJ8OHBUcQUVyjhV54VdZNj0MMIHug+de+QRBr3xqQOyQvI0+nB727Gh+CPsEno0nsC+RFCR8dMxDyYD5DNiyL+I9nfmxRA//PgM67nOoARkgA2SADOzOAPcS0YwOnb+vTKBHM4Y4qhAY0DkxQ3CfXe7CgEs/pC7FsEu6cnKTAdsZ0LE22fKg2AgtmUAPWAZ5w3xrU/rcwOLyTSytXPfs1eoq/lyt4Wux1rce+aa0AvpweugcTg8qnMUhKYGtcJClsLVJzAS6H6rlLzt61F93yGcI5JvoCYnhuPo2ev8R7C8J+o/ipLyJfkreSD8llo0MRIkBW/ZFvKeLUtS5ORYd9zluMstRkwEyQAY+jAHuJT6MJ9uO0vn7ygS6bdFBf7vGgM6J2bVBOnhhl35IXYphl3R1cNpyyBFjQMfaZMuDYiOkZQI9NBnqqz9jbe1nKPv14hz+tDDv2XW5onoPXVk7m0ouytu8goPlczhUOY+DgtOpOM6k42L59q4uXZlA75TpNzE8WBjDYN9BKHs8U8SJdNGz+XgSuXhKbEq+oK7S7upL6mxkwE4GbNkX8Z7Ozvii128Y0HGfQ77JABkgA2Rgdwa4l4hmdOj8fWUCPZoxxFGFwIDOiRmC++xyFwZc+iF1KYZd0pWTmwzYzoCOtcmWB8VGaMkEemgyNJuP0Wo8hrLfzz7D9zNPBM+wKFfcQWgXD7VjlSBXr5knUOo7g/7iWc9+lsvis3zOA5seBphA75TnNzGcT5WQS/cjn+rH/swQDmSGcSA9hP3ZfoxlSzggNimXSQmUZSMDNjJgy76I93Q2Rhd9fpsBHfc5ZJwMkAEyQAZ2Z4B7iWhGh87fVybQoxlDHFUIDOicmCG4zy53YcClH1KXYtglXTm5yYDtDOhYm2x5UGyElkyghybD1tYM2pjFjRf3cF2g7Au54pRAWTtbj7jdRix7CnGBsv9nfz/+r/6S2JKdw7LQaybQOxXtTQz39sQQ641B2VLmoIey4HT/KM4W9+FM/z7Il9Nfo9Mr8jwy0E0GbNkX8Z6um1HCawfBgI77nCD8ZB9kgAyQgagywL1ENJXV+fvKBHo0Y4ijCoEBnRMzBPfZ5S4MuPRD6lIMu6QrJzcZsJ0BHWuTLQ+KjdCSCfQQZViWvlcEy3gwfQcPXm1jYwO/tjbwQKz1LXVQXss9JK/nHsJXpTEPfyiPIS/1rndg/RgNHgAT6MGKk0sNI5ccgbJHCiM4mheILcazKCbayPf2CmKeZSMDtjBgy76I93S2RBT93I0BHfc5ZJ8MkAEyQAZ2Z4B7iWhGh87fVybQoxlDHFUIDOicmCG4zy6ZQJc33raciQNukJyRmgONAAM61iZbHhQbIScT6CHKUJe+1ZfO1/Fi/qaHqflbuF5v4Fp9Xay9X0F/TVpc3jaP9UtF9xLOlU7jfPm0Z/dLhewDAmXZwmOACfRguU3GC0jGBGIHUmVUtjGYHcZgTiB2fyIpsZ0Uy+AOln32FiYDtuyLeE8XZhSwbx0M6LjP0TEOXoMMkAEyYCsD3EvYqtzf91vn7ysT6NGMIY4qBAZ0TswQ3GeXuzDg0g+pSzHskq6c3GTAdgZ0rE22PCg2Qksm0EOUQf0hm8ImVpZvYHnlmmf/VK3hjys1sashXltT11L2GpA3ccUeKn2Gg+XPcEhwWj4YfTrdBlt4DDCBHiy3PT298mECgdhYT0GQ9+z+0lHs7z+GfWJPp9IS1xkPbGTAFgZs2Rfxns6WiKKfuzGg4z6H7JMBMkAGyMDuDHAvEc3o0Pn7ygR6NGOIowqBAZ0TMwT32eUuDLj0Q+pSDLukKyc3GbCdAR1rky0Pio3Qkgl0LTLU1+6jvvYA9dX7+HZpGt8uTuM7sTXJr9c2BREoGjPQ9xF2cDmfxuV8CpfEqhT7DrSQ7dBFmEAPU2z11x8KGQwUDrSRH8NEOo/xVAETgoJX1j2HPinxnpS/I0nKp9UV2MiAaQzYsi/iPZ1pkUN//DKg4z7Hr088ngyQATLgEgPcS0RTbZ2/r0ygRzOGOKoQGNA5MUNwn10ygc4S7pwFZIAMGMmAjt9XWx4UGyEQE+haZGg1X6LZfIGW4Nb8b6/xUj6D/kKgrO0tlz2FXPY0spnTuNJfwmelkmflZXQkBcqyBcsAE+jB8vmXvcXlf6oy7XH5JnpR0I+s2HKyhIqgJDgsJd0PSWl3ZQvyVyJ9kkRXlo0MmMaALfsiPvQ2LXLoj18GdNzn+PWJx5MBMkAGXGKAe4loqq3z95UJ9GjGEEcVAgM6J2YI7rPLXRhw6YfUpRh2SVdObjJgOwM61iZbHhQboSUT6Fpk2NqqyXWq8sdtNfw2c11wzbP3W8D9pkCs7a0nMY7e5DiU/WpwP74a2OfZrAwsJ1CWLVgGmEAPls+/7G3nVfIer6R7ryrvrmx8ELHEIHoFF/uPtiGl3Qcl376DML1i32SgEwZs2Rfxnq4TdXmOSQzouM8xabz0hQyQATJgGgPcS5imSDD+6Px9ZQI9GM3YiwMM6JyYDtBpzBBd+iF1KYZd0tWYyURHyECHDOhYm2x5UNwhhcGexgR6sHzu2tu6/JeGYB0v52/g5YJg/iZ+qq/jp7UGrtXVf7O8xYblZd0hqdc+jI8HjuGjwWOeHZS3cgflrVxl2YJlgAn0YPn8oN5iRYnzfonzIo7lDwj2exhISql3hUQG2XgaOUE2lvZKu6dY2v2DqOVB4TFgy76I93ThxQB71sOAjvscPSPhVcgAGSADdjLAvYSdur3Pa52/r0ygv08N/ncysM2AzolJ0vUx4NIPqUsx7JKu+mYLr0QGwmFAx9pky4PicBj22SsT6D4J6/Rw9Yq5qtPewsrKXVRX7mBl+S7+WF3GH1cUVjrt2JzzevNAj0Dsycp5wQVMCsalfvu4VMJWYAuWASbQg+Xzg3rrle+i9wjEVqSk+0CyT0q696GUHkA5NYBSqoLhdBkjguF06XVp9z6Wdv8genlQOAzYsi/iPV04+rNXfQzouM/RNxpeiQyQATJgHwPcS9in2Yd4rPP3lQn0D1GEx5ABYUDnxCTh+hhw6YfUpRh2SVd9s4VXIgPhMKBjbbLlQXE4DPvslQl0n4Tt5fAt7+SttfvYXLsn9h7++8Is/nVhRuzMXjo25FxV8lq9Zt6DsfLngi88e1ZyjWcEyrIFywAT6MHy+WG9qThvo7dHQcq6yz8XMwcFhzx7RN5IP7qNQfnDEZZ2/zBmeVR4DNiyL+I9XXgxwJ71MKDjPkfPSHgVMkAGyICdDHAvYadu7/Na5+8rE+jvU4P/nQxsM6BzYpJ0fQy49EPqUgy7pKu+2cIrkYFwGNCxNtnyoDgchn32ygS6T8ICOLzxVKq5PwGaT/HHuSf4n3OPPVuV/Hp1U9DOs1vdKvkLGChchLIX+nK4UMjhfF8eKRmVvJDuWba9M8AE+t45DKqHbHIIudQwsslBjGYGsF8wmq7IG+rZ7fLuWeSkpLsq7Z6LZ9pl3bfLuwflA/shA7sxYMu+iPd0jGHbGdBxn2M7R/SfDJABMhAmA9xLhMlu9/rW+fvKBHr3dOaVLWNA58S0jBqr3XXph9SlGHZJV6snIJ0nA8KAjrXJlgfFRgQEE+j6ZdiYlWruCnO4PvsLrgmUfSEV3qcEytresskjyKaOSjLxCC4NjAhGcbEygj4Z2A5sH6MJ/jOBboIKbR8SsRyS8bzYPArxLPoSWRQE7bLuAinxrsq6t0u7l9EnyXNV1p2l3c3RMMqe2LIv4j1dlKPQjbHpuM9xg0mOkgyQATLQGQPcS3TGm+ln6fx9ZQLd9Gigf8YwoHNiGjNoBxxx6YfUpRh2SVcHpimHGHEGdKxNtjwoNkJqJtC7IMOqXFOwtYqHMz/hNw/XcK8J3JNPpStre+vBkFS4HpbC1sO4vO8YPhoViB2Ugcl/8Szb3hlgAn3vHAbXQ49X2B1S1v3N/0mC3Cvr3oYq636scMCzqqz70HZ59+B8YE9k4N0M2LIv4j0dI9h2BnTc59jOEf0nA2SADITJAPcSYbLbvb51/r4ygd49nXllyxjQOTEto8Zqd136IXUphl3S1eoJSOfJgDCgY22y5UGxEQHBBHoXZGjINdcFDbxavCO47dmbq6uvoXLokkuHvbn0oniv0IfJoVOvMR6PYWIbXSA+cpdkAt18SVVJd1XeXWE0U8E+gSrtXkmkMBAXiM0nMsgJ8klV2j2GVK9ALBsZCIoBW/ZFvKcLSnH20y0GdNzndGtsvC4ZIANkwAYGuJewQSX/Pur8fWUC3b8+PMNRBnROTEcp7sqwXfohdSmGXdK1KxOHFyUDATKgY22y5UFxgLR23hUT6J1z1/GZqka7QgvV1V9RW/0N1dqv+GFpFt8vTuOHxVn1frqHtY6v0e0T0+KA+tJ5GgfKZ7G/dF7sOZxNJ3E+k8Q5sWx7Z4AJ9L1zGHYPqrT7DlRJ94J8/1zZUrwPpUQRZbHDuTJG8xWMZCtS0j2JokBZNjIQFAO27It4TxeU4uynWwzouM/p1th4XTJABsiADQxwL2GDSv591Pn7ygS6f314hqMM6JyYjlLclWG79EPqUgy7pGtXJg4vSgYCZEDH2mTLg+IAae28KybQO+cuiDObzySP/hRbosPX04/xp+lH+HrmMZakb4XlIK7R5T6KhUso9l2Gsp8XMvgyn/Us294ZYAJ97xzq62G7xPv2BYuJISj0xQdxrHRAMObZQUmwD0mCfUgsGxkIigFb9kW8pwtKcfbTLQZ03Od0a2y8LhkgA2TABga4l7BBJf8+6vx9ZQLdvz48w1EGdE5MRynuyrBd+iF1KYZd0rUrE4cXJQMBMqBjbbLlQXGAtHbeFRPonXMXxJkbc/IyusI8bsz+/BpT8oL6820EcZlu9pHNnMQOrpTK+KxUwRXBzjvq6j11ts4YYAK9M95MOCsb60M2VvQwIm+fj+YEYovyRnoxUZDEep9A3lbffmM9F4shJ6XdlWUjA34ZsGVfxHs6v8ryeNMY0HH2z1O/AAAgAElEQVSfY9qY6Q8ZIANkwCQGuJcwSY3gfNH5+8oEenC6saeIM6BzYkacSqOG59IPqUsx7JKuRk0oOkMGOmBAx9pky4PiDugL/hQm0IPn1E+PW1KkfVOKtYt9OPcTfpv7EQ/nf8I9+Uz6LwJlbW+J+CEkEoeh7MdDB/Dp4Bg+Edv+Qnr7S+lsnTHABHpnvJlwVqInhUSvQtr7Bno+mfW+gZ6Ol5FKlJASu1++l+5Bvpk+lEzKm+kpDItlIwN+GbBlX8R7Or/K8njTGNBxn2PamOkPGSADZMAkBriXMEmN4HzR+fvKBHpwurGniDOgc2JGnEqjhufSD6lLMeySrkZNKDpDBjpgQMfaZMuD4g7oC/4UJtCD57TDHtvJ0D95+FHy6j9so8PuDDptSHwZFAzh8r7j+EigrPq3w96/ZeuUASbQO2XO4POkrDukrDvEThYOCMY8O57OYiKdwXhmp7R7z+tBvPkng8dF17rKgC37It7TdTVMePEAGNBxnxOAm+yCDJABMhBZBriXiKa0On9fmUCPZgxxVCEwoHNihuA+u9yFAZd+SF2KYZd05eQmA7YzoGNtsuVBsRFaMoFuhAzKieWVa1iqXhN7Hd+t1PDtcs2zTflvOzDGWV+OqPfM2++aTwyceI0T8ibtZDIl4Bu1vuh862Am0DtlzuDzpLQ7PBSxL1PGPnn7XL2FPpSS76JvIxMvIJuQEvBii7E4+qWsuwIbGdiNAVv2RbynYwzbzoCO+xzbOaL/ZIAMkIEwGeBeIkx2u9e3zt9XJtC7pzOvbBkDOiemZdRY7a5LP6QuxbBLulo9Aek8GRAGdKxNtjwoNiIgmEA3QgblxHr9PtbX7ol9gKvz07i6MI1v5mcgBd5fwxhnfTmivnLeRn/fJEpFQd9JfJbP47OcIF/w1RsPfsMAE+gRjAYp7Q4p7Q6xBSntrr6Bnhfkkrk2EllUMvtRzuzz7CH5A5TDUtpdWTYysBsDtuyLeE/HGLadAR33ObZzRP/JABkgA2EywL1EmOx2r2+dv69MoHdPZ17ZMgZ0TkzLqLHaXZd+SF2KYZd0tXoC0nkyIAzoWJtseVBsREAwgW6EDJ4Trefyqvkzz3498wh/nn6Eq2IXt7awJP950RxPO/ckMwlkTgHpSfxLuYJ/KbWxU4Kapaj9UcsEuj++rD46kZPS7gKx+/PHsb9wQnAcZ6Ws+zkp764senq255JYmUxv/pfVI6fzATBgy76I93QBiM0uusqAjvucrg6QFycDZIAMGM4A9xKGC9Shezp/X5lA71AknuYeAzonpnvsdm/ELv2QuhTDLunavdnDK5OBYBjQsTbZ8qA4GEb32AsT6HskMMDTN+YBhc153J27j7vzgrkHeNxq4fdmC48F1rfkISB5UJKAh/BVZczDH8pjyPcCeUn4Kcv24Qwwgf7hXFl/ZEzeSo+lBSmU06PyBvooSmIPJrM4KG+ljwmyklz3EM8iL2+lFwT5eBJxGfwOrOeBA+iIAVv2Rbyn60henmQQAzrucwwaLl0hA2SADBjHAPcSxkkSiEM6f1+ZQA9EMnc70Rms3WbZpQXXJV27HVc6r88Y1sm2vmu5pKs+VnklnQzo+M2x5UGxTt53vRYT6EbI4DmxtSbJ87pnp5bu4MXiHc9eX6vj+qpArPUtNiDlqQclCTiAS/I99MuDk54dls83jwiUZftwBphA/3CurD+yRyZHr6TBxabjeWQEyvbFcujrzXq2khnEgKCSHcRIOo/RTAEjAkm7ex9RUJbNTQa4L3JTd45aPwMu3avruKfTryCvSAbIgO0McB22XcHu+88Eevc1sNoDlzZIXHCtDlU6LwwwhqMZBi7pGk0FOSodewk+KPYRZ0yg+yBL36G16g2srlyHsv9rpYr/tbwiqGJLXNiBPm+CvJKUoEYbxwcv4MSQQOyReA+OJCBgEXc/bDOB7oetqB77Zk7tL4xhn0DZiXzZw7ggL/Xc81LQPeeVeO9BL8u7RzUYdh0X90XOSc4Bd4kBl+7VddzTdUlGXpYMkAGLGeA6bLF4hrjOBLohQtjqhksbJC64tkYp/d5hgDEczVhwSddoKshR6dhL8EGxjzhjAt0HWfoOXa8/wHr9vuABvpmfxtX5V56tiQur29DnTZBXUu/BtjFaOod9ghHBxUwSFzIpseq/sX0oA0ygfyhTUT7uzZwqpStS2r0ipd0rGEr3b6OIkpR1LwtKibyUdU+iEG+Xd2dp9yjHxV+Ojfsid7TmSLvLgEv36jru6bqrJq9OBsiAjQxwHbZRNbN8ZgLdLD2s88alDRIXXOvCkw7/FQOM4WiGhEu6RlNBjkrHXoIPin3EGRPoPsjSd+hG6zk2Np6jJfan6Uf48dVD/Ch2TlyYEShrZ1M12hXiyBdOI5c/49k/FAr4h74CvhLL9uEMMIH+4VxF98g3cyodz0hZ97Qgg2ysIN9C7xMUMCxl3YezQ55VJd33CVR5952y7iztHt3o2BkZ90XR15gjNIMBl+7VddzTmaEqvSADZMAmBrgO26SWmb4ygW6mLtZ45dIGiQuuNWFJR3dhgDEczdBwSddoKshR6dhL8EGxjzhjAt0HWToPXZCLzQsWcPvFXdyauiv2Zzzd2sIT+bfKWt8yk/JRZoHYfy5VBAMe2uWl5XPP1g8w/AEwgR4+x/ZeYae0e7Zd1j2vyrsf8Eq6T+RLns319G6Xdu+V+aZKuwtUkfftLynwgwr2qv/XnnNfFB0tORKzGXDpXl3HPZ3ZatM7MkAGTGSA67CJqtjlExPodullnLcubZC44BoXfnTIJwOMYZ+EWXK4S7paIgnd9MmAjr0EHxT7EIUJdB9k6TxUFWuvCmp4NHMbvwuUvdts4edmU9DS6Uw410ocBJIKY/iyfBBfVQ7iS0FBMucFydwpy/b3GWACnRGyOwNvl3Yve2XdS5kyBlM5Ke2ex2A6h0KsH/l4v2fLUtK9IlA2LnMvIXNQWbZoMMB9UTR05CjMZ8Cle3Ud93TmK04PyQAZMI0BrsOmKWKfP0yg26eZUR67tEHigmtU6NGZDhhgDHdAmgWnuKSrBXLQxQ4Y0LGX4INiH8Iwge6DLJ2HNuVibcws3sTswg3Pfr+6hu/X6mLrOp0J51q9A1LNvSKvmg/g4uAkLg1MenZEKlKPCpRl+/sMMIHOCNmdgZ3S7jGvpHsqpkq7p6WkexKZWNyzffLHK4XUIc9OSEn3o9k+z6bl1B2Q4WgwwH1RNHTkKMxnwKV7dR33dOYrTg/JABkwjQGuw6YpYp8/TKDbp5lRHru0QeKCa1To0ZkOGGAMd0CaBae4pKsFctDFDhjQsZfgg2IfwjCB7oOs7hy6Wr2JmkDZP66s4I/Lyx42xZ0NqeSurJ1NlZjOCnI4NngexwcuePaovPp6NNmLIwlVTLrdWEr63QozgW5n5JvidV/6BAqZ41D2rJR1Pytl3ZXNyavn+UQMOUFM6rnHZAYq683D7U8smDIG+vFhDHBf9GE88SgysFcGXLpX13FPt1c9eD4ZIAPuMcB12D3Ngx4xE+hBM+pYfy5tkLjgOhbcERwuYziCoqrnljsfpozm8DgqBxjQsZfgg2IfgcQEug+yunPoev13NNZ/x3r9EX5cfI4fFwRiFyVzvoPueLbXq+6UmE5ipHjqNc7mcjgnUDYul0gIlGX7WwaYQGdU7IWBTGIUmeQo0mLH0lmMpfJic8gnpax7soR8qh8DXmn3tFfenaXd98J2d8/lvqi7/PPq7jDg0r26jns6dyKHIyUDZCAoBrgOB8Wku/0wge6u9oGM3KUNEhfcQEKGnXSRAcZwF8kP8dIu6Roijey6iwzo2EvwQbEPgZlA90FWdw7d2JjDRmsWGxuz+HnulzZmf8GTDeCpfApdWTvbmxLT2cxR5ATKfloaxJXSgGfTMrAd2DnGcL1mAj1cfqPee7xX/kglJujNIh9LoBBPeLYvfVBwSMq7H/TKuh9R5d0zfVICnqXdbY0J7otsVY5+28aAS/fqOu7pbNOf/pIBMtB9BrgOd18D2z1gAt12Bbvsv0sbJC64XQ42Xn7PDDCG90yhkR24pKuRAtCpPTOgYy/BB8U+ZGIC3QdZ3Tp0TS6svnm+hsez1/B45ifP3mls4m5zy7PWt/iYvGp+UF41H8OXgwe3Id9mlnLRBRmcsmx/ywAT6IyKMBgopKWse+aEJNGP4XROlXYv4YzAK+seV6Xd44ir0u69PWLbn1rYQRj+sM+9M8B90d45ZA9k4EMYcOleXcc93YdwzmPIABkgA28zwHWY8bBXBphA3yuDjp/v0gaJC67jwR6B4TOGIyDiO4bgkq7RVJCj0rGX4INiH3HGBLoPsrp1aFMu3BA0Mbt4E3OLt8Tewnera6/RLc8Cu26sAvSWAbEXBk6+xj55SX2fvPU6ql5WZ/sbBphAZ1CEwUAmMYJ0cgSqxPuBVBYHpKz7gVRuu6x7ybOVVBqDKSnvLnbnMwvKspnJAPdFZupCr6LHgEv36jru6aIXIRwRGSADYTPAdThshqPfPxPo0dc41BG6tEHightqKLFzDQwwhjWQ3IVLuKRrF+jlJTUwoGMvwQfFPoRkAt0HWd06VL1hruq0b6Je/RlrtZ89+z+WF/GfSwuetb71SKF2DykcrXyEY4KjZbFJ4Lh8Kl1Ztr9lgAl0RkUYDKiS7jFBPNYu7Z6LxbdLu0tViPRhr8T70XwfjhbaUJ9ZyAiUZTOTAe6LzNSFXkWPAZfu1XXc00UvQjgiMkAGwmaA63DYDEe/fybQo69xqCN0aYPEBTfUUGLnGhhgDGsguQuXcEnXLtDLS2pgQMdegg+KfQjJBLoPsgw4tP4bsP6rVHT/Df/v/Av82/xL/LtAPoWOjS141vY22v8Z9pU+x2j/FZzPxnAh0+tZlon+W2VtT6D3SvnvHWxtyR+KCJSVUJY/F5H/aXswR8z/gpR070ufQCEjpd2LUtq9vyy2jEJPDHnRstAbQ0xsTJV3Z2l3o9TnvsgoOehMhBlw6V5dxz1dhEOFQyMDZCAkBrgOh0SsQ90yge6Q2GEM1aUNEhfcMCKIfepkgDGsk21913JJV32s8ko6GdCxl+CDYh+KMoHugywDDm2+kEruzyVT/gLfzD3E1dmHnp2XbOPCNgzwck8u9OfPoz9/EUWxH/fl8YlAWZaJjl4CPZvIIJvICjJoNdew0Vz1rPpgwbpAWTZzGEgnhqWsu5R3F+zPFnFAsD/Tj3KyIMijIraYSLeRZGl3c5QDuC8ySQ36EmUGXLpX13FPF+VY4djIABkIhwGuw+Hw6lKvTKC7pHYIY3Vpg8QFN4QAYpdaGWAMa6Vb28Vc0lUbqbyQVgZ07CX4oNiHpEyg+yDLgEM3pVz7Nu7M3sadGcHsHTyWV88fS5X3JxF4BT2ZPo5U6gSU/aI8iC8qQ55lmejoJdDLKvmaKaGcLWF9dQHrawtorC2iKkOtbcOAWUcXthnwyrr3Zrzy7vl4AbltjGSHMZIbxrDY/dk+SaoLxHLOmhM63BeZowU9iTYDLt2r67ini3a0cHRkgAyEwQDX4TBYdatPJtDd0jvw0bq0QeKCG3j4sEPNDDCGNROu6XIu6aqJUl5GMwM69hJ8UOxDVCbQfZBlwqF1cWJNUMeTuet4MtvG3cYG7qy38LPYndLXylrZ4geA+BiQOIDPBg7i88FD+Fxsv5SF7u8ViGVrM2B7CfeRwj6M5EcxLHZjdVYwg02xC5stLGy1sCi2KSXdW1tbHthMYiArzrQxmt/vYURwKFfC4VwZh/JS2r03LuXd5fvpYhMyb3dg0ihc8YX7IleU5ji7zYBL9+o67um6rSevTwbIgH0McB22TzPTPGYC3TRFLPPHpQ0SF1zLgpPu/g0DjOFoBoVLukZTQY5Kx16CD4p9xBkT6D7IMuHQpjihCls3Mbf8i+BnzIu9Vl3GdYGy6r/ulMA2wWPfPsRKQG8FEHuydBynKsc9O56M43BCIJatzYDtCfTRvuPYVzwBZYtSWaHYWkT/xiJerc/jVX1B7ALmW00sCJRlM4mBpDiTEiRRTJXQny6J7cdAqoiBdD8qYsvy7yvy78vpMgbjcVRicc+y6WeA+yL9nPOKbjLg0r26jns6N6OIoyYDZGAvDHAd3gt7PFcxwAQ642BPDLi0QeKCu6dQ4ckGMMAYNkCEEFxwSdcQ6GOXBjCgYy/BB8U+hGYC3QdZJhyq3itvo17/Hevb+Hb+Jb6dnxK89Epf75TANsFj3z70SFJuG6PFsxgtnhOcxcVsSpDGBbFsbQZsT6Dv77+M/aWPsE/sRLyKI4JxwdOVJ3iy/Nizj9fX8EigLJtJDMTEmV4PyVhKkPRsOlZAqrfg2ZG+g4JDGCkcxNFUSpDG0STnbzdU5L6oG6zzmi4y4NK9uo57OhdjiGMmA2RgbwxwHd4bfzybCXTGwB4ZcGmDxAV3j8HC07vOAGO46xKE4oBLuoZCIDvtOgM69hJ8UOxDZibQfZBl2KGtF4CHl/hu5jd8I1B2Tipd78Awj327U8ifh4fceXzeV8Dnxbxnd1J3yrrcbE+gHyh/IQn0P0DZc+k6zmXWPPtk6aHgNzwV+2BtRbCMX8W2pKx7a3OjbSXONxRcDgAjx/6mtPtIcQKj/Ucw0j+Bk+mch8lUDgkp6R7vTbStfJFBvZOuLFt4DHBfFB637JkMvM2AS/fqOu7pGF1kgAyQAb8McB32yxiP/2sG+AY6Y2JPDLi0QeKCu6dQ4ckGMMAYNkCEEFxwSdcQ6GOXBjCgYy/BB8U+hGYC3QdZhh26uSTZw0V5GX0Jd2dv4+7cLc8+asHDY4HtLZ06hnTqONLpY/i0PIQrlWHB0PaXl9tfYHa5RSuB3pQEuiAt5drXZjC3Ou3Zqfocnq3NYUqw2FgWLHl2RQoxVAXKspnEgCrt3kYxO4hiZsizo8kiRqWsu0K7tHtZSrtL2Xd5ib1foCxbeAxwXxQet+yZDLzNgEv36jru6RhdZIAMkAG/DHAd9ssYj/9rBphAZ0zsiQGXNkhccPcUKjzZAAYYwwaIEIILLukaAn3s0gAGdOwl+KDYh9BMoPsgy7BDt+RL5x6aeDr/HZ5s4/Y6sAPDPPbtTiy2H7HeA1D24+FxfDxyWOxhlKUn+VK6Z11u0Uqgb0oCXZDexPpGHestgdjFtZdYqL/Agthnq1N4Vnsh9gWm5Q9EpuX1c2XZTGJAZcLbNSISsTSS8TYyiQqyyYpnD0tp98OFQ57dJ4ful1fQ97teTiJkCbkvCplgdk8Gthlw6V5dxz0dA4sMkAEy4JcBrsN+GePxf80AE+iMiT0x4NIGiQvunkKFJxvAAGPYABFCcMElXUOgj10awICOvQQfFPsQmgl0H2SZe+jc0reYW/wGyn5fa+L71RZ+qLW2v5be/mq6na0ibiuUcX5kEudHJ3Fu5AT29/Zgf0+vZ11u0UqgQxLogvRfKrq6/hJrkkBX9kntueAZHlef40WziSmBsg0p676+seFZFes7cDk2jBt7XOaxhzKOFMcxITjSN45DiaQg4dlUr/qeesyzamarVLzbMzw4FbkvCo5L9kQG/h4DLt2r67inY7SRATJABvwywHXYL2M8/q8ZYAKdMbEnBlzaIHHB3VOo8GQDGGAMGyBCCC64pGsI9LFLAxjQsZfgg2IfQjOB7oMscw+t1m6hJqjWbuPbpaXXkJfRsQNzvf97nuXkP+YFOUwMnPFwRHAiGcdkMuFZl5sLCfRGawmN5hKarWXMrS9gXjC3vojZxrzYec++qq/i1VoN02Ltj/mIRnSvzOWYzGWxg5mB1xhNDUh59wGMpCoYTmcEaQyJVUXgE9uIKCNah8V9kVa6eTGHGXDpXl3HPZ3DocShkwEy0CEDXIc7JI6nvWaACXQGw54YcGmDxAV3T6HCkw1ggDFsgAghuOCSriHQxy4NYEDHXoIPin0IzQS6D7LMPbS1/hBNQavxEFdnp/D13AtcnZtCVVzegbne/z3PVIK8jaH+C4KLGCyex0fZND7KpTzrcnMhgb652cSmfKpA2fXNhrxp3pA3zRtYqj/GssL6E9xbnse9pQXcF2t/zEc0ontkHm8jJaXd07GUh3J6ApXMuNhxnCgUcbyviBMCKUbwGhFlROuwuC/SSjcv5jADLt2r67incziUOHQyQAY6ZIDrcIfE8bTXDDCBzmDYEwMubZC44O4pVHiyAQwwhg0QIQQXXNI1BPrYpQEM6NhL8EGxD6GZQPdBlsGHtl4CGwKxP84+xPczD/GD2OnNTcxsbnnW9pbPnUEhfxb53FlckQTbZwJlE1Lj2XtT1cFazy4k0HeL27X1R1LW/Xco+/PSLH5eFCzPYmmzhcVtNMQ2pay7gnwunaXdDVwE8ukjKKSOQtmTxTJOFSuYFBRjSfT3Jjzr8hwPSjLui4Jikv2Qgb/PgEv36jru6RhvZIAMkAG/DHAd9ssYj/9rBphAZ0zsiQGXNkhccPcUKjzZAAYYwwaIEIILLukaAn3s0gAGdOwl+KDYh9BMoPsgy+BDN5clO7gkSfRl/Lrwi4ff5n/B/UYT99cbnrW9pVOHkEodhrIXSwdwqTQmOCBJNqAkUNa15nICvdGaRbM5B2VfrC0JFvFSMN9Qpd6XPTvfWJWS7zXPsrS7mbMjnRhEKj4EZUdyUs59B+kyRtMVjGbKTs/xoFTjvigoJtkPGWACfYcBHfd0jDcyQAbIgF8GXHpmynXYb3R82PFMoH8YTzxqFwZcmphccDkNbGeAMWy7gu/23yVdo6kgR6VjL8EHxT7ijAl0H2QZfOiWJMgV0MTc8i3MLt307He1NXxbW/Ws7S3WW0ZvrIxYbwWnB07izMApz+6XytAHYgIHP4fucgJ9c2tdyrpLaXex9VYVaxs11DeqmFl9hZnaS8yKfVybxxOBsiztbuYKEOtNobcnLfNaSrqnBpFJDnr2SN8hwWHPujzHg1KN+6KgmGQ/ZIAJdCbQOQvIABkwmQGXnpnqeLZmstZh+cYEeljMOtKvSxOTC64jQR3hYTKGoymuS7pGU0GOSsdegg+KfcQZE+g+yLLj0LXaHayu3sZa7Tb+vLSIPy4u4k9iW+K+gr3voquvImc9jFfOY2KgjclkDJMpgVjXmssJ9L/Uui7/s4352ivMrb4Q+1IS53N4VJvF46oq7d7Aonw/fXFjHWtbW6jLZw3qW/Z/2iBSMR8vA/GKoIxxSZxP9I1jongIBxMZHEqmBGlkensFPciKZftwBrgv+nCueCQZ2AsDLt2r67in24sWPJcMkAE3GeA67KbuQY6aCfQg2XSwL5c2SFxwHQzwiA2ZMRwxQbeH45Ku0VSQo9Kxl+CDYh9xxgS6D7LsOLTZ+B2N9YdoiP1udkrwHN/OTWFF3JdC7x7sbElxW33tPImB4lkM9AuKZ/BJLotPshl8nFMJdrcaE+g7eqs/C2n/eUhNSrfX1pc8Oy92rrEoJd2ltPvaHObrs5593mpgqtnEC7FsBjHQmwNigt4sBqR8+0BGIHYks08w6uFgMoGDqTjGxLJ9OAPcF304VzySDOyFAZfu1XXc0+1FC55LBsiAmwxwHXZT9yBHzQR6kGw62JdLGyQuuA4GeMSGzBiOmKDbw3FJ12gqyFHp2EvwQbGPOGMC3QdZdhy6ufkKWwJlr7184OH6y1/xStx/KVDWzqbeOFXoQSp3GsncKcFp/GOxiH8q9nvWtcYE+o7i6k3yLcEmWpstbGw2PdvYrKK5WUNDyrvPLP++jUe4U1/FbcGddfs/bRCpmO9R32GQShI9MaRiKSRjCSSltHs5f1JwBiWxF3NpXM6mPcv24QxwX/ThXPFIMrAXBly6V9dxT7cXLXguGSADbjLAddhN3YMcNRPoQbLpYF8ubZC44DoY4BEbMmM4YoJuD8clXaOpIEelYy/BB8U+4owJdB9k2XLokjjaxi8v7+CXV4KXd/G7lKx+uCEQa31LHQXSArH/WB7B/1Ee9qx6Rz3Z04YLjQn096msyrqvC6S0+/Ijwe+evbMuyfN6FXfFtqSk+w7WZG6sSVl3ZdnMYSCfO4m8/MGMshdzfbiYL+BCroCcJNhz8TZ2/ryGhd3frRv3RebEMz2JNgMu3avruKeLdrRwdGSADITBANfhMFh1q08m0N3SO/DRurRB4oIbePiwQ80MMIY1E67pci7pqolSXkYzAzr2EnxQ7ENUJtB9kGXLoeqt2jaezd0W3PTsrfUGbm7DlpHs6md8n1RzF4i9UhnHZwMTYidQkpdXy5JBKzmSRWMC/X2R/FZp9/o8VtdmURP7orUqqOFFcxU1+XdVKe2u7POmlHaXsu7KspnDQCo5glRqFMqOZQYxlh7EAbGHJZk+nit69s0HHszx2yRPuC8ySQ36EmUGXLpX13FPF+VY4djIABkIhwGuw+Hw6lKvTKC7pHYIY3Vpg8QFN4QAYpdaGWAMa6Vb28Vc0lUbqbyQVgZ07CX4oNiHpEyg+yDLlkM3xFH1Bu0GFpduYHH5OhbEXq2t4uvqmmetbz39Us1dSraLPTt45jUOSAXog5JEV9aFxgT6+1Rul3VX5d03NhpS2r0hb5s3UN9aw/rWKuqba95b6XNLDzEnVpV1vy1l3ZVlM4eB3t40eqWUe0yQTo4hkzyATOIAPpaqE59URjybEXezAmXZ/pYB7osYFWRADwMu3avruKfToxqvQgbIQJQY4DocJTW7MxYm0LvDe2Su6tIGiQtuZMLW2YEwhqMpvUu6RlNBjkrHXoIPin3EGRPoPsiy79C11Z+xVhOIvbo0L5jD1eU5SSBKUWvBusovWtlUmqyNw+WzGK+c8+yJdAKTqaRnXSjpzAR6p8H7dmn3x15Z94WVx7hbr0lZ9zZaXrJdfUu9gfWNFuqCdfmuevtPU9pg6wIDqvpEfFQ+lb4Pl8sHcKkyJnYMg1LGfTCe9KwLc98v89wX+WWMx5OBzhhw6V5dx5XaDb4AACAASURBVD1dZyrwLDJABlxmgOuwy+oHM3Ym0IPh0dleXNogccF1NswjM3DGcGSk/IuBuKRrNBXkqHTsJfig2EecMYHugyz7Dm02nkGh0XiOGwuPcH3+EW4IZiQLOCMZQGXtbAlxu120uVI4gUp+UuwkLhbk+8h9RbFF+S/tIxSi2phA71TZlpzYLu++Wp/zyror+1KVdpey7spW15dQbSyiJnZWEupz61XPvkm9d3ptnrcnBlTlCYVYEWP5gzhYEIg9LmXcj+eLOCEl3V2Y+3455L7IL2M8ngx0xoBL9+o67uk6U4FnkQEy4DIDXIddVj+YsTOBHgyPzvbi0gaJC66zYR6ZgTOGIyPlXwzEJV2jqSBHpWMvwQfFPuKMCXQfZNl36NbmMja3lrC1uYT7s7dwf+YWHoj9TfKHDwXK2tl6xG31nmkPEqkJJAXKfiHlnL+ojOJzsTvlnJWNamMCvVNl3yrtvtmU8u4CsQ1V1l3QkBLvc7UXmBUo+6g6j0e1ObFzWJFLVgXKsnWBgR71fQZBTwLp1CFkBOnkIVyROX+lPIpPHZn7fpnnvsgvYzyeDHTGgEv36jru6TpTgWeRATLgMgNch11WP5ixM4EeDI/O9uLSBokLrrNhHpmBM4YjI+VfDMQlXaOpIEelYy/BB8U+4owJdB9k2Xjoujjdfmf2+dx1PJ+/jimxN9ZbuF5v4qZY65tXzlkgpZ0/HZzAlYEjuCK2LPn1suTZlY1qYwI9aGXfzJf51VdYECj7VJLnTwRPV+ewLCXdPWw1sNZqodZqYk3Ku++UdWdp96A1+Tv9vTX3L5X34VJ5v4dKPIWBRFpsWqXavTfSlXW5cV/ksvocu04GXLpX13FPp1M7XosMkIFoMMB1OBo6dnMUTKB3k/0IXNulDRIX3AgErONDYAxHMwBc0jWaCnJUOvYSfFDsI86YQPdBlo2HvilVvbR8B4tLt7G0fBtfV2v4c60qVr1La3nr7WuXdBZ7ZuAsTsv30M9UzuKgZM0OStZM2ag2JtCDVvat0u6NFawqNFew0FjCgpRyV3alJaXdm4tiFzG1WsPUWlVs1fszlR0E7RX724WBt+b+WGEUB/KjUtZ9BOP5QYznBjybl1N34DKP3Be5rD7HrpMBl+7VddzT6dSO1yIDZCAaDHAdjoaO3RwFE+jdZD8C13Zpg8QFNwIB6/gQGMPRDACXdI2mghyVjr0EHxT7iDMm0H2QZeOhqlR1G63VXwT3PPvvi3P4N4Gy9jdVzjkmiONw+YqHQ4JTKeBUWiA2qo0J9KCVfTNfNrZa2NzcwMbWBlqbNQ/NrZp8E/0FqvUXYqdwV+bPHcHdpXZp9x0E7RX7242BN3M/lRySku7DUPZ8ZWIb46jIqQMCZV1u3Be5rD7HrpMBl+7VddzT6dSO1yIDZCAaDHAdjoaO3RwFE+jdZD8C13Zpg8QFNwIB6/gQGMPRDACXdI2mghyVjr0EHxT7iDMm0H2QZfmhjUdSyV3hMf5r/hn+c+4Z/ofYNckZ1gXK2t4Gix9jqPgJhvo+wcV8Epdybagq7pJi92yUGhPoutR8U9p9rTGN+vorrK1P48HKAu4vL+CBYHmz3oZ8P70m31RflbLuq2JbMq82tqHLWyevEy/JJBeIneyfwMnSEUyWJjCWzOCAlHMfS74p5x7hohS7Ss99kZOzgoPuAgMu3avruKfrgoS8JBkgA5YzwHXYcgENcJ8JdANEsNkFlzZIXHBtjlT6rhhgDEczDlzSNZoKclQ69hJ8UOwjzphA90GW5Ye2piWTJxD74+wD/DB7Dz/OPcC0fLT51SY8a3vLZ88gnzuDgthP+4u4Uix5NikD24HtY3zbfybQdampSru30WytoLkhaFUxU18VrGFmfRUrzRkp7T4tpd1nMFWv4tm6lHYXrMm8qsv8qkdgfuliu6Pr9GblL2QygiyGs2MYyhzAcGYMJ4qDgiEc72uXcy8IlHWtcV/kmuIcb7cYcOleXcc9Xbd05HXJABmwlwGuw/ZqZ4rnTKCbooSlfri0QeKCa2mQ0u3XDDCGoxkMLukaTQU5Kh17CT4o9hFnTKD7IMvyQ7fke+dbUmRa7P2ZG4LruD97A781gV8lN6hge4slJxBLHvHw5cAovhIoK6m117B9jG/7zwS6LjXflHbfkpLuO2hsbkpZ9w00xdbqD1Fdf+jZOzUp7V6d9eyKzK8VmVsKbGEyIPUl1KccpM5EIjaMZO8IEr3DuDg8gYsjE7ggdqeUu7KuNe6LXFOc4+0WAy7dq+u4p+uWjrwuGSAD9jLAddhe7UzxnAl0U5Sw1A+XNkhccC0NUrr9mgHGcDSDwSVdo6kgR6VjL8EHxT7ijAl0H2TZfqgqQ93G1MItTM3fxAuxt9bWcbte96x6SVbl+ax9WTY+ImWcR6WM8wguV8bx0cC4Z4diMQzHesVGq4g7E+jmzMl646mUdX8KZR+sSll3D4tYaaxjudnAstj6hkJd3kpfR0Ny8usCZdmCZqBfOpRy7oITgxOY3MZYIgOFAwJVkUKVcnelnDv3RUHHGPsjA+9mwKV7dR33dIwzMkAGyIBfBrgO+2WMx/81A0ygMyb2xIBLGyQuuHsKFZ5sAAOMYQNECMEFl3QNgT52aQADOvYSfFDsQ2gm0H2QZfuhb8pQL1XvY7n2AMtif1yex49LArF1GeKaQFkrW2+fvIAqRZrFHilNCk7haP8kjqcSOJFOejZKjQl0c9RsthbR2liQ0u6LmGmuYbYh5d0ba5JAX5Q30yWRLphbn5eS7/OYFbskf6WyKKXdF639axVzuP9bT6SUu1dzIoOhPinn3ifl3AtjOJ4fxGRh2LOqlLtL5dy5LzI5XulblBhw6V5dxz1dlGKDYyEDZEAPA1yH9fAc5aswgR5ldTWMzaUNEhdcDQHFS4TKAGM4VHq71rlLunaNZF44VAZ07CX4oNiHhEyg+yDL9kPflKHeaDzBDq7OPsPXs09xVSAF3rEsUNbOJiWct8s4V/ouotJ3wcMn+QyuCD7Jpe0c1i5eM4FujpxbWy1sSe0GVd69tbWJllfeXZV2f4FqfUrsFB5Xn+H36lM8rj3FC/l7likp764sW9AMqEoTbSRSw4gnhz17sXIEFwcElXY59x0EfXUT++O+yERV6FMUGXDpXl3HPV0UY4RjIgNkIFwGuA6Hy68LvTOB7oLKIY7RpQ0SF9wQA4lda2GAMayFZu0XcUlX7eTygloY0LGX4INiH1Iyge6DrAgdujEjtdoFYn+avYefZgSz9/FK3oZ9KW/FKtjectnTyGXPCE7js/5+fN5f8qx6B32nfLPtY2QC3XwF640ZKe0+I6XdZzC1+hLPBVNrL+Ut9SZmWi3P1lrrHqrNupR035TS7hse2AJgICbl3ONSzj3ejxOlo4Jjnj2cSOFwUiC2/eV0+fpDAJcztQvui0xVhn5FjQGX7tV13NNFLT44HjJABsJngOtw+BxH/QpMoEdd4ZDH59IGiQtuyMHE7kNngDEcOsVduYBLunaFYF40dAZ07CX4oNiHjEyg+yArQoduVoHNGrBVxYO567gvUPZXeSP2QQOetb0lE+NIJic8fDqwD58O7sMnYndKNytre2MC3XwFmxtVtFo1KLvcWMFSc8WzVfl3NUG1uSqJ9XlJrCssYEG+j7642ZDS7uvmD84GD3ulnPs2BnMTGMofgbLnCv04ly95Vv1BTUqgbFQb90VRVZbjMo0Bl+7VddzTmaYv/SEDZMB8BrgOm6+R6R4ygW66Qob759IGiQuu4cFI997LAGP4vRRZeYBLulopEJ1+LwM69hJ8UPxeGd4cwAS6D7KidKi8Yi5vusor6HixcBUv5r/27HX5+PlP8hF0ZW1vPT0j2MFHo0fw8ehRfCRQZZsHBcra3phAN1/BLZlnWxDIG+Wb8s8bHuSfWwvYbArE3l18jjuLz3B36RmmWpJQb9aktPuq+YOzwkN5t7ynRzztlVLuh7cxji8qo/hS/qBGQX0tfQdWDKkDJ7kv6oA0nkIGOmDApXt1Hfd0HUjAU8gAGXCcAa7DjgdAAMNnAj0AEl3uwqUNEhdclyM9GmNnDEdDx78ehUu6RlNBjkrHXoIPin3EGRPoPsiK5qGLyz9iceUHLIj9vlrHdytrnlWfZt6BnSOX0s1o49TwSZwaOuXZQ7FeHI7HcFis7Y0JdIsV3FiWv19ZkUm2jIfVaTxcEYidlTfUZ1orYpexJm+hr7XqYutY3dxAbWPDs2wdMhAbllLuI1KrfRiXBiZwSb6FrjAia8GIrAnDEVgTdmOG+6IOY4ankQGfDLh0r67jns4n/TycDJABMiB/N6n+cNKNxnU4HJ2ZQA+HV2d6dWlicsF1JqwjO1DGcDSldUnXaCrIUenYS/BBsY84YwLdB1nRPHRt7Wesrf6CuthvFuZwVfDN4hzUS+jyMroHO5uUbkZakMFY+SwOVs559kw6ibOphGdtb0ygW6zgppRo35JZJnZ+vYo5gbK11pJgEbXmEmbr85hZn/Psy2YDLxvrYlnavWPVe+XDDb15QQET/ScxUTqFcbGTshZMypqgbFQb90VRVZbjMo0Bl+7VddzTmaYv/SEDZMB8BrgOm6+R6R4ygW66Qob759IGiQuu4cFI997LAGP4vRRZeYBLulopEJ1+LwM69hJ8UPxeGd4cwAS6D7KieehW84mUkn4CZf888wRfzzz1rLwfC3k/1rN2tnbZZqnfjFLfRcElD5/l07iSz4hVCXa7GxPoNuu3JQl0gRR4b5d1b2OrNS/zUSD2cfUZHm3jQb2G+2urUJatUwZUOXe1JvR6a0JFrQuFi7IetNcEhag27ouiqizHZRoDLt2r67inM01f+kMGyID5DHAdNl8j0z1kAt10hQz3z6UNEhdcw4OR7r2XAcbweymy8gCXdLVSIDr9XgZ07CX4oPi9Mrw5gAl0H2RF9NCNWSklPSOYxfWZe/hp9hfPvpBPpL+QatHK2t6y2RPIZSaRy07i4+IAPhUom5FcWkby7FlLK/0xgW57ZL7Df1XWfbu8+8u1GbxYncbLtWk8ra/g6bqgLqXdd8q6t9ZQ2y7trizbhzOQzR6VNeGYrAlHcalvBJf7pKy7oCBrQj4Gz0apcV8UJTU5FpMZcOleXcc9ncla0zcyQAbMZIDrsJm62OQVE+g2qWWgry5tkLjgGhiAdMkXA4xhX3RZc7BLulojCh31xYCOvQQfFPuQhAl0H2RF9NBNeaN1S7C5il/nruGB4Nd5sQ3gvuBB0/5xJxP7kEjsh7LnK+O4UJ7A+fI4BiVRNiCJMmVtbEyg26jae3z2SrsLxK40q9uoYbGxiKXGkmARM6q0e11Ku6/P44WUdVdgaXd/sZBMVGRNGJA1oYLJ/knBSZwQeyABjAmUjVLjvihKanIsJjPg0r26jns6k7Wmb2SADJjJANdhM3WxySsm0G1Sy0BfXdogccE1MADpki8GGMO+6LLmYJd0tUYUOuqLAR17CT4o9iEJE+g+yIrqoaqMtLxmLuWkXy58LfgzXon9ST5+/pN8ollZ21tPj3z7GAUoe3LwfBtD53A4jtewcYxMoNuo2vt8bpd1V/NRCrqLUVb+T5V1F6gS76qs++/Vp2KfemXd73vl3Vna/X3Mvv3fe7xS7jFZE3oxVvoMY+XPPXsmjdfw05/px3JfZLpC9C8qDLh0r67jni4qccFxkAEyoI8BrsP6uI7qlZhAj6qymsbl0gaJC66moOJlQmOAMRwatV3t2CVdu0o0Lx4aAzr2EnxQ7EM+JtB9kBX9QxerN7BYvYYlsT8tV19D8ujYgZ0sSFYMbRwon5Nk2XnPnksncDadFNj5uikT6HZGY0dee6Xd21Cl3VVZd2WfqdLuUtb9mZR3X5WS7msbdc9WN1peeffqBku7v4/vSv4CBguXUClcwPlCDhcU+nJIyokpgbK2N+6LbFeQ/tvCgEv36jru6WzRnX6SATJgDgNch83RwlZPmEC3VTlD/HZpg8QF15CgoxsdM8AY7pg6o090SVejhaBzHTOgYy/BB8U+5GEC3QdZ0T+03niI+vrvWBN7Y24K12amcF3sggx9XqCsnU1eNYdCAsW+0ygWznr283weXxbyYnNWDosJdCtl68zp16XdG15Z92qrJraG5e2y7u3S7nOYFij7Usq6TzXb5d3Z/j4D2dRRZJNHkBN7sTKCSwMjnu2T03ZgO4fcF9muIP23hQGX7tV13NPZojv9JANkwBwGuA6bo4WtnjCBbqtyhvjt0gaJC64hQUc3OmaAMdwxdUaf6JKuRgtB5zpmQMdegg+KfcjDBLoPsqJ/6NbWrBSNnpXy0XO4+eIX3Jj6xbPPZehTAmXtbT2e6z2ZU+jNnvTsP5fK+JdSCf/cX7ZyWEygWylbh06r0u6qtcu6q//bVFZKum+p8u6qtPvK09el3e9JSfd7LO3+QVz39AyjBwKxl0eP4qN9x8Qew6CcPSRQ1vbGfZHtCtJ/Wxhw6V5dxz2dLbrTTzJABsxhgOuwOVrY6gkT6LYqZ4jfLm2QuOAaEnR0o2MGGMMdU2f0iS7parQQdK5jBnTsJfig2Ic8TKD7IMuFQ6VENBSq+G36Nn6dvuPZ+60N3Gu1PGt9Sx6WuszjUpf5MP6hvB//rXLAs1nJr+fks8jK2tKYQLdFqRD9fF3avYpXXmn3Gbyqz+Dx2iIerS14drW1ipqUda+JrUsefm1TPsmwk48P0TV7ui6Kq21MDp3CScHk0EmMx2OYEChre+O+yHYF6b8tDLh0r67jns4W3eknGSAD5jDAddgcLWz1hAn0EJRzadPARSiEAGKXWhlgDGulW9vFXNJVG6kGXIi/rwaIEIILOnTlg2IfwjGB7oMsFw5V5Z4bgnW8XLiFV/M3PHttbR0/rtXxUz0C5aBj8k6pQnwIHw0c38YxDEnyfEjyZIMW5cqYQHdhTr5njF5pd5mzYlVZ92pz1bPT8o30GcF0XWHWS64ruyB/AzMnUJZth4G0/IP62nkaB8rnXuNsOonzAmVtb7bsi3hPZ3ukvdt/HXt/U5hjDJuiRLB+MIaD5dOU3lzS1RTOdfjBdVgHy/qvoXO+MoEegr46BQzBfV9durQIuaSrryCw/GDGsOUC7uK+S7pGU0E+bHEphnX8vtryoNiI+cwEuhEymOVE+9XU6sp11FauefZ/rdRewyxfO/EmLye1cXLovLxpegEnBy/IW6bAeEKgPpVuSWMC3RKhQnezPWd3fl9Vefdq/Tlqa8/EPsPDlcf4TfCw+hjPm/IphpZALNvbDLRLTxT7LqG/cNmzn+cz+KKQ8aztzZZ9kUv7Ydtjyo//Ovb+fvwJ81jGcJjsdq9vxnD3uA/zyi7pGiaPpvXNddg0RYLxR+d8ZQI9GM3+ohedAobgvq8uXVqEXNLVVxBYfjBj2HIBd3HfJV2jqeC7R+XSOuxSDOvQ1ZYHxUbMZybQjZDBRCfqa/ewXhes3cfXCzO4Oi8QuybO7sBEv9/v05u3Tff3n4bCgdJpnMpkcCabwSmByqErmP4yOhPo71fb1SPqjTmsNwViX669ELz07NR6VbCCF2IX5LMMC80NLIplazOQzRx/jY/7B/FxcQgf9w+9/sRDzqJPPLytqS37Ipf2wy7NOR17f1P4ZAybokSwfjCGg+XTlN5c0tUUznX4wXVYB8v6r6FzvjKBHoK+OgUMwX1fXbq0CLmkq68gsPxgxrDlAu7ivku6RlPBd4/KpXXYpRjWoastD4qNmM9MoBshg4lOtFpP0Wo+xYbEyA/Tj/HDjEDsvDi7AxP9fr9PO+nxOPqyx9CXO46C2I/7y5Isq+AjsTspdlXU2eTGBLrJ6nTXt9bGKloba9gQW20tYKW5IN9AX8DL1Sm8WH2BV2IfyqcZHtbrnmVrM5CIjyKRUBjBufIRnK8IxKrPO+zARq5s2Re5tB+2MY469VnH3r9T34I+jzEcNKNm9McYNkOHoL1wSdeguTO5P67DJqvTuW865ysT6J3rtOuZOgUMwX1fXbq0CLmkq68gsPxgxrDlAu7ivku6RlPBd4/KpXXYpRjWoastD4qNmM9MoBshg5lOqDT5nGAeN6fu4sbUz7gleCb/5rlAWetb4rBkzATxQ/iHwQP4h6ED+EpsTga2A5PHyAS6yeqY5NuqFHVXdSNWMbNyH69W7mG6eg8/yqcZfliuepZthwE189UnHnLyeYeL3ucdTshnHia2P/GgrI3Nln2RS/thG+OoU5917P079S3o8xjDQTNqRn+MYTN0CNoLl3QNmjuT++M6bLI6nfumc74ygd65TrueqVPAENz31aVLi5BLuvoKAssPZgxbLuAu7rukazQVfPeoXFqHXYphHbra8qDYiPnMBLoRMpjpRFXcWhFU8Xj2Fw9PBHcadcG6B+tbbFDqtLdxeeAELg8KBo5juBcY3n7j1OQxMoFusjom+dYQZ9R8bWCpPoXltSnP/lZbwMPVBfy2uoilRq2N5ipWN+UzDQrtT6s71t76xEPpHPaVz2G/2POZJM6nBWJtbLbsi1zaD9sYR536rGPv36lvQZ/HGA6aUTP6YwyboUPQXrika9Dcmdwf12GT1encN53zlQn0znXa9UydAobgvq8uXVqEXNLVVxBYfjBj2HIBd3HfJV2jqeC7R+XSOuxSDOvQ1ZYHxUbMZybQjZDBTCdU0q2NpeV7r/Hn6hIUvq4um+m2H696skCvvHHam8WJ8kWcqFwSXMQRyZEdSQAThufKmED3I7bLx27I4NtYb614qDdXsLA+LXjl2SfVGTyqte2cHKowr05xrqlXzOWvZxBHoXBmG6fxh0JeUMCXYm1stuyLXNoP2xhHnfqsY+/fqW9Bn8cYDppRM/pjDJuhQ9BeuKRr0NyZ3B/XYZPV6dw3nfOVCfTOddr1TJ0ChuC+ry5dWoRc0tVXEFh+MGPYcgF3cd8lXaOp4LtH5dI67FIM69DVlgfFRsxnJtCNkMF4J+r35XVUQf0B/nVhGv/P/DT+VRClF1T3l77AgfKX2F/+AufSPfKmKcSarQwT6GbrY7x3r9f/57i18Ag3BLcWHuNZSz7T0JTPNDS3IjXHfeuROQls419KFfzfpTKU7fHdUfdPsGVf5NJ+uPtRoc8DHXt/faP5+1diDJuiRLB+MIaD5dOU3lzS1RTOdfjBdVgHy/qvoXO+MoEegr46BQzBfV9durQIuaSrryCw/GDGsOUCMoEeTQF3GZVL6zDXpmBD25YHxcGOusPemEDvkDjHTmvKF88bArF/nnuEP8499uyylHleliy6sra3cuESdvBRIYuPChlcFqveR92BaWNkAt00RSzzZ2NeXkqfE8zjyepLeftcUBNIWfcnUt796ep8pOa4b3WSh4BtfFU+gK8qY/iqPIa8fOIhJ1l0ZW1ptuyLXNoP2xI7QfjJe7ogWGQf3WSAMdxN9sO7tku6hseieT1zL2GeJkF4pHO+MoEehGJ/1YdOAUNw31eXLi1CLunqKwgsP5gxbLmAu7jvkq7RVPDdo3JpHXYphnXoasuDYiPmMxPoRshgvBMq0bbZTrTdnP0ZN2bveva5vKn6TMo8P49AqedMZhJpeds0kz6Jz+Qt08/LFc+++SKyeSoxgW6eJlZ5tLUm81ogdqmxiOWmfAu9uYDHiw/xaPE3wcNIzXHf2sQGpZq7wgAuDZzA5W0MS4X3Hfjus0sn2LIvcmk/3KVQ6Mpldez9uzKwd1yUMWyKEsH6wRgOlk9TenNJV1M41+EH12EdLOu/hs75ygR6CPrqFDAE93116dIi5JKuvoLA8oMZw5YLyAR6NAXcZVQurcNcm4INbVseFAc76g57YwK9Q+JcO02SbGjj95mfBD8KruEXKfH8s4cI8JGQt03jArFfDcrbpoPytqnAe9NUhmfil4+ZQI9A3BkzhLfn+LXteX4N91pbuCdzXM119cmGzS2XyrrnZMRtnBi8gMmhi56dSPTgiJSlmEgYI957HbFlX+TSfvi9okXoAN7TRUhMR4fCGI6m8C7pGk0F3z0q7iWiqbbO+coEeggxpFPAENz31aVLi5BLuvoKAssPZgxbLuAu7rukazQVfPeoXFqHXYphHbra8qDYiPnMBLoRMpjvRENcbGNm4SamF2+KvYUf1ur4frXuWeubvGWq3jRtv206uY0T3pumI9swbYxMoJumiM3+vDXHlx9heuURZsQ+WZ/H07qUdK/PY7rVwqtmG260lAxTIY1DlQs4VL6Eg5WLOJ2K4XQ67llbmi37Ipf2w7bEThB+6tj7B+FnEH0whoNg0bw+GMPmaRKERy7pGgRftvTBddgWpfz5qXO+MoHuT5sPOlqngB/kUIgHubQIuaRriCFjXNeMYeMkCcQhl3QNhDBLOnFpHXYphnXoasuDYiOmIhPoRshgvhOqRrvCJlard7G6IhD7XytL+K/lJfxPgfWtJwv0ZgCxxyVJdrxyGScql3BE3jI9mgSOCExrTKCbpojN/rw1x9cXsdpY8jC7+jtma7959o78ocwt+YMZZd1oKkEur5ojhqH+SxgWDBUv4nIuhY+yKVzOGrgo7CKMLfsil/bDbsyh9ih17P1N4ZMxbIoSwfrBGA6WT1N6c0lXUzjX4QfXYR0s67+GzvnKBHoI+uoUMAT3fXXp0iLkkq6+gsDygxnDlgu4i/su6RpNBd89KpfWYZdiWIeutjwoNmI+M4FuhAxWOVF/ANR/FTzAf5+fxr8tvBT7SlLrqryzSrHb3/aXPsc+wf7SFziX6RH0elaqub+GCaNkAt0EFaLtQ616Q/5Y5iZqKzfxp5UV/HEbaq5vSDn3KMz3D1Gwr3ARfYVLHr4oZPGlQFnV1LpgerNlX+TSftj0mAnSPx17/yD93UtfjOG9sGfuuYxhc7XZi2cu6boXnmw7l+uwbYp9mL865ysT6B+mia+jdAroy7EQDnZpEXJJ1xBCxdguGcPGSrMn7C3rzAAAIABJREFUx1zSdU9EWXayS+uwSzGsQ1dbHhQbMSWZQDdCBqucaL4EFBqv8N3Cr/h2/lfPzskLrLNS2VlZ21spdxbl3Dkoe6HYJyh6Ni0Dk3fUPWtCYwLdBBWi7cN6/QnW648FT3Bn5YWH24JXzSZeOlTOPZM9jUz2jOA0/tDfjy/7S55V76fvwORIsGVf5NJ+2OR4Cdo3HXv/oH3utD/GcKfMmX0eY9hsfTr1ziVdO+XIxvO4Dtuo2vt91jlfmUB/vx6+j9ApoG/nAj7BpUXIJV0DDhOju2MMGy1Px865pGvHJFl4okvrsEsxrENXWx4UGzEtmUA3QgarnNisyaunArG/LlzH/flrYq/hgXxC+cG6QH1K2fKWThxGOjHu4dLg/tcoyrj6t2HCEJlAN0GFaPuw0VrGxoagtYKplfttVO/jtpRyv7Vd0j3aDLRHF08d85AQ/KEyjK8qQ55Vf0yzA5N5sGVf5NJ+2OR4Cdo3HXv/oH3utD/GcKfMmX0eY9hsfTr1ziVdO+XIxvO4Dtuo2vt91jlfmUB/vx6+j9ApoG/nAj7BpUXIJV0DDhOju2MMGy1Px865pGvHJFl4okvrsEsxrENXWx4UGzEtmUA3QgZbnZhZ/BozCwKxP65u4vu1TfywKrWdpan/3/4nG9ugOD0gGMSl0eO4tO8ELo6ewIjUah6Rgs3KmtCYQDdBBXd88Eq5C5RV5dz/tCwQq0q5S/EJz0a2xQ8BiYOSST+EPwyN4avBNvKyFuRl0AomN1v2RS7th02Ol6B907H3D9rnTvtjDHfKnNnnMYbN1qdT71zStVOObDyP67CNqr3fZ53zlQn09+vh+widAvp2LuATXFqEXNI14DAxujvGsNHydOycS7p2TJKFJ7q0DrsUwzp0teVBsRHTkgl0I2Sw1YkV+T7ycvU6lP12uSpYwXdimzIg9SK6vS+jF8R7hT4cGzwlOI3jgqOJOI4lYp41oTGBboIK7vigyrg31p9KOfenUsp9CncFyr5stPBiu6R7ZNmIjQCxYcEIPhk8ik+GjuJjsQO98qc2kkRX1uRmy77Ipf2wyfEStG869v5B+9xpf4zhTpkz+zzGsNn6dOqdS7p2ypGN53EdtlG19/usc74ygf5+PXwfoVNA384FfIJLi5BLugYcJkZ3xxg2Wp6OnXNJ145JsvBEl9Zhl2JYh662PCg2YloygW6EDLY60aj/ikb9viTVfsXVuVe4Ot+GFHjHqkBZO1tS3G5jtHTew0j/eVzMJnExk/JgQmMC3QQV3PFhY0PeNvdKuq/gxXY595dib66ueeXcb0pZ98i2nhLQKxB7Tv6o5vzQaZwT7I8BBwTKmtxs2Re5tB82OV6C9k3H3j9onzvtjzHcKXNmn8cYNlufTr1zSddOObLxPK7DNqr2fp91zlcm0N+vh+8jdAro27mAT3BpEXJJ14DDxOjuGMNGy9Oxcy7p2jFJFp7o0jrsUgzr0NWWB8VGTEsm0I2QwVonWlNA67ngBb6ZeYir07/jqtgFqeS8IINS1vbWl7+AQuEilP28L48vCjl80ZeTQu6SSxN088VTJtBtjy57/V+t3mqXc6/dxp+Xl/DH5WUp574kZdyllLsMqxWBuf+X6mTlf+Y8HB+8gBODFz17JNEjFSngWZObLfsil/bDJsdL0L7p2PsH7XOn/TGGO2XO7PMYw2br06l3LunaKUc2nsd12EbV3u+zzvnKBPr79fB9hE4BfTsX8AkuLUIu6RpwmBjdHWPYaHk6ds4lXTsmycITXVqHXYphHbra8qDYiGnJBLoRMljrxIakyTcXJWO2gNuzd3B7TiD2iXwQ+Ylk0Z6qDyNb3jLpE0gLMunjuFIexGeCTwUZGdcOujVEJtC7xTyvq8q475Rzv7n8BDeXHuOGYFbm/IzM/ZkIzP2/VFlVnVBI4mD5Ig5WLmFM7Jl0DGdScbFmfNZht8i0ZV/k0n7YpVVEx97fFD4Zw6YoEawfjOFg+TSlN5d0NYVzHX5wHdbBsv5r6JyvTKCHoK9OAUNw31eXLi1CLunqKwgsP5gxbLmAu7jvkq7RVPDdo3JpHXYphnXoasuDYiPmMxPoRshgrRNb64CHOh7N/YDH89/j0fwPuCv/6q58AF1Z21s8NoZ4fAwxsZ8MHxIcxMdDh9AvA5OCzp7tVmMCvVvM87rtcu5VKedexaPFG/h98bpn78ucvydzX9loNVWjvY3B4kUM9l/GkNiPcil8nE151uRmy77Ipf2wyfEStG869v5B+9xpf4zhTpkz+zzGsNn6dOqdS7p2ypGN53EdtlG19/usc74ygf5+PXwfoVNA384FfIJLi5BLugYcJkZ3xxg2Wp6OnXNJ145JsvBEl9Zhl2JYh662PCg2YloygW6EDFFwYnbxG8wsXYWyP65u4Mday7ObMjhV0llZO9uAuN3GhdETuLiNUanYPNrT46FbjQn0bjHP677NQHTn/rt1bn/S4aJ82uGC90mHL+WTDsrufNaheyvC7nFpy77Ipf2wS6uIjr2/KXwyhk1RIlg/GMPB8mlKby7pagrnOvzgOqyDZf3X0DlfmUAPQV+dAobgvq8uXVqEXNLVVxBYfjBj2HIBd3HfJV2jqeC7R+XSOuxSDOvQ1ZYHxUbMZybQjZAhCk6srN7FyuodVMX+tDiPa4sLHqoyuJpAWTtbXtwueDg6eBrHBEcHxCbiOJaM47jYbjUm0LvFPK/7NgPRnfvv1jmdPYVM5jQy2dP4sr+EP5RKnpVPoUOtBsqa1mzZF7m0HzYtRsL0R8feP0z//fTNGPbDlj3HMobt0cqPpy7p6ocX24/lOmy7gu/2X+d8ZQI9hBjSKWAI7vvq0qVFyCVdfQWB5Qczhi0XcBf3XdI1mgp2f4PUbV5dimEdv6+2PCjudtx512cC3QgZouBEU2Kp0XoKZW9MP8b16UeenZHB7cDOcap0mEISI/3nMVy64NlLUrb5UkYgtluNCfRuMc/rvs1AdOf+/8/ee/jHcWTXwgfADIBBjsyZFCUxi8rSam2/tZ/9ft/f+731etfr9VqBkijmnINEgMhpAEzEu9WDIakVsJqa6a6pmnvKe31FoLr61jm3QvdF3d6a51TXMXSIpDrfwhejO/HbsV34rehuqZ4RMdq3Esq+SNN+2DcfSdIeF3v/JO23aZs+bINWOHXpw+FwZWOpJl5tcAm9Lufh0Bnc2n6X45UB9AR8yCWBCZhv1aSmSUgTr1ZOEHhl+nDgBG5jviZeW5PB5m+Qmo2rJh92sb6G8qK42X4X3Z8BdC9oaA0j5qUbCyLzuDlxK5Jbk7fwtLyBpxsVCb30952V1M3n0C/y2UAfPhcxul06VhWXfWQA3SXavNf2CLwe+7cmb+PWxG3cFv2kXMaTDRHRLVVSB+WouUj6AL4Y349/2LEfX4iYXBVV8a2/oeyLNO2HffORJO1xsfdP0n6btunDNmiFU5c+HA5XNpZq4tUGl9Drch4OncHmvx9mAD0BH9I04WqahDTxmsCw8LZJ+rC31DRkmCZeGwIqsIs1zcOafNgFr6G8KPZiSDKA7gUNrWHEqnTDJGtfxdOZG3g6fT3StwoF3MxXJPTS3XUcme7j6Bb5eGQcn47uEL0DPdIxc/LUaJeFAXSXaPNe2yPweuy/mLuDF7Mioq+sr+FKbhVXRbdU6dgrfzGzDxD92c5D+GzX4UgPSieHNsW3/oayL9K0H/bNR5K0x8XeP0n7bdqmD9ugFU5d+nA4XNlYqolXG1xCr8t5OHQGt7bf5XhlAD0BH3JJYALmWzWpaRLSxKuVEwRemT4cOIHbmK+J19ZksPkbpGbjqsmHXayvobwobrbfRfdnAN0LGlrDiKJxKJECZheuiVzF7OJVfLe6jgvZNdHhB9E6OvYhJdLRsR8f7jyIjyRoZvSw9LoqLrlkAN0l2rzX9gi8HvvZlXtYXb6L7Mpd/HVpAX9ZmsN/L5vMFC1U2nYBm/LR7qP4ePcxfCQyKl0cEzHatxLKvkjTftg3H0nSHhd7/yTtt2mbPmyDVjh16cPhcGVjqSZebXAJvS7n4dAZ3Np+l+OVAfQEfMglgQmYb9WkpklIE69WThB4Zfpw4ARuY74mXluTweZvkJqNqyYfdrG+hvKiuNl+F92fAXQvaGg1I1az17G6ch1rov9naRH/s2hkCSXpaFXC7PPrENmZXcdxZtfbIsext70d+0WMdlkYQHeJNu9VEwK5R8C6iOg/zU2IvMCf5l8gL19wMFII/0sOAoMJk49Hcn73cby/5x2c3/M2dspPdrUh0r6VUPZFmvbDvvlIkva42Psnab9N2/RhG7TCqUsfDocrG0s18WqDS+h1OQ+HzuDW9rscrwygJ+BDLglMwHyrJjVNQpp4tXKCwCvThwMncBvzNfHamgw2f4PUbFw1+bCL9TWUF8XN9rvo/gyge0FDqxmRzz1EVb6dncCF2UkYvSIdXRYxOszy+ivH+0bexoHRd2D06e4MTnd1i+522i0G0J3CzZvVgkBhWtYVEdGX5u/i4txd0ffwUg6pV6WWZvyu8zrnxJldJ3FW5MyuE/IHNMA+EaN9K6HsizTth33zkSTtcbH3T9J+m7bpwzZohVOXPhwOVzaWauLVBpfQ63IeDp3Bre13OV4ZQE/Ah1wSmID5Vk1qmoQ08WrlBIFXpg8HTuA25mvitTUZbP4Gqdm4avJhF+trKC+Km+130f0ZQPeChlYzolyaQEmkXJ7E5ZcP8cPkw0hPSUcltBbpMEtazE6JpNHb/w56+94V/S7+oX8Avx0YjLTLwgC6S7R5r5oQKK8DRjbW8Hj+Bzyeuxjp2zngjojR4Zd+6YIZ6wM4seMMTu48gxMihzqAgzI9HBTtWwllX6RpP+ybjyRpj4u9f5L227RNH7ZBK5y69OFwuLKxVBOvNriEXpfzcOgMbm2/y/HKAHoCPuSSwATMt2pS0ySkiVcrJwi8Mn04cAK3MV8Tr63JYPM3SM3GVZMPu1hfQ3lR3Gy/i+7PALoXNLSeEeabxxW5M3kbt0XuvLyNx6USHpXLeFw2idwDL91vAd3HI/mX4R343yM7Ip2WFM4mxJ4SnXSZXvgaM/NfwejvVzfw/Vo50qGUfSOfY+/wF3KK/3OckcP7ZzIibg/xhwJVkHbOLn6LmYVvYPTFbFF8U0S08dDypgTZMfSI2RU5Pv4e3h4/L/o8jsrf1xwTMdq3Esq+SNN+2DcfSdIeF3v/JO23aZs+bINWOHXpw+FwZWOpJl5tcAm9Lufh0Bnc2n6X45UB9AR8yCWBCZhv1aSmSUgTr1ZOEHhl+nDgBG5jviZeW5PB5m+Qmo2rJh92sb6G8qK42X4X3Z8BdC9oaD0jVqVLFZmQFM4Tc3cwKXJ5ffWVBN/n9F45iL5PIuX78NnYQXw2eljkEIYkfbORQQdpnOcXv8O8BCeNvpDN4+tsQXQhGGgZQA+GqroMXcleR1W+W1zEBZFvF5eQl9bMQfRwD6N3ivUVOTL2EY6KHBn9EG93Ae/Ij982v/KshLIv0rQf9sxFEjXHxd4/0Q5YNE4ftgAroKr04YDIsjBVE68WsARflfNw8BRu2QGX45UB9AR8yCWBCZhv1aSmSUgTr1ZOEHhl+nDgBG5jviZeW5PBrXulaR7W5MMueA3lRbEX45kBdC9oaD0j5IPHMKfMi1hbuSdyF6sif1max38tzUU6+NIu30FuHwHahnFm/ATOjct3kEXvlfTNe+UIutFJl+WlS1he/gFLSz/gy5U1/M/yWqRDKQygh8JUfXYWc49QyD2E0d/MTuDr2RciE8hKcyubUl/Lzb7K/HWMkQ4cGPkUB0Y/i/QpyZ5wSoLoJz3MohDKvkjTfrjZXuzy/i72/i778/fuRR/2hYl47aAPx4unL61p4tUXzF3YwXnYBcru7+FyvDKAngC/LglMwHyrJjVNQpp4tXKCwCvThwMncBvzNfHamgxu3StN87AmH3bBaygvir0Yzwyge0FDSxshwTOsi4j+09wL/HFuItIFyeNszkrnw8k4/jc0VdM4Z+QU6lk5hXpO5KycPu0QaY900iW7fAXZlcsw+q/LWfnDhJVIh1IYQA+FqTrtLE7I39C8kL+lmcC3Uw9xYeoRLkw/wpyM+Tlp0ujQy57hz7Bn+HORz3A204ZzmXYRB99vsAQulH2Rpv2wJYVBV3ex9/cFIPqwL0zEawd9OF48fWlNE6++YO7CDs7DLlB2fw+X45UB9AT4dUlgAuZbNalpEtLEq5UTBF6ZPhw4gduYr4nX1mRw615pmoc1+bALXkN5UezFeGYA3QsaWtqI4qREyk0gbRLfzUoQbeZBpGflgPqsfAjZSJjldRrn8cHTGB+qyIc9GXzQ2x3ppAsD6EkjzPYbQqA8K8FzEdFXp2/j6pTI9B38JGP/hYz7n4Id+69RGR/8GDuGPpGx/zE+6Enhw96UaP8+gh7KvkjTfrihsRXYxS72/r5AQh/2hYl47aAPx4unL61p4tUXzF3YwXnYBcru7+FyvDKAngC/LglMwHyrJjVNQpp4tXKCwCvThwMnkAH01iRwm15pmoc5N8Xr2qG8KI6313W2xgB6ncDxspoRKC8CGyLlJdyeuY7b09dxS+SJBNEeS6b3Jybbe5Clmsa5HV29J9Hdd1L0CfyvwUH8bmAw0kkXBtCTRpjtN4TAxrKMfREs497UNdydvir6Kh7K2H8g4/5hsGP/NSrDAx+gKp/2dePTvi58Itq3Esq+SNN+2DcfSdIePtMliS7bdoEAfdgFyu7voYlX9+g2747cSzQP+yTv7HK8MoCeAJMuCUzAfKsmNU1Cmni1coLAK9OHAydwG/M18dqaDG7dK03zsCYfdsFrKC+KvRjPDKB7QUNrG7Eu3avIj7NX8HzmMp6Lvp4r4Xq+GOngS/dbQJdI9zH888hO/MuwiOi0ZHI2Z1GNTqIwgJ4EqmwzPgRej/1nM5fwVMTom/kybsi3G4wOvQz2n8fAwPsw+vP+DD7v64m0byWUfZGm/bBvPpKkPS72/knab9M2fdgGrXDq0ofD4crGUk282uASel3Ow6Ez2Pz3wwygJ+BDmiZcTZOQJl4TGBbeNkkf9paahgzTxGtDQAV2saZ5WJMPu+A1lBfFXgxJBtC9oKG1jTBfOjdSxPziDcwtXo/0hWwW32RXIx18Se2RKPk+kT34dPQwPhP5dOwwhuSQupFhc1g9gcIAegKgsskYEXg99qfmL+Hl/OVIfljLixQiHXphAD1eBjXth+NFzu/WXOz9fUGAPuwLE/HaQR+OF09fWtPEqy+Yu7CD87ALlN3fw+V4ZQA9AX5dEpiA+VZNapqENPFq5QSBV6YPB07gNuZr4rU1Gdy6V5rmYU0+7IJXBtAtZgoG0C3AYtX6EDCnTDdEyshn76CweifSf1qcwx8X5vCfooMv7cNA2xDQPoQzYydxZvwUTo+fxL4UsK9DRHQShQH0JFBlm/Eh8HrsLy5dweLSZSwuXsbX2TV8ubKKr1fW4rtVk1piAD1e4DXth+NFzu/WXOz9fUGAPuwLE/HaQR+OF09fWtPEqy+Yu7CD87ALlN3fw+V4ZQA9AX5dEpiA+VZNapqENPFq5QSBV6YPB07gNuZr4rU1Gdy6V5rmYU0+7IJXBtAtZgoG0C3AYtWGEcg9ASJ5iv+a/xF/nvsR/yWyLvH1NYm1GR1mMSmbe0QyODx6FkfGzuHw2Fm809mBd7s6Ip1EYQA9CVTZZhIIrK1chZHVlWv4y9Iy/kvE6NBLX/976O97D0Z/0d+D3w70iu71rluh7Is07Ye9c5IEDXKx90/QfKum6cNWcAVTmT4cDFVWhmri1QqYwCtzHg6cwG3MdzleGUBPwIdcEpiA+VZNapqENPFq5QSBV6YPB07gNuZr4rU1Gdy6V5rmYU0+7ILXUF4UezGeGUD3ggY1RhRnJZN7Ra7O3cHl+du4KvJCMj1HUgwViU4x3HztvBNjg6cwNnQm0h/29uCjngw+6k3mm8gMoIfqL/rsLqzelMwTN1EQ+dPivGSfmBe9EDwQXb1n0C3S1Xsa/2twAL8TMdq3Esq+SNN+2DcfSdIeF3v/JO23aZs+bINWOHXpw+FwZWOpJl5tcAm9Lufh0Bls/vthBtAT8CFNE66mSUgTrwkMC2+bpA97S01DhmnitSGgArtY0zysyYdd8BrKi2IvhiQD6F7QoMaIDfnmcVlE9LP570W+i+TGOnAzh0iHWcxHzo20obP3pATTTkT6d4OD+GeR3w1KevcECgPoCYDKJhNBoLx2Fxtrd1AW+ff5mVeSyM0cNtrecxIdmZNo7zmBfx0axr8ND0fatxLKvkjTftg3H0nSHhd7/yTtt2mbPmyDVjh16cPhcGVjqSZebXAJvS7n4dAZ3Np+l+OVAfQEfMglgQmYb9WkpklIE69WThB4Zfpw4ARuY74mXluTweZvkJqNqyYfdrG+hvKiuNl+F92fAXQvaNBoxNzid4hk6Tt8n83j+5VCpEsChvlystFBlq5jQLeI6N+N7MQ/j+yKxJxR72yrSFyFAfS4kGQ7iSOw/kA+3XBfvtPwAH+Ye4k/zE5GOvjxnnlXvtxwQuRd/J/hEfx/w6OR9q2Esi/StB/2zUeStMfF3j9J+23apg/boBVOXfpwOFzZWKqJVxtcQq/LeTh0Bre23+V4ZQA9AR9ySWAC5ls1qWkS0sSrlRMEXpk+HDiB25ividfWZLD5G6Rm46rJh12sr6G8KG6230X3ZwDdCxo0GpGVlM6r2Rsw+tuFBVyQlM7fSkpncwhdDqNHOsiS2iPZ3HcDoj8ZPYJPxo7gU9HDckB9RD6FbnRchQH0uJBkO4kjkH8sA1sk/wR/nv0Jf56pSPDjnQH0WF1H0344VuA8b8zF3t8XCOjDvjARrx304Xjx9KU1Tbz6grkLOzgPu0DZ/T1cjlcG0BPg1yWBCZhv1aSmSUgTr1ZOEHhl+nDgBG5jviZeW5PBrXulaR7W5MMueGUA3WKmYADdAixWjROBkgTSShJUK0pQ7RsJqH0lwbRvRJblJisiRgdZ2gYlm7ukbG8bwunxU69kXwrYLwH0/aLjKgygx4Uk20kcgcJzoPBM5Dn+Z/oZ/jr9FF+KDn68M4Aeq+to2g/HCpznjbnY+/sCAX3YFybitYM+HC+evrSmiVdfMHdhB+dhFyi7v4fL8coAegL8uiQwAfOtmtQ0CWni1coJAq9MHw6cwG3M18RrazK4da80zcOafNgFrwygW8wUDKBbgMWqsSJQmpIMCC8j+WHmPr6fvo8fRKYkf/vUhojJ4x5kyYjVFTk0ehaHRQ6NncW7nSm829WBE13xRdAZQA/SQXQaXXohY70iF6Ye4ZuXj0Q/xpygMb8pQQLDAHqstGnaD8cKnOeNudj7+wIBfdgXJuK1gz4cL56+tKaJV18wd2EH52EXKLu/h8vxygB6Avy6JDAB862a1DQJaeLVygkCr0wfDpzAbczXxGtrMrh1rzTNw5p82AWvDKBbzBQMoFuAxaqxIlCWs6ebcnf2Ku7MXMXd2Wt4VAQeFoBHImGWtJhtvniexujgKYwMnhZ9Gh/3ZkR6IomrMIAeF5JsJ3EEyvLHMptycfIBLk7ej0T+jCaS6cQNSOgGDKDHCqym/XCswHnemIu9vy8Q0Id9YSJeO+jD8eLpS2uaePUFcxd2cB52gbL7e7gcrwygJ8CvSwITMN+qSU2TkCZerZwg8Mr04cAJ3MZ8Tby2JoNb90rTPKzJh13wygC6xUzBALoFWKwaKwIbEilHCRD90/wF/DR3AS9ErsoH0K/Kh5GNhFnaxGzzofM2pHtPIN1zMtL/MjiEfxkawj+LjqswgB4XkmwncQQ2ZuQWszLeZ3Bl4g6uvLiDq6LlTPorSdyGJG7AAHqsqGraD8cKnOeNudj7+wIBfdgXJuK1gz4cL56+tKaJV18wd2EH52EXKLu/h8vxygB6Avy6JDAB862a1DQJaeLVygkCr0wfDpzAbczXxGtrMrh1rzTNw5p82AWvDKBbzBQMoFuAxapJITC//APmli5ifvkSflheww8r67gkOi83NAfRjQ6ydB0Cuo6IHMI/Du/FP43sxT+I7pH4ekbi7EY3UhhAbwQ9XusWAZOsXQLokrT92ovbIrci/aP85CcRo4MsDKDHSpum/XCswHnemIu9vy8Q0Id9YSJeO+jD8eLpS2uaePUFcxd2cB52gbL7e7gcrwygJ8CvSwITMN+qSU2TkCZerZwg8Mr04cAJ3MZ8Tby2JoNb90rTPKzJh13wygC6xUzBALoFWKyaFAKr6/exmhMRfWVuCpdnJ3FZ9KLcsCpJ3TvRdlOjQGpEZBTvjbyLc8MV2S1Z3vfIp9CNbqQwgN4IerzWLQIMoLvF++d3C2VfpGk/3Ex/cH1vF3t/133a7n70YV+YiNcO+nC8ePrSmiZefcHchR2ch12g7P4eLscrA+gJ8OuSwATMt2pS0ySkiVcrJwi8Mn04cAK3MV8Tr63J4Na90jQPa/JhF7yG8qLYi/HMALoXNGg3oiTfRi6LGH1Nvo98dfJepCcEGCOToQLUJhHyNomUiz488jEOD4uIfqcLONGNSDdSGEBvBD1e6xYBBtDd4v3zu4WyL9K0H26mP7i+t4u9v+s+bXc/+rAvTMRrB304Xjx9aU0Tr75g7sIOzsMuUHZ/D5fjlQH0BPh1SWAC5ls1qWkS0sSrlRMEXpk+HDiB25ividfWZHDrXmmahzX5sAteQ3lR7MV4ZgDdCxpoxJJAYM6aL+Hey5u4K3Lv5S08LJXwoFSOdOhlfPBD7Bj8COMDH+J8byfO93VF2mRx7xCpJ5s7A+ihe4Um+xeks/MiC7g5cRM3Jm5E+tkG8FTE6CALU7jHSpum/XCswHnemIu9vy8Q0Id9YSJeO+jD8eLpS2uaePUFcxd2cB52gbL7e7gcrwygJ8CvSwITMN+qSU2TkCZerZwg8Mq/yTpqAAAgAElEQVT04cAJ3MZ8Tby2JoNb90rTPKzJh13wygC6xUzBALoFWKyaHALr0nRFXsxdx0+z1/Bi9jqu5vK4sp6LdOilr+cU+npFRH8yNIiPB4fw8dAQzCH0zk2x7SMD6LaIsX7zEFiWW5s/lFmWP5C5hruTVyP9UP425mEZeBTq38gwgB6rS2naD8cKnOeNudj7+wIBfdgXJuK1gz4cL56+tKaJV18wd2EH52EXKLu/h8vxygB6Avy6JDAB862a1DQJaeLVygkCr0wfDpzAbczXxGtrMrh1rzTNw5p82AWvDKBbzBQMoFuAxarJISARNFRkcekqlpauRPrrlSy+XFnFVyKhl47OI2jvPAqjvxjbjd+O7cFvRPdIx6pi20cG0G0RY/3mIWDGcFZkFQ+nLotcwsPpy7hXAO4WKxJkYQA9Vto07YdjBc7zxlzs/X2BgD7sCxPx2kEfjhdPX1rTxKsvmLuwg/OwC5Td38PleGUAPQF+XRKYgPlWTWqahDTxauUEgVemDwdO4Dbma+K1NRnculea5mFNPuyCVwbQLWYKBtAtwGJVFwisr97G2tptrK/ewlcLc/hqfhZfi87JzY0EexY9tUtytYuI/mjsGD4ePyb6KEYld/uYiNG2hQF0W8RYv3kImOD5ikgWD6au4P7Ly7hvtATO78vpc6ODLAygx0qbpv1wrMB53piLvb8vENCHfWEiXjvow/Hi6Utrmnj1BXMXdnAedoGy+3u4HK8MoCfAr0sCEzDfqklNk5AmXq2cIPDK9OHACdzGfE28tiaDW/dK0zysyYdd8MoAusVMwQC6BVis6gKBQuEpivmnMPr76ef4buY5Lk7/KF9ONl9PrkiQpb1fPnQ+INKPE6NncHL0LE6OncHBFHAwXRHbwgC6LWKs3zwEFuXWJoX7Im5PXo/kjshjSTxRlebZ1sCdGUBvALxfXqppPxwrcJ435mLv7wsE9GFfmIjXDvpwvHj60pomXn3B3IUdnIddoOz+Hi7HKwPoCfDrksAEzLdqUtMkpIlXKycIvDJ9OHACtzFfE6+tyeDWvdI0D2vyYRe8MoBuMVMwgG4BFqu6QGBjYxpVuTpxD1cm7uKqyITc/IWI0WGWDqBNBO04MPIpDokYfbIbOCkfQjfatjCAbosY6zcPgTm59bzIHK6/uIXrEyKif5SfPN8QaZ5hjd2ZAfTG8PubqzXth2MFzvPGXOz9fYGAPuwLE/HaQR+OF09fWtPEqy+Yu7CD87ALlN3fw+V4ZQA9AX5dEpiA+VZNapqENPFq5QSBV6YPB07gNuZr4rU1Gdy6V5rmYU0+7IJXBtAtZgoG0C3AYlU3CJhTqkaW5TvJt/Fo+k6k7xULuFPIy7eS5aPJgZfxgQ8wNvghxgc+xPm+Lrzf2xVpk8XdhNiN1FIYQK8FJdbxAwETQJ8VmcO1F7dFbkXaBNB/EjE6xJLqOYmOnlNIifzvoaFX4ltfQtkXadoP++YjSdrjYu+fpP02bdOHbdAKpy59OByubCzVxKsNLqHX5TwcOoNb2+9yvDKA3po+5KxXLp3VWad4I1UIcCFVRTc7SwSCQYDra7xUhfKiON5e19kaA+h1AsfLkkNgXZo2Xztfx+zCXcwuiizcwXerK7iQXRa9nNytHbXcK0G3PhGjPxka3pQhdMr95TB6pGspDKDXghLr+IFAawbQM71n0N13FhmRfxroxz8Nioj2rYSyL9L0rK5p709efZsRaI8tApp82BYb1icCviHA9dU3RuKxxyWvDKDHw5naVlw6q1qQ2fFEEeDGN1F42TgRIAJ1IsD1tU7gtrkslBfF8fa6ztYYQK8TOF6WHAKSzxnyYWRsoLR6D8W1u5H+j4UZ/GF+JtKhl/bOI2hPi3Qexhdje/Db8T2R7pWO9WxKLX1kAL0WlFjHDwRaM4A+0P8e+vvPY0DkN/09r8QPzF9bEcq+SNOzuqa9P3n1bUagPbYIaPJhW2xYnwj4hgDXV98Yiccel7wygB4PZ2pbcemsakFmxxNFgBvfROFl40SACNSJANfXOoHb5rJQXhTH2+s6W2MAvU7geJkTBPLPgPxTkWf479nn+MvsM/x17jmyEl9flTh71sTaQywdO4HULsnVvhMfjh3DR+NvRXpMcrePSx73MZPLvYbCAHoNILGKJwi0ZgB90ATPB96H0Z/3Z/B5X0+kfSuh7Is0Patr2vuTV99mBNpji4AmH7bFhvWJgG8IcH31jZF47HHJKwPo8XCmthWXzqoWZHY8UQS48U0UXjZOBIhAnQhwfa0TuG0uC+VFcby9rrM1BtDrBI6XOUGgNA0U5cS56Mszd3FJxOhJCaBPlIBJkSBLu6R4bu8D2vrw7thZnBg9h3dHz+JQGjgsYnQthQH0WlBiHT8QYAC9mTyEsi/S9Kyuae9PXps5+nnvOBDQ5MNx4MU2iEAzEeD62kz0k7u3S14ZQE+ORxUtu3RWFYCyk84R4MbXOeS8IREgAjUgwPW1BpAsqoTyotiiS8lVZQA9OWzZcgwIZCWTuwiyeDB1GQ+mjVzBvSJwrwDcFx1mMUfMRdracWDkU5HPsH/4M5zqxiuppV8MoNeCEuv4gQAD6M3kIZR9kaZndU17f/LazNHPe8eBgCYfjgMvtkEEmokA19dmop/cvV3yygB6cjyqaNmls6oAlJ10jgA3vs4h5w2JABGoAQGurzWAZFEllBfFFl1KrioD6Mlhy5ZjQCAnbRjJY3LuKibmr0b68noel9bykQ69jEn657GBD0Xex/m+bry/KZLNHVXZro8MoIfOviL7NySbhJGyZJOYvIsfJiSbxMQ9TAoEVQkRjREZu6ODH2JE5OPeTnzS1yW6y7uuhLIv0vSsrmnvT169mxJokCUCmnzYEhpWJwLeIcD11TtKYjHIJa8MoMdCmd5GXDqrXpTZ8yQR4MY3SXTZNhEgAvUiwPW1XuS2vi6UF8Xx9rrO1hhArxM4XuYGAXPE3ORpL2J5+RaWl26Kvokvl5fx15WlSIdeentOoCdzEkZ/MjSMT4dHIt0pHTNhuL8XimMAPXT2FdlfkjB5eUKG8yS+e/kQ300+iLR8oAGzIkaHWHYOfQIjO0Te70mJdETatxLKvkjTs7qmvT959W1GoD22CGjyYVtsWJ8I+IYA11ffGInHHpe8MoAeD2dqW3HprGpBZscTRYAb30ThZeNEgAjUiQDX1zqB2+ayUF4Ux9vrOltjAL1O4HiZOwQ2oluV1+5iY+2eyF38+/wMfj8/LVpOtAZe2tKHYaS98zC+GNuDfxjfiy9EeqVfRnr+Tv8YQA+cfE3mF3+Sv4P5MZKvp57gKxGjFwSDxU0JEY69w59j78hvYPTZDHC2uw1nRPtWQtkXaXpW17T3J6++zQi0xxYBTT5siw3rEwHfEOD66hsj8djjklcG0OPhTG0rLp1VLcjseKIIcOObKLxsnAgQgToR4PpaJ3DbXBbKi+J4e11nawyg1wkcL3OOQF4CcJvy9bwE4OYe46v5x1iUA+qLZRFzUD3E0rEDSO2UfO078MHYW/hw7Dg+GH8L4/KJ9B2Sw93o7QoD6CESrtTm/FOgICL6v2d+xF+mn4t+jlWBIytidDjFfFzBnDLvwMHRT3Bo9FMcHPkEJ7qBk5Iy4oR/GdwRyr5I07O6pr0/eQ1ndqOlWyOgyYfpA0QgdAS4vobO4Nb2u+SVAfTW9CFnvXLprM46xRupQoAbX1V0s7NEIBgEuL7GS1UoL4rj7XWdrTGAXidwvMw5AqUlSf9ckdvz13B77nqkH8tn0J8UEOkgS7ucM2/rA9r78M7oOby7KYfTwGHJ4270doUB9CAZ12l07hGQeyjyCH+ancAfZ19EWoYuzNA1OpxS/bhCF46OfYhjIkfHP8BxGatvy5g9br6/4FkJZV+k6Vld096fvHo2IdAcawQ0+bA1OLyACHiGANdXzwiJyRyXvDKAHhNpWptx6axaMWa/k0WAG99k8WXrRIAI1IcA19f6cNvuqlBeFMfb6zpbYwC9TuB4mXsETCp3kY0yJue/xsv5ryJ9aQ24tC4iOszSJmZXZP/IZ9gn6aCNPi2nWauyXb8YQA+TcZVWr98DjKzdl88vTOH/zk3h9yKmVD7SEFKpfmChF2+Pn8M7O96L5IgcSj8iQXSjfSuh7Is0Patr2vuTV99mBNpji4AmH7bFhvWJgG8IcH31jZF47HHJKwPo8XCmthWXzqoWZHY8UQS48U0UXjZOBIhAnQhwfa0TuG0uC+VFcby9rrM1BtDrBI6XNROBxeVLMLIg8v3yGr5dXhW9Gp1iNVJspnEN3Hu07xwi6T+Hc/29ODfQF4k50Fo98/pm8wygNwA2L3WKQC57HUby2Rv4z8XFV+LUiNhuNiAtDUZycudpnNqUA5LZvSqx3SqmhkLZF2l6Vte09yevMQ1kNtM0BDT5cNNA5o2JQEwIcH2NCUjPmnHJKwPonpEfmjkunTU0bGhvGAhw4xsGT7SSCGhDgOtrvIyH8qI43l7X2RoD6HUCx8uaicD62l0Yya3fxYW5aXwzP40L8zPRd5SNhHoYvafzKDIiPV1HcX50N86P7cJ7Y7tRDdcZ/WZhAL2ZXsh72yCwtHQRiyJGf7Wyji9XcpEOs4yI2RU5u+sEzu1+F+dE72kH9kgyCaN9K6HsizQ9q2va+5NX32YE2mOLgCYftsWG9YmAbwhwffWNkXjscckrA+jxcKa2FZfOqhZkdjxRBLjxTRReNk4EiECdCHB9rRO4bS4L5UVxvL2uszUG0OsEjpc1FQHx243Cczlu/hxfTT/FV1MiouUL6VgUMTrMsgNtbTvF9B34YM9b+GD3cbwveof8ZDz66c8LA+hhsqzR6in55ML0/Jcw+qL8hcvFtY1Ih1mqo3FHND4/2PO26OPR+KyMXv9KKPsiTc/qmvb+5NW/OYEW2SGgyYftkGFtIuAfAlxf/eMkDotc8soAehyMKW7DpbMqhpldTxABbnwTBJdNEwEiUDcCXF/rhm7LC0N5URxvr+tsjQH0OoHjZU1FoDQLbMrVmdu4OnNH5DZ+KgEvRIwOs7xODf32jhN4V8ToI6mOV/JmvxhAD5NlPVbnpasVeTbzvci3eC76hvyoKkFi0bYbaK/Ix7uO4JPdR0Ufjc6kj4oY7VsJZV+k6Vld096fvPo2I9AeWwQ0+bAtNqxPBHxDgOurb4zEY49LXhlAj4czta24dFa1ILPjiSLAjW+i8LJxIkAE6kSA62udwG1zWSgviuPtdZ2tMYBeJ3C8rKkIbEii9rIcXxX9aPYSHhqZu4S7EpirSlPtq/vm5kvn3SJd2DtyBvuGz0b6THcnzmY6I/1mYQC9bqB5oRMEVuQuFbn38sqmXMVD+QOXB5vixIy4b9KxD+jYL7IPn+88KHIo0q///CXuGzbeXij7Ik3P6pr2/uS18THMFpqLgCYfbi7SvDsRaBwBrq+NY+hjCy55ZQDdRw8IyCaXzhoQLDQ1IAS48Q2ILJpKBBQhwPU1XrJDeVEcb6/rbI0B9DqB42W+IGBSQk/N/0+UGvoHial/L2J06GWw/zwGBt6H0Z/3Z/B5X0+k3ywMoIfOcqvbPycdlGwRmMO1F7dFbkX6R/nJTyJGB1nSh4DUQUD0b8f34R937It0r3SmKr71K5R9kaZndU17f/Lq24xAe2wR0OTDttiwPhHwDQGur74xEo89LnllAD0eztS24tJZ1YLMjieKADe+icLLxokAEagTAa6vdQK3zWWhvCiOt9d1tsYAep3A8TJfEFjKXsfiylUsir68uIQflpYiLWfUYeLoocbSezLvoCdzAhnRnwyP4tNNMWfUq+fUGUD3xQtpx5YIlCbkUwsi5Ql8O/kIF14+wLcvH0k4vRpWDxO3dPdxpLtERH8xMo7fju4QvePVuDTj07cSyr5I07O6pr0/efVtRqA9tgho8mFbbFifCPiGANdX3xiJxx6XvDKAHg9naltx6axqQWbHE0WAG99E4WXjRIAI1IkA19c6gdvmslBeFMfb6zpbYwC9TuB4mS8I5PJPkCs8hdFXZn7ElWkR0SZINyNidIglLSdcU+mDMPojOd368Y4D+FBOug5KZ6rCAHqIzCqyOf8UKDyWT6A/xV9kTP5ZxqbR1T9sCfaPW3pOoaf3tMgp/GZwUGQIvxkaREqo7RAx2rcSyr5I07O6pr0/efVtRqA9tgho8mFbbFifCPiGANdX3xiJxx6XvDKAHg9naltx6axqQWbHE0WAG99E4WXjRIAI1IkA19c6gdvmslBeFMfb6zpbYwC9TuB4mT8ImBB5Ra5vpog2qaJNeuiq+GOrjSXjUnmHyDje33McH+x5O9LmJzs3f8MAug2erOscgfV72Fi7C4j+/dw0/u/cFH4/P+3cjLhvaD6rMCifVxiIPq8gn1bok08s/M3nFeK+Z6PthbIv0vSsrmnvT14bHcG8vtkIaPLhZmPN+xOBRhHg+toogn5e75JXBtD99IFgrHLprMGAQkODQoAb36DoorFEQA0CXF/jpTqUF8Xx9rrO1hhArxM4XuYPAitiSkUeTd/Eo6kbeDx9A3cKRdwpiogOswyI2RU5Pn4C7+w4ieM7TuBoqgNH06lI5yRtfUVu4D8XFyP5s0goZd/I59g7/AWMPtMNnJFPvBvN0hoIrGevYX3F+Oc18culisgnFkIvo4MfYmzwI4yKfNTbiY9FjPa5hLIv0vSsrmnvT159nh1oWy0IaPLhWvBgHSLgMwJcX31mp37bXPLKAHr9PPFKQcClsxJwIpAEAtz4JoEq2yQCRKBRBLi+Norgz68P5UVxvL2uszUG0OsEjpf5g0BeTCmI5DE1f03kaqR/WMvh+7V10ev+mGplifmSsgnKdWHP8FnsGTkrweYzONvdiXOZLpzNdKK0ehvFtVuR/o+FOfxhfjbSoRQG0ENhqj47F5e+x+KiiOivVnL4KpvH16JDLzuHPsGu4c+wS/T5ng6cz4iI9rmEsi/S9Kyuae9PXn2eHWhbLQho8uFa8GAdIuAzAlxffWanfttc8soAev088UpBwKWzEnAikAQC3PgmgSrbJAJEoFEEuL42iuDPrw/lRXG8va6zNQbQ6wSOl/mIQHblClaXr8Lovy6t4L+XVyJtysam+Gj3r9k00P8eTNpokzL6M0kZ/RsRo9skNTbW7kX695Ie+/+X9NhGh1IYQA+FKRs7X4+0l/Nf4eWciOgf5IPnl+RvWYwOt7SJ6W1RxoT9IkafNpkTRIz2uYSyL9L0rK5p709efZ4daFstCGjy4VrwYB0i4DMCXF99Zqd+21zyygB6/TzxSvPSacM8ELMQgXAR4MY3XO5oORFoZQS4vsbLbigviuPtdZ2tMYBeJ3C8zEcEcuv3kZNgstEXJJD8zdxLkSmsirFV8dHuX7Mp0/0OejLvINP9Nj4ZGcOnIp8Mj6Fb+totAXSjGUD/NRT5eycIlGWkbWQB0Q/nLuPB7CWRy7gniSLuSaIIo8MsJkJekWPj7+Ot8Q9wbOwDvJUGjkuiCKN9LqHsizQ9q2va+5NXn2cH2lYLApp8uBY8WIcI+IwA11ef2anfNpe8MoBeP0+8UhBw6awEnAgkgQA3vkmgyjaJABFoFAGur40i+PPrQ3lRHG+v62yNAfQ6geNlPiJQKv6Eovh0qfQTfph6gh9ePo70rBg7I2J0iCWVOoB06iBSqf34aMcBkYoelMD5oATQhxhAD5HW1rS5JCOtJCNN9JWZO7gyLSL6RQl4UQYmRIdZBsVsI0M4tfMUTu86LXIK+9uB/ZK93WifSyj7Ik3P6pr2/uTV59mBttWCgCYfrgUP1iECPiPA9dVnduq3zSWvDKDXzxOvFARcOisBJwJJIMCNbxKosk0iQAQaRYDra6MI/vz6UF4Ux9vrOltjAL1O4HiZnwjMi1nmG+BzuDFxGzdeiIh+Jlm0nksSd6PDLONitpExnN/9lshxnN/zFsbX7mNcgufjcuL+P+Zn8O+Swv0PIqEUpnAPhala7KyMrXJBRtqmfD39DF9NP4XRS/K7qtTSmn91dkj29p1i1g58IGPvQxmDH5oxuDkyjfa5hLIv0vSsrmnvT159nh1oWy0IaPLhWvBgHSLgMwJcX31mp37bXPLKAHr9PPFKQcClsxJwIpAEAtz4JoEq2yQCRKBRBLi+Norgz68P5UVxvL2uszUG0OsEjpf5iYCkjob55nkWz2fv4Ec5+Wr09dwarufXRctHmIMs/WL1gEg/3ho9KHIAx0YOYjD3FAPrz+Qk+lP8kF3GxexSpEMpDKCHwtSv2VmUCuZoeRHL2Qci97Gy+gAXF2ZwcXFWZAbm0+dV+bXWvPx9x35AMkBA9G92HsRvJAOE0ZVRWRmdPpdQ9kWantU17f3Jq8+zA22rBQFNPlwLHqxDBHxGgOurz+zUb5tLXhlAr58nXikIuHRWAk4EkkCAG98kUGWbRIAINIoA19dGEfz59aG8KI6313W2xgB6ncDxMj8RkI8sw0gey8v3sLx0J9JfLi/grysLohf9NPtXrZKPLKMiO/t2YVf/LtE70Z17Kd8/nxQ9iaeFPJ6IGB1KYQA9FKZ+zc6cVDCSx+TCDUzM38CkyPU1+cOV1TVcE21C7FX5tda8/H3nMaBLpPMofje2C/8s8rvRXeh6NTK9tPqVUaHsizQ9q2va+5NXv+cHWvfrCGjy4V9HgzWIgN8IcH31m596rXPJKwPo9bLE6yIEXDorIScCSSDAjW8SqLJNIkAEGkWA62ujCP78+lBeFMfb6zpbYwC9TuB4mfcIrD8AJLU5RP9hfhL/PvcSfxApSaZp+RRzJCGWvq5h9HYOw+j23Dza8/PoEB1iimwG0EP0wF/avLFRyfqwsZHFw+krIpfxQPR9iZjflb9nMTr00p45gbaekzD6X4eH8X+GR/BvQ8PBdCuUfZGmZ3VNe3/yGsxUQUO3QUCTD9MJiEDoCHB9DZ3Bre13ySsD6K3pQ8565dJZnXWKN1KFADe+quhmZ4lAMAhwfY2XqlBeFMfb6zpbYwC9TuB4mfcIFF7IYfQfRV7gm9nH+Erk65nHWJAA+qJEzxcCjaB3pXrRne6F0e3FLNoK2UiHmCKbAXTvR1FNBhYLEygUJmH09bmHFZl9iEkZYxOS2X3SZHcPvPT2nUNv/3vo7XsPvx3oxT/290Y6lBLKvkjTs7qmvT95DWWmoJ3bIaDJh+kFRCB0BLi+hs4gA+ityaCiXmmahBTRqqqr3PiqopudJQLBIMD1NV6qQnlRHG+v62yNAfQ6geNl3iNQnpfPMouIvjFzE9enb4q+hecSzHsmJ2KNDrF0tKeREjG6rSzHe0WMDjFFNgPoIXrgL21eX7uH9VWRtfv4dnEK3y6IiF6VAHpW/mDFSOhlbPAjjA99AqM/7E3jo550pEMpoeyLND2ra9r7k9dQZgrayQA6fYAIhI8A19fwOdyqBy555Qn01vQhZ71y6azOOsUbqUJA08ObKmLZWSIQOAJcX+MlMJQXxfH2us7WGECvEzhe5j8C5kz2usgans5cxpPpS5G+lS/jZmEj0izNRYAB9Obi39jdZfxsVD6GsLR8FYtLVyP91UoWXy5nRa821rwXV7cDbSLowIGRT0U+i/Qp+fD5qW7gpEgoJZR9kaZndU17f/IaykxBO7dDQJMP0wuIQOgIcH0NncGt7XfJKwPorelDznrl0lmddYo3UoUAN76q6GZniUAwCHB9jZeqUF4Ux9vrOltjAL1O4HiZ/wjI6WzkI5lZuP5Kvl9dw3eb4n8fWttCBtAD5rcs3z0vZyWInsXT+Vt4tnALTxdu4+Z6TiQf6eBLez+wKSdGz+DE6NlIDsrB80ObEkofQ9kXaXpW17T3J6+hzBS0kwF0+gARCB8Brq/hc7hVD1zyygB6a/qQs165dFZnneKNVCGg6eFNFbHsLBEIHAGur/ESGMqL4nh7XWdrDKDXCRwv8x8BczrW5GkvY23lNtaztyL9l6UF/HlxAf8lmqW5CDCA3lz8G7p7aRooioi+NvsAV2YeiH6In0ol/FQUER186dgJpHbJAfRd+HD8GD4eOxbpMTmUXpVQ+hjKvkjTs7qmvT95DWWmoJ3bIaDJh+kFRCB0BLi+hs7g1va75JUB9Nb0IWe9cumszjrFG6lCgBtfVXSzs0QgGAS4vsZLVSgviuPtdZ2tMYBeJ3C8LCgE1h8CuUeS0f0h/jg/gf+Ym8AfRcx3wyWbO4ot8I3moPjYNJYB9NBYM2nbzWApo5h//kouzD7HNzPPcUFkWX67JGJ06KW98wg6RNrTR/DF+B78dmw3vhjbgx7pWFVC6WMo+yJNz+qa9v7kNZSZgnZuh4AmH6YXEIHQEeD6GjqDW9vvklcG0FvTh5z1yqWzOusUb6QKAW58VdHNzhKBYBDg+hovVaG8KI6313W2xgB6ncDxsqAQKExJpLwiF+fvidzHxbl7mJZDslMSRTfC4h4BBtDdY97QHcvrEjs3ksNs9hFmVh6Jfoxry3Mis7i2Mgf5LdZEjA699PWcRG/PKRj98dAwPhkaiqRTOiafQY90KCWUfZGmZ3VNe3/yGspMQTu3Q0CTD9MLiEDoCHB9DZ3Bre13ySsD6K3pQ8565dJZnXWKN1KFADe+quhmZ4lAMAhwfY2XqlBeFMfb6zpbYwC9TuB4WVAIlCWktymP5n/Aw/lLMPqufKb5jojRLO4RYADdPeYN3bEkZ8uLIqIfyh+iPJQ/QomksI4HIg8LueijCebvUVoggTvGBz7E+GBFzvd24nxfl+gudEj/JIt7pEMpoeyLND2ra9r7k9dQZgrauR0CmnyYXkAEQkeA62voDG5tv0teGUBvTR9y1iuXzuqsU7yRKgS48VVFNztLBIJBgOtrvFSF8qI43l7X2RoD6HUCx8tCRWBm4QJmFr7BzOI3uLhawvfZUqQriaklQ3WoHQvQbgbQQyBNQuEbJhxeRj4/E0khP+Z6d/sAACAASURBVIubM/dxc/ZepCfkt1UJoUd/30YTGq/IgZHPcGBUZORTnOoGTsqxc6NDLKHsizQ9q2va+5PXEGcN2vwmApp8mMwTgdAR4PoaOoNb2++SVwbQW9OHnPXKpbM66xRvpAoBbnxV0c3OEoFgEOD6Gi9VobwojrfXdbbGAHqdwPGyUBFYyV7D8so1rGSv49vFpYosLSEvHTIH0Y1mcYMAA+hucG7oLuUViZ3LF81Fv1iZjGQiO4nHy5N4svIykgW5waKI0eGXjHTBfOE8g+Pj5/H2jvfxluhjaeBYCjgqOsQSyr5I07O6pr0/eQ1x1qDNbyKgyYfJPBEIHQGur6EzuLX9LnllAL01fchZr1w6q7NO8UaqEODGVxXd7CwRCAYBrq/xUhXKi+J4e11nawyg1wkcLwsVgULuIQrrD2D0N3OT+Hp2At/MTiIrHZJQYaRZ3CDAALobnBu6S2lKcrJPS072KVybe47rcz/i2vxzTBXWRFYxLbq1/vhkWOAyMoQzu07irIjRe+VQ+j4Ro0MsoeyLND2ra9r7k9cQZw3a/CYCmnyYzBOB0BHg+ho6g1vb75JXBtBb04ec9cqlszrrFG+kCgFufFXRzc4SgWAQ4PoaL1WhvCiOt9d1tsYAep3A8bJgEShKsulN+W76ES5MP8R3IrOSu70qwfYtMMMZQPeTsI2NIoyUNwqSrv0nkR+RL/yE72Z/xHczIqLlTPor8bMX9VnV0b4HVXl/12F8sOsozosek+aMjNbXbNOvCmVfpOlZXdPen7w2fQqgAQ0ioMmHG4SKlxOBpiPA9bXpFCRigEteGUBPhEI9jbp0Vj2osqcuEeDG1yXavBcRIAK1IsD1tVakaqsXyovi2nqTcC0G0BMGmM17h0BZkk2XJNm06FszN+Q7ztcj/bQIPBExmsUNAgygu8HZ9i6F4jwiKc1jOjuBqdUXIhO4uzIvMhfpdWm0Krbt+1y/r/s4+rvfgdHvjYzjvIjRfWJ0VXy2fzvbQtkXaXpW17T3J68hzhq0+U0ENPkwmScCoSPA9TV0Bre23yWvDKC3pg8565VLZ3XWKd5IFQLc+Kqim50lAsEgwPU1XqpCeVEcb6/rbI0B9DqB42XBIrAhCac35dnc93g29y2ei74hH0CvSrB9C8xwBtD9JGwt9wzr+Wcw+t7iy4osvcRkIYfJYj7SJTG9Kn72oj6rdgy8jx0DH2Bc5GxfN86JGG0+fS6fQI90iCWUfZGmZ3VNe3/yGuKsQZvfRECTD5N5IhA6AlxfQ2dwa/td8soAemv6kLNeuXRWZ53ijVQhwI2vKrrZWSIQDAJcX+OlKpQXxfH2us7WGECvEzhe1goIzC5+i9mFC5hZvICL2SK+Xy1Guiydq0or9NPXPjCA3mRmNoyXSxhcdFFSthfKRRRFFtcfiTzE0toj3Fqcxa0FEdErUruaur3Jlsd7+zYTGhcRfWjkk035GCe6gBPdwLuiQy+h7Is0Patr2vuT19BnENqvyYfJNhEIHQGur6EzuLX9LnllAL01fchZr1w6q7NO8UaqEODGVxXd7CwRCAYBrq/xUhXKi+J4e11nawyg1wkcL2sFBFay12EkK/Lt4iIuLC5FWs6oQw6kR8KSHAIMoCeHbU0tl9fkL0UkEbvohfwSFvPLkZ5Yf4HJNSMTeLG2gherK5hYy7Zs2na0DwLtAyKDODV2GqdGRUTvl5j6QTlybnToJZR9kaZndU17f/Ia+gxC+zX5MNkmAqEjwPU1dAa3tt8lrwygt6YPOeuVS2d11ineSBUC3PiqopudJQLBIMD1NV6qQnlRHG+v62yNAfQ6geNlrYBAMfcIBZFi/iG+mZnA17MvRCaQlc6Z07ZGWJJDgAH05LCtqeXSIlA0soSfVidFJiL9aG0BD9fmI71aKmCtWMRaqdiyaduR2i0H0PcAHbvx8fhRfDp+BB+PHcFIOzDSJiI69BLKvkjTs7qmvT95DX0Gof2afJhsE4HQEeD6GjqDW9vvklcG0FvTh5z1yqWzOusUb6QKAW58VdHNzhKBYBDg+hovVaG8KI6313W2xgB6ncDxspZAoDgpGaxFRF+cfoTvZx7hosh0uYyp8kakWZJDYPfQp9gz/CmMPpPpwLlMe6TbJWgp/4s0SxwIbEgjxpc3UJIU7ZFIyvZ8fhYFI4U5PM2+eCWP1tfwMLeKR+urcdzc0zZMVDzyMnR2HUFaxOjPRnfh803JyG97RIwOvYSyL9L0rK5p709eQ59BaL8mHybbRCB0BLi+hs7g1va75JUB9Nb0IWe9cumszjrFG6lCgBtfVXSzs0QgGAS4vsZLVSgviuPtdZ2tMYBeJ3C8rCUQKC9JAF1O4JYX8WD+Lh7M3RF9B/fzBdzL5XFPNEtyCIz2v4+xgfdh9Hu93XivJyM6g7TENjtFjGaJAwHjx0WRArKSpn1V0rRnRebXZjBnZH0GE7lFTOYXIj1TyGO6KCK6dYvkZkenSFr8751IxvrexrmBQbzXb2RAflOpYST0Esq+SNOzuqa9P3kNfQah/Zp8mGwTgdAR4PoaOoNb2++SVwbQW9OHnPXKpbM66xRvpAoBbnxV0c3OEoFgEOD6Gi9VobwojrfXdbbGAHqdwPGylkBgQwKLRiSwOLN4HTNL1zC7dB3fZdfwbXYV34tmSQ6Bgd7T6O85BaPP9w3iA5H3eweRkW9Oy0H0SLPEgYB85xw5kXXMrb7EXHYy0s9WpuXU+XSk58p5zEm6dqPXJfNCbkOkpTMwvD5ffmjkNI6MnsEh+fb5213pinSn5Wy6OZ9ekdBLKPsiTc/qmvb+5DX0GYT2a/Jhsk0EQkeA62voDG5tv0teGUBvTR9y1iuXzuqsU7yRKgS48VVFNztLBIJBgOtrvFSF8qI43l7X2RoD6HUCx8taDYG17A2srt6E0V8uLuDLBRHRlXO7lfO7LPEikOk+iu6uozD6VM8gTvUO4XQUQG9HRo6fZ1JtSLelkWoXaUuhs61DTqV3RJpp3rfgYqMkPxQRXZA07flyQXQBxY01FMurolcxI8HzaSPyrfOnK3N4kp2VIPocVuTKZRGjNZT29mF0tI/A6JNjJ3By/GSk98kfbeyXP94wupVKKPsiTc/qmvb+5LWVZhOdfdHkwzoZZq9bCQGur63E5uu+uOSVAfTW9CFnvXLprM46xRupQoAbX1V0s7NEIBgEuL7GS1UoL4rj7XWdrTGAXidwvKzVEMjnH6OQeyTfhX6E72Ze4FuR72ZfQJK8R4FFo1niRSCdGkdnehxpkT2dGezt6ol0ZyotP+9EOtWJgfQA+lODGBAZTmUwIjKcZpr3LZkoS8aETZmXVOwL+UXMS6r2lUIWy8VVrIjMyc9n5edzuSXRWczmKlI5n145p66hdHUdQFfnQfkDjoN4b3ifyAGcH96PYQmeD8uRcyOtVELZF2l6Vte09yevrTSb6OyLJh/WyTB73UoIcH1tJTZf98Ulrwygt6YPOeuVS2d11ineSBUC3PiqopudJQLBIMD1NV6qQnlRHG+v62yNAfQ6geNlrYZAufwS5fKkyEtcmXyAy5P3RR7gpXS0Kq3W52b3p72tC23tXXKavEtStncgI6fLjbRJkLw93SOSwc6u3a9kf9cg9ncNiQyih2nef0lfcVEOoC9IuoRF/Lg6gR+zIqKn17OYliC50QtyMn1BTqUbyZeKkqa9JCfViyhLa+b8utEaSl/vKRjp7z2JjweG8MmgiOjONvNVdPnuuehWKqHsizQ9q2va+5PXVppNdPZFkw/rZJi9biUEuL62Epuv++KSVwbQW9OHnPXKpbM66xRvpAoBbnxV0c3OEoFgEOD6Gi9VobwojrfXdbbGAHqdwPGy1kNAgo+Q4CMWcWfylshN3Hl5C49KZTyWb0E/aunvQXvGpgTQkeoR+XkAfZ8Ezg9EQXRJ895hUrxXpEPSu7dL4N3olOjUZqp3+an8rE3+3R6lfI++Zx1UYNSEszdEyihvbJj/H+miBLxLpVKkC5Ku3ejihvxMAudlkVJJAuibwXOjZ3JrmFpflSD6WpSivSqesZ68OW2dgHwSwITIdw6ercjAGZzv7cIHvd0439OdvA1NukMo+yJNz+qa9v7ktUkDn7eNDQFNPhwbaGyICDQJAa6vTQI+4du65JUB9ITJbPXmXTprq2PJ/jUHAW58m4M770oEiMDfR4Dra7weEsqL4nh7XWdrDKDXCRwvaz0EJP01KvLj7HU8n7ke6ev5Aq7l8rguwuIIgXYJdHZIoFP0QGozhXu6ksK9msY9Lb8z0infR+9K96JbTqx3SdC934icXDe6tz2FPvl9r0inpOaWz6pLfUd9iOU2BWnFSPV75qJLBWTzko49txrp5aKkZzcp2kVykr59XcToeUnTviDp2qMU7sW8/L4Q6Wqadi2p2n9GQ/uQ+JWI6LeH38bbIyKij3amcaQrFelWLaHsizQ9q2va+5PXVp1Z9PRLkw/rYZU9bVUEuL62JrMueWUAvTV9yFmvXDqrs07xRqoQ4MZXFd3sLBEIBgGur/FSFcqL4nh7XWdrDKDXCRwvaz0ETALrShLrhcWrmF+6Eulvsqv4emUt0iyOEJAT43JUWP7XLqfH03KqPIW06HR0srxd0mtLmvc2SfEOkbYM+rqG0d89gr7uYYxLivcdckJ9vHsIYx3dGE2JiM5IyvceCaIbHU4x4e6KrBVzWC0ZvY7Z7ILIPGZW5yUt+5ycLp+T0+WzWJHT6Mviv0YXTIp2c0JddHGjjFJZTq4bHXm4nlTtP+M6tVeyGlTk47GD+ETk47FDGJG0BKPiV0a3agllX6TpWV3T3p+8turMoqdfmnxYD6vsaasiwPW1NZl1ySsD6K3pQ8565dJZnXWKN1KFADe+quhmZ4lAMAhwfY2XqlBeFMfb6zpbYwC9TuB4WSsjsLZ6G2vZWzD6m8U5fC3yzdIs1iWbdm5TWrn/YfRN0rxLAF1C4hJAH4qC5yaQPmaC55syshlAH+mQb6xvBtC7TQA9CtCLiJaY+itpj1K9m7TvPz+m3r6ZIt5oU3/zamuYypJmvSzfHC8ZLVdXpSSB7fKmQHT0myjYnRNZj2T9VQA9h7lVE0BfiPR0rhJEn8nN6U7Pvi0bhvCK9GQOI9MtkjmEj4d34pORnZE2nlQVa1IDuSCUfZGmZ3VNe3/yGshEQTO3RUCTD9MNiEDoCHB9DZ3Bre13ySsD6K3pQ8565dJZnXWKN1KFADe+quhmZ4lAMAhwfY2XqlBeFMfb6zpbYwC9TuB4WSsjUMj/CCN5katzT3Fl/nGkpyWuOS1HeI1maTYCJt22pHqX71mb1O1dUQp3Caa/ISaFu0nfbrRJ314VdMh1Jk28iPnqtZEuI5I2vkt+1iXXvFk6o7Z7YbS5Y1VsEcgXVpGXlOuRlotNGvVIyynxXDmPnKRnh+hISvJvSd2+Linc10UXNk+TG53Nr0Xp241eKUo6d0nfbrRpryq2trVu/V7pWp9IL/YOHa3I4FGc6O3Huz1GBja9yHhS65ZQ9kWantU17f3Ja+vOLVp6psmHtXDKfrYuAlxfW5Nbl7wygN6aPuSsVy6d1VmneCNVCHDjq4pudpYIBIMA19d4qQrlRXG8va6zNQbQ6wSOl7UyAuXyohwAXpRTwYu4P30D9+R76EYeFYGHIkazNBuBzTTvch68XVK6R6fH2zsk5XuHnCA32pwkb4tOk0vCd/l95eS4/EgOI8vJ9UjkW+mb4VWje+XfvR0iot8svXK6vVdOt/cYkV9UxRaBVTktHsm6iFycrUpRAuIlEdGIRH4rsowNOVVejrTZJ5RFm5PqpbKIpGkvyWn2YnSiXbTIm6fabW1r3fqj0rURkVGc2vkWTosYva8jFclekdee1LoohLIv0vSsrmnvT15bd27R0jNNPqyFU/azdRHg+tqa3LrklQH01vQhZ71y6azOOsUbqUKAG19VdLOzRCAYBLi+xktVKC+K4+11na0xgF4ncLystREw53jNt6dz+Gn2SkXmruDaehFXcgVcyzGCHjT/JkAugXITQDdnkyvnk00AvVu+k55Bj+g3S4+kiO/pFJHU8K8Tx9sjsJZbxGp+AWu5hSiA/krku+arUQBdfM4E0OW/jTYB9pVNsb+b5iuqSfY70C3fO+9Oi4g+N34A53YcFDkQhdSHRYzWUELZF2l6Vte09yevGmaZ1u6jJh9ubSbZOw0IcH1tTZZd8soAegI+5JLABMy3apKbBiu4gqlMHw6GKitDNfFqBUzglTkPB07gNuZzvMbLaygviuPtdZ2tMYBeJ3C8rLURMAFySactqbMXlm5gcfGG6Jv4emWlIlkT2mQJFgGToj0SSdcunTBi0rKbFO5pSff+tync0xJo74ykJ0rzXUkcb18Kcqo8L4HxgohJ3W7EeJlJ4W5Ss79O4W5SuRdepXk3f87BYoPA60T7473HsKPvGMZFTgyMiAzjxOBI9AcT9WYSsLHEl7rcF/nCxGs7ND3TaXrO0cSrf6MqOYs0+XByKPrXMserf5zQIjsEODfZ4VVrbQbQa0XKop4mZ+XiYuEYAVWlDwdEloWpmni1gCX4qpyHg6dwyw5wvMbLK18UW+DJALoFWKyqB4EN6aqRsmTSvityBwXRf1yYxX+IGM0SMAJRHnc5pSy6ela58hOTDr5NEr6bf70uJkV8W5Qivj36TTXlty0CG5J63aRg39hMt17xMONpJjW7SdEu/xId/VR09femDosNAq8T7R8dPYWjo2dETuNYV1okFemOTR6N1lC4L/KPZU3PdJqeczTx6t+oSs4iTT6cHIr+tczx6h8ntMgOAc5NdnjVWpsB9FqRsqinyVm5uFg4RkBV6cMBkWVhqiZeLWAJvirn4eAp3LIDHK/x8soXxRZ4MoBuARarqkQg90SOCouI/q+5H/Hn2Z8ivS7RzTURo1mIABFoNgLmzxoqYfHO1Cg6O0aRTo3hxOhbeHf0bZHj8r1zYG8K2KMlav4GJdwXNds/f3l/Tc90mp5zNPHq36hKziJNPpwciv61zPHqHye0yA4Bzk12eNVamwH0WpGyqKfJWbm4WDhGQFXpwwGRZWGqJl4tYAm+Kufh4CncsgMcr/HyyhfFFngygG4BFquqRKA4JZncX8p3qafww8x9fD9zDz/M3sdUCZiSo8FGsxABItBsBKpp27sw2HMQg5lDGOo5hJMD4zg5uAOnBnZgUGLsVWm2ta7vz32Ra8R//X6anuk0Pedo4vXXvbx1amjy4dZh7dd7wvH66xixht8IcG5Khh8G0BPAVZOzcnFJwIE8aJI+7AEJCZigidcE4PO2Sc7D3lLTkGEcrw3B94uL+aLYAk8G0C3AYlWVCGysSDrtZZEV3Ju+InI1kgfymfSHIkazEAEi0GwEXqdt3z10CrsGT8Po0z1pnOnpjLQ5eJ6SHPxyCF1d4b7IP8o1PdNpes7RxKt/oyo5izT5cHIo+tcyx6t/nNAiOwQ4N9nhVWttBtBrRcqiniZn5eJi4RgBVaUPB0SWhamaeLWAJfiqnIeDp3DLDnC8xssrXxRb4MkAugVYrKoTgZx028g6Xsxfx4s5kflruLGWw3WRG+s5mEPoJo7Ow+g6PYS9bhYCr79kbtK2d0nK9k6Rg0Nv4fDg8Ugfk4PpR7sQac2F+yL/2Nf0TKfpOUcTr/6NquQs0uTDyaHoX8scr/5xQovsEODcZIdXrbUZQK8VKYt6mpyVi4uFYwRUlT4cEFkWpmri1QKW4KtyHg6ewi07wPEaL698UWyBJwPoFmCxqk4ETGi8Iosr97CUvSf6Pi4tzeHi4lyk1+W3ayJGsxABIuAKARMVl+g4OqN07YM9hyN9vG8cx/tFRI/JcfMxibMbrblwX+Qf+5qe6TQ952ji1b9RlZxFmnw4ORT9a5nj1T9OaJEdApyb7PCqtTYD6LUiZVFPk7NycbFwjICq0ocDIsvCVE28WsASfFXOw8FTuGUHOF7j5ZUvii3wZADdAixW1YnAhnS7IqX8MxRFjP5m5rnIj5Fekt9KkvdIWIgAEXCFQDVte2+Urn33kEnbfhqnMimRNE5J2va0mJI2adtFNBfui/xjX9MznabnHE28+jeqkrNIkw8nh6J/LXO8+scJLbJDgHOTHV611mYAvVakLOppclYuLhaOEVBV+nBAZFmYqolXC1iCr8p5OHgKt+wAx2u8vPJFsQWeDKBbgMWq6hEoTctB9CnJ1T6NSzP3cGn6bqQnJXf7yzIwKcJCBIhAkgi8Ttvekx5HJj2Gns4x7B84hv2Stt3oo5tp241mqSDAfZF/nqDpmU7Tc44mXv0bVclZpMmHk0PRv5Y5Xv3jhBbZIcC5yQ6vWmszgF4rUhb1NDkrFxcLxwioKn04ILIsTNXEqwUswVflPBw8hVt2gOM1Xl75otgCTwbQLcBiVfUIlFeASLK4N3cF92euRPpBHnhQqAgLESACSSJQTdvehZ19h7Cz/3AkBzNjONQzjoM9YxjdTNtuNEsFAe6L/PMETc90mp5zNPHq36hKziJNPpwciv61zPHqHye0yA4Bzk12eNVamwH0WpGyqKfJWbm4WDhGQFXpwwGRZWGqJl4tYAm+Kufh4CncsgMcr/HyyhfFFngygG4BFqsSATliviHHzVHGxPw3mJj7OtKX5ePnl+Uj6Ff4EXS6CBFIGAGTtr1XpAdvjZ0WOYNjog+nUzjSmYp0h0nZLjW0p21/kwjuixJ2yzqa1/RMp+k5RxOvdbh9sJdo8uFgSarDcI7XOkDjJV4hwLkpGToYQE8AV03OysUlAQfyoEn6sAckJGCCJl4TgM/bJjkPe0tNQ4ZxvDYE3y8u5otiCzwZQLcAi1WJwGsEFpYvY375EhZWLuPS8ip+WFoVnUVOqlSFeBEBIhADAm1y6rxNvmbenkZ/alRkJJJjI0dxdPgtHBs+hl2S2X2PRM13mwzvLNwXBeADmp7pND3naOI1gGEWm4mafDg20AJoiOM1AJJo4t9FgHNTMg7CAHoCuGpyVi4uCTiQB03Shz0gIQETNPGaAHzeNsl52FtqGjKM47Uh+PiiuBH4GEBvBD1eqxiBtdxDVOXK7AQui1yZncSCYDIvYjQLESACMSDQ0Q8Yae/HgZ69ONS7N9L7e8dwoHcU+/vGMCCnzvvbgQERll8iwD8s9M8rND3TaXrO0cSrf6MqOYs0+XByKPrXMserf5zQIjsEODfZ4VVrbQbQa0XKop4mZ+XiYuEYAVWlDwdEloWpmni1gCX4qpyHg6dwyw5wvMbLK18UW+DJALoFWKxKBF4jUN6YxsamXJ24i2siVyfuYUKqvNgU4kUEiEAMCKTGgPS45GQfw7mhY3hPxOidkq59Z2eH6A6Yg+ftEkRn/HxrvLkvisEPY25C0zOdpuccTbzGPCS8bk6TD3tNRMzGcbzGDCibc44A56ZkIGcAPQFcNTkrF5cEHMiDJunDHpCQgAmaeE0APm+b5DzsLTUNGcbx2hB8v7iYL4ot8GQA3QIsViUCbyKwLP9YElnGg6mbuP/yBu4bXSzhfklENAsRIAL1IZBq70aqI4NUewb93Ts3ZRfe6d+Ld/v2RTIkKduHJHJuhOXvI8B9kX8eoumZTtNzjiZe/RtVyVmkyYeTQ9G/ljle/eOEFtkhwLnJDq9aazOAXitSFvU0OSsXFwvHCKgqfTggsixM1cSrBSzBV+U8HDyFW3aA4zVeXvmi2AJPBtAtwGJVIvAmAtUvna9jYu66yDVMir68nnslxIsIEIH6EMikR5HpHIPR+/t3S5r2PTjQtxt7ugaxr3Mw0hk5bt4tp86NZvn7CHBf5J+HaHqm0/Sco4lX/0ZVchZp8uHkUPSvZY5X/zihRXYIcG6yw6vW2gyg14qURT1NzsrFxcIxAqpKHw6ILAtTNfFqAUvwVTkPB0/hlh3geI2XV74otsCTAXQLsFiVCLyJwIb8oyLLy1ewvCQi+svlLP66vIovV7KEiwgQgToRGOg+gIFMRU4P7cWZoX2i96G/rf2VmJTt8r9IWP4+AtwX+echmp7pND3naOLVv1GVnEWafDg5FP1rmePVP05okR0CnJvs8Kq1NgPotSJlUU+Ts3JxsXCMgKrShwMiy8JUTbxawBJ8Vc7DwVO4ZQc4XuPllS+KLfBkAN0CLFYlAlsjsL52H+tr90Tu47uFKXy78BLfLU4hK/H1lTIizUIEiMBWCJj860ZS6E73vpKdmd3YldkDo4/2jeHIpnRLzaoQz9oR4L6odqxc1dT0TKfpOUcTr67Gig/30eTDPuDtygaOV1dI8z5JIcC5KRlkGUBPAFdNzsrFJQEH8qBJ+rAHJCRggiZeE4DP2yY5D3tLTUOGcbw2BN8vLuaLYgs8GUC3AItVicDWCBQLkzBSKE7ixuwDXJ97iBtzDzAhn0GvCrEjAkRgKwS65IcVGe7dJbIbI6KPdA/jSGYkkpHOXox09UQ6LTXl0+eRsNSOAPdFtWPlqqamZzpNzzmaeHU1Vny4jyYf9gFvVzZwvLpCmvdJCgHOTckgywB6ArhqclYuLgk4kAdN0oc9ICEBEzTxmgB83jbJedhbahoyjOO1Ifh+cTFfFFvgyQC6BVisSgS2QyCLjQ2Tsj2Lh9NX8HDqsujLuFcE7hYQaRYiQAS2QqBXfliRvcNvYc/w8Uif6u7B6UwvTotub2tDuyRqN9oUpmy39yTui+wxS/oKTc90mp5zNPGa9BjxqX1NPuwT7knbwvGaNMJsP2kEODclgzAD6AngqslZubgk4EAeNEkf9oCEBEzQxGsC8HnbJOdhb6lpyDCO14bg+8XFfFFsgScD6BZgsSoR2A6BnPwiL5LD5MJNvJy/IfoGrq+u4eraaqRNDF1i6ZFmIQKaEUh1ZJBu74HRvakhkWH0dgxhz8BekX3Y078Xhzq7cLizM9IsjSPAfVHjGMbdgqZnOk3POZp4jXtM+NyeJh/2bbG83AAAIABJREFUmYe4beN4jRtRtucaAc5NySDOAHoCuGpyVi4uCTiQB03Shz0gIQETNPGaAHzeNsl52FtqGjKM47Uh+H5xMV8UW+DJALoFWKxKBLZDQHK1R6HxElayD7Cyeh/Loi8uzuDigojoNfntqojRLERAMwKZzjH0pMdg9M7uHdhVlZ4B+e75oMgAhjs6MNSRijRL4whwX9Q4hnG3oOmZTtNzjiZe4x4TPrenyYd95iFu2zhe40aU7blGgHNTMogzgJ4ArpqclYtLAg7kQZP0YQ9ISMAETbwmAJ+3TXIe9paahgzjeG0Ivl9czBfFFngygG4BFqsSgb+HwEb0y43CjyLPsVF8jq+nnuGr6af4WmRJfrcoYjQLEdCMwEDmIAa7D2IgcwDH+vfhWN9ekX3YkW6rSKoNJlu7SdvOdO3xeAr3RfHgGGcrmp7pND3naOI1zvHge1uafNh3LuK0j+M1TjTZVjMQ4NyUDOoMoCeAqyZn5eKSgAN50CR92AMSEjBBE68JwOdtk5yHvaWmIcM4XhuC7xcX80WxBZ4MoFuAxapEoAYESrNyEH1GZBZ35h/j1twj0Y/wOJ/D40I+0ixEQAUCbZJ+vb1TPlrehaHOPgylKzLcPY7hrp2R3p0ZxZ7uMewRPSiHzauiAh+HneS+yCHYNd5K0zOdpuccTbzW6OotUU2TD7cEYTV2guO1RqBYzVsEODclQw0D6AngqslZubgk4EAeNEkf9oCEBEzQxGsC8HnbJOdhb6lpyDCO14bgYwC9EfgYQG8EPV5LBH6JQFkStW9IonbR08sPMLPyINIXV5bwncj3WZ5Bp9soQaBjANiUw727cVTE6NHOXoyJGN2f7kF/KiPSg+52oEuOnBvNEi8CDKDHi2ccrWl6ptP0nKOJ1zjGQShtaPLhUDiJw06O1zhQZBvNRIBzUzLoM4CeAK6anJWLSwIO5EGT9GEPSEjABE28JgCft01yHvaWmoYM43htCD4G0BuBjwH0RtDjtURgGwQ207mv3QPW70k8/R5+Pz+N389NRZqFCKhAID0OpHYAot8fPo73h96K9I40ojTtO1KCggTM30zUzpTtyXgGA+jJ4NpIq5qe6TQ952jitRH/D+1aTT4cGjeN2Mvx2gh6vNYHBDg3JcMCA+gJ4KrJWbm4JOBAHjRJH/aAhARM0MRrAvB52yTnYW+pacgwjteG4GMAvRH4GEBvBD1eSwT+PgL5CaDwAsi/wPcLz/DdwlNcFD1dLGKmUIo0CxEIHoEoVXtFhuVE+XBnJtJd6WF0pUYifbR3D472icgJ9AGmandOOQPoziH/1RtqeqbT9JyjiddfdfIWqqDJh1uItl/tCsfrr0LECp4jwLkpGYIYQE8AV03OysUlAQfyoEn6sAckJGCCJl4TgM/bJjkPe0tNQ4ZxvDYEHwPojcDHAHoj6PFaIvD3ESgty7fQVySd+zKeLN7Fk6U7Indxe20dN0Vur/F76HShFkAgStM+GKVrP9I7KoHy0UgPpAcwmOoXGZCger9IH0ZEmzTtXZKmvZvHzZ2RzwC6M6hrvpGmZzpNzzmaeK3Z2VugoiYfbgG6au4Cx2vNULGipwhwbkqGGAbQE8BVk7NycUnAgTxokj7sAQkJmKCJ1wTg87ZJzsPeUtOQYRyvDcHHAHoj8DGA3gh6vJYI1IxAdvkKsisiov+6vIL/XloRnY2uryR8ZyECYSHwKvW6SdWellTtKZOqfT8+EHl/eJ+kaM9IuvaeSLM0FwEG0JuL/1Z31/RMp+k5RxOv/o2q5CzS5MPJoehfyxyv/nFCi+wQ4Nxkh1ettRlArxUpi3qanJWLi4VjBFSVPhwQWRamauLVApbgq3IeDp7CLTvA8Rovr3xRbIEnA+gWYLEqEagfgdz6E6yvPYHRVxYncWlpUvRLzJWKmBcxmoUI+IeA+VB5RdIdPa9kKNUpadq7YHRKTpp3yCnzVHowOnlelcGOThgZEGFpLgLcFzUX/63urumZTtNzjiZe/RtVyVmkyYeTQ9G/ljle/eOEFtkhwLnJDq9aazOAXitSFvU0OSsXFwvHCKgqfTggsixM1cSrBSzBV+U8HDyFW3aA4zVeXvmi2AJPBtAtwGJVIlA/AqXiIorFhUgeLTzAA5GHC/fxML8ukos0CxHwD4FuMUm+b45u9HSOiYxH+lCmH4czfTjcLSnZJZDeneqS751LUL2zB0Np+Qa6fAe9q61DUrWLiGZpLgLcFzUX/63urumZTtNzjiZe/RtVyVmkyYeTQ9G/ljle/eOEFtkhwLnJDq9aazOAXitSFvU0OSsXFwvHCKgqfTggsixM1cSrBSzBV+U8HDyFW3aA4zVeXvmi2AJPBtAtwGJVIhAPAlPzVzC9cBVG/7CWFVmOtFkLTDr31kzp/vqD1+a/jFR6Wymt2ed4/CX5Vn7ODdpeJWcXnvrk9r2RDGYOYCCzP9Jn+0Zwtn8E50T3yAH13rSIOajO4iUC3Bf5R4umZzpNzzmaePVvVCVnkSYfTg5F/1rmePWPE1pkhwDnJju8aq3NAHqtSFnU0+SsXFwsHCOgqvThgMiyMFUTrxawBF+V83DwFG7ZAY7XeHnli2ILPBlAtwCLVYlAPAgsZZ/CyGL2Ce6vTuJ+diLSU8UiXhaKmBJpqdImKbw3pa+9jEg6yshJf3OSuj5vRDpc2JSW6rvXnXkzPXuXpGfvRqecJO+Xk+T9cqq8X/67u70H3W29kc6kx5DpHI1OoB/s7hXpw0E5hd7VLmfU5ZC5ERY/EeC+yD9eND3TaXrO0cSrf6MqOYs0+XByKPrXMserf5zQIjsEODfZ4VVrbQbQa0XKop4mZ+XiYuEYAVWlDwdEloWpmni1gCX4qpyHg6dwyw5wvMbLK18UW+DJALoFWKxKBOJBIFdYRF4kl1/CZPY+Xq7cw8vsA9xYW8eN1XXcFN1SpV1OMLfLSWaRnakidqVFUiUsS9r6pdx6pLPS4dVNaam+e90Zk569Ij2dA+jpGkCv6N2Snn2PpGbfI3pQvntuZEgk1ZGRIHsGqfYMBiXIPpBKR7pDDrCnJIhuNIufCHBf5B8vmp7pND3naOLVv1GVnEWafDg5FP1rmePVP05okR0CnJvs8Kq1NgPotSJlUU+Ts3JxsXCMgKrShwMiy8JUTbxawBJ8Vc7DwVO4ZQc4XuPllS+KLfBkAN0CLFYlAvEjkF25itXlqzD6y+Us/rq8EunyRjlKcf5mWvew0pxXE7W3oT01jPYOEdGHOws4InK4M4/ZtVWRlUgvSV+XBF4j1dTu1f5XUK+mtzeYVH8SPx/ht/hmOnb57+h/lZTsZg9Z+W31Jz3y333yrx5JzT72So5JWvaqjMv3zHekMhgXYQkXAe6L/ONO0zOdpuccTbz6N6qSs0iTDyeHon8tc7z6xwktskOAc5MdXrXWZgC9VqQs6mlyVi4uFo4RUFX6cEBkWZiqiVcLWIKvynk4eAq37ADHa7y88kWxBZ4MoFuAxapEIH4EcuvPkFt/KvIMd1eXcEfE6Pn8gsgi5nOLyJbldLYEjVdFB1PMiXNJ/R2dOu8Zj2SXyO6OEvbIKfTdcgJ9JZ8TWcdKIYc1lOQEekl0Eeul3CspFHMoltZFctL/AtY2iqKLKAgWecHEaJYqAtWU7Gk5Kd4h6dhTolPo6ehCRtKz95iU7G0mLbv8W1Lqp0Sn2rojnUn3RafQM53Cl6Rm3yWyQ9K0D7TLSfOOirCEiwD3Rf5xp+mZTtNzjiZe/RtVyVmkyYeTQ9G/ljle/eOEFtkhwLnJDq9aazOAXitSFvU0OSsXFwvHCKgqfTggsixM1cSrBSzBV+U8HDyFW3aA4zVeXvmi2AJPBtAtwGJVIhA/AqXiEkqlJRSLi5jLLUQyK/Jk5TkerzyL9EwJmJHPos+KDqZ07JC83jslr/cOnBrajdMip4Z2YaR9A8NtZdFl+fZ5SQLgpUjL19AjKcjX0Bfzy1iQ9PZGr4lelz8kWBc9J4H0qqwKFlnBxGiWKgJvpmTvQm+XSc3ehREJjFdlqKNf0rFXpFuC7F0iRqclQJ6SYHlKdK+kZe/tSEe6s03qtLdHmiVcBLgv8o87Tc90mp5zNPHq36hKziJNPpwciv61zPHqHye0yA4Bzk12eNVamwH0WpGyqKfJWbm4WDhGQFXpwwGRZWGqJl4tYAm+Kufh4CncsgMcr/HyyhfFFngWfwIieYFvpp7gm+nHuDD9BPOSI3lemjHav1JNUSypoXveRXvmhOgT+NehYfzb8Aj+TTQLEQgSgaKMuuKcyDxuzN/BjYW7InfworCBFxIs/km0+b+yjMuKriQ2j0bpq7FaTYBufpdUeT0Go6Tgm6nB20W3m/Tg5t/pg2hLHYj0b8b24Dfje/H52F7ImfRITPLwn5c1+WdFptfnReYiya7PiswguzaLyWIWEyJGLwkeSwUR0aajr9O+R2BswmEQqEj0/6N61VL5r+q///ZfyaSJfxO3ih0C1c/K6xTr0W+j/1X+azMNe4Rv9Sevf1epV0VXTo53m7TsIt0Z7MqMYnf3qJwqH5VU7MOSkn0k0r1yYN1Ijzm4ztLSCHBf5B+9mp7pND3naOLVv1GVnEWafDg5FP1rmePVP05okR0CnJvs8Kq1NgPotSJlUU+Ts3JxsXCMgKrShwMiy8JUTbxawBJ8Vc7DwVO4ZQc4XuPllS+KLfAsScCuLAE70Xfm7uHW7L1IPy4URQqR9q+YaE9aJIXBgVORDIl81teLz/v6Is1CBIJEoJSV8bgi4zGLH1cn8Dz7Aj+KzEsa87lCHgvFdSxLKvPlTb1aKmJNZLUo41RSm0NSnEPSm+el8/JfkU6mvB6DnZIaPC2pwY0eSBvpiiQjp8+70zsjfbx/GG8PjOBt0SYReNem/Nw2Y23F8uXCigTHjWSRy68gV1gWLafSy4KBnEJfFAzWTFp7OX2+LmJOsRel/0Wjpf/FDXOy3WCSEzzWRaS+RMjNNUYqWFXE4FQV+cuFzX8Jhpvp4fOxpoh/A7d2mcVEOv8mgJ5ul7TrRtqkrmj5eLxEz1PIyH9HIifBze9TolNGy+9T8vu0qRcha06hdwr2XXL6vFNSs3dhUNKyD0mK9iHR/e29GJS0+gMdvcKZXCE2dPFweTLDxKNWuS/yiIxNUzQ902l6ztHEq3+jKjmLNPlwcij61zLHq3+c0CI7BDg32eFVa20G0GtFyqKeJmfl4mLhGAFVpQ8HRJaFqZp4tYAl+Kqch4OncMsOcLzGyytfFFvguSHBpc0g0+TiDRiZWLyJy6truLS2Llp+712ppinOYP/IGZGzkT7VncbpTfHOZBpEBGpBYENCuUYkEL5cXJFvg2ejYPJ6cRnrJogselJSmU9ISnOj5+Qb4rM5SWsuGiU5vS2BdUiAWcLwkazWcs+66rweg+a72b1dg+jtHMSenn7sywxgT0ZShKeGJGg7GOnhzm4Rk0q8GyZWW5Wf39rkYjfRaknpLv3Pl0REFyVoXiqJyH/nJDCek6C30UUJcEcil6zL719/N7363xKMl9T4KC1Gel6anxOZNzFyCcAbnIw2Z94NTkZX/r+Z8wTDRFLEv4GbgBCdAP+b4HVGvlfeI3+MYDTkDxNgtPx7WPSIiNHdkma9+2e68rMKsiZIL0F1Scue+n/s3QnXbMlR3vuSelRPmgcEXE0MBgwewBiDsbn42l5e/rxeXtcDFxuDMXhkMAajAQNC89DzoJburvd0S0ctdZ+okxWZkW/8SqtcMuSOjPo/T0Rm7eTd53j0+vnzkePR7I8cj2Q/fz78todu3o8c7weOw/MHjgP889vrdhOwL6qnb6ffdJ1+53TStV5V5WXUycN5FOtFVq/1NJHRZQT0pst4RUc7QI+SumBcJ7NaXC4wxkZDeXgjsS5ItZOuF2DZfqg+vL2E3/cLqNfr6upG8f3xfP7Z3z899+zvnZ4/3r/5zHOn33z2eB+f3/rWN49jrW8en298bPR3Hpr8+qOR7++R0d/9WOPz/+87jyg+P6745qHQp/PjoW/+87bHj8dEP37z+aPv+5nTj53f7//p00eOc6OPvva+PwKuQqAogbse7f6Z47Hmnzkea/5nx+fnXnz+2+/TK8cx8PFo8/P7meNrHEfHN++c13cexP7Uo+87HhX+3tOTx+PBP/HEu4/3e27e73vw0eMx4e+4eWe/nv/GC8e/h/7C8Zf4Lx7v83+/83nncfhfvvn8/HFw/oXjff48fePM6s77+Hv/m/eZ2Z2j9Dv/5wfPvPZ4+JtHxF/tdRe3o1c9dbyfPD9M467Xkw8+dnritffpzO747+fPDx7vD7z2+djx+fjB9/z52PH5+M1nPuerYRBoOgH7ounI7zlhp990nX7ndNL1nia/RQM6efgWyXbPr6Je74nIgOIE9KYcgRygJ3DtZFaLS4KBCoTk4QIiJKTQSdcEfGVD6sNlpRlKTL0O4fuei90ovj+eL73456eXX/rz0/nzfz//3OmPX3j+5vOF43HSLxx/Dfvi8Xl+VPTNI6OP9yuv/efl47HHrxx/BXp+1PH9Pe749ccaH38ZeX6k8bcfbXw8Gvrtd96PHX9t+Y7zgdHNX10+fvz3x46/0Hz89KEnf/jb7/cdf3z5/uPa86cXAreKwM2j3Y/38fml4y/Sv3i8z59fPx7rfn5/7eXjr62Px5Tf+cvql27+hvr1f1E8h8PrD2E/6vJ4NPg7jkeDP3p8fvDRJ04fePTx0wceefz05PEX0U+9/aGbz+zXS8dfoJ//Wv3uz5fOj7N/9Tgav3kk/vE4+KM/ff34q/Knb/7Q/fzX6Xfed/7e/M77dDr4vfZ+8fy492Ps+X29113cjj71juP96NGz7n7d+evy4338tfjpzO78Pv77U8fnO1/7fOTg+sjx/3/4DZ/Xy1Ok20bAvqieop1+03X6ndNJ13pVlZdRJw/nUawXWb3W00RGlxHQmy7jFR3tAD1K6oJxncxqcbnAGBsN5eGNxLog1U66XoBl+6H68PYSft8voF6vq6sbxffH89VXnzm9ejwi+vz51ZdeOH3tpedPX335+eNw7ovHfz/ex+dXXj4/LvrF43//0vG3mi8eh3THX30en+d/i/i54y81z489vvx1fqzx+a8nj7+kfO2xxo8dn4898M7joPydN5/vfvjJ03seeep4BPRTx7/j+9hr7+OvMI//+WPH+/z5juNP119/X56DKxAoTOD1R7sfny8cjzZ/4TgcPr9fOv7N75dfPT/W/Ci847HmN+/zvwN+fJXX3znf6jsPYn/wOMh98DjIffA43H3swYeOQ+EHj8/zo8Lf/to7//+i5dXje796PCnj5n18/zv//czjtUfiH5/nf9P8/H7p5t9A/w6vc8u6ear7Dajz/3vnffcj4q/H8C5ux8H5g0fPOr/vfj1w/rfNj/f583Q8gv10/jzej9zwfOCG6fl/98D58/h3z28+X/ufXS9PkW4bAfuieop2+k3X6XdOJ13rVVVeRp08nEexXmT1Wk8TGV1GQG+6jFd0tAP0KKkLxnUyq8XlAmNsNJSHNxLrglQ76XoBlu2H6sPbS/h9v4B6va6ubhRfgefN44+Pv8k8Pr/04mdPX3zxL09feukvT1948YXT54/HRp8/nz0ec/zscXx+/hx73PH5scbHY4qPx7KfH2n8+mONn3jwvcejjN9zvN97/FXru4+/bn3Pzef7Hj0eC/3IozefXggggAACCCDw1gTsi+o5pNNvuk6/czrpWq+q8jLq5OE8ivUiq9d6msjoMgJ602W8oqMdoEdJXTCuk1ktLhcYY6OhPLyRWBek2knXC7BsP1Qf3l7C7/sF1Ot1dXWj+Ao8j79yvfOY41eOw/Gvnp45/g3m8+fTx+Oib97HI6NfPB51/NLpzufrjzt+8b7+Av38WOPzY57Pj2f/zmONH33gieMxxcejod/+xOmph47D9dfeTz50PBb6oYeP9xv+8eArfG0hEEAAAQQQuG0E7IvqKdrpN12n3zmddK1XVXkZdfJwHsV6kdVrPU1kdBkBvekyXtHRDtCjpC4Y18msFpcLjLHRUB7eSKwLUu2k6wVYth+qD28voQP0CRK6UXwFyMcjkO885vibx79vfhyTn9+vvnj892/eeWz08Xk8KPnb/3n9ccevnh+PfPHrO481fuCuxxo/8LaHjkcT33nf+bd+Hzz+PfTzfz8eZXw8uvih8+ONvRBAAAEEEEDgLQnYF9UzSKffdJ3uS3TStV5V5WXUycN5FOtFVq/1NJHRZQT0pst4RUc7QI+SumBcJ7NaXC4wxkZDeXgjsS5ItZOuF2DZfqg+vL2E3/cLqNfr6jpyo/hXP/jzp3/8ob97+tUP/fzpkfNh7QPHwe3xb/t6IYAAAggggAACuxB46XiKzMvHU2Re+uYrp1/73O+c/vXn/tPp1z7/Oxen/88+/Eunf/7hXz6dP72uR6DTb7pOv3M66Xq9aqgfqZOH66txvQzV6/VYirSGgN6Uw90BegLXTma1uCQYqEBIHi4gQkIKnXRNwFc2pD5cVpqhxNTrEL7vuXjkAP0n3/nx008d75985ydOH3n8B04fffzDN59eCCCAAAIIIIDALgT+7Lm/On3muc+ezp//8+ufPP3h1z91fH7q4vQdoF+MLHRBp990nX7ndNI1ZPRbMqiTh2+JZKGvoV5DmAwqTEBvyhHHAXoC105mtbgkGKhASB4uIEJCCp10TcBXNqQ+XFaaocTU6xC+qx6gv/vhp07n93uO9y+876dPf+99P3N8/sx1ExQNAQQQQAABBBBIJPDbX/q903883r/9pd8/feXlp09ffe196ZQO0C8lFhvf6Tddp985nXSNOf12jOrk4duhWOxbqNcYJ6PqEtCbcrRxgJ7AtZNZLS4JBioQkocLiJCQQiddE/CVDakPl5VmKDH1OoTvey7+tc//7unf3jyq9HdPL7368vH40pdPLx6fl77cNL6UmPEIIIAAAgggUIHAyNN4Hn3g4Zt/vuaR4/NXP/h3Tv/o/E/bHJ9e1yPQ6Tddp985nXS9XjXUj9TJw/XVuF6G6vV6LEVaQ0BvyuHuAD2BayezWlwSDFQgJA8XECEhhU66JuArG1IfLivNUGLqdQjf91z8R09/+uYxpf/r658+ffq5vzweYfpXp08/+5cXT+IA/WJkLkAAAQQQQACBAgRGDtA/9sQPHv+EzQ+cPvb4D57+2js/dvyzNh8//cRTHyvwrW5PCp1+03X6ndNJ19tTjff+Jp08fG8at2eEer09Wnb9JnpTjvIO0BO4djKrxSXBQAVC8nABERJS6KRrAr6yIfXhstIMJaZeh/B9z8Vfe/mZm0eVfu2VZ24eX/pbX/wfN5+XvhygX0rMeAQQQAABBBCoQGDkAP38z9f84vv/xs0/Y/Ouh568+adt3vXwkxW+1q3JodNvuk6/czrpemuKMfBFOnk4gOPWDFGvt0bKtl9Eb8qR3gF6AtdOZrW4JBioQEgeLiBCQgqddE3AVzakPlxWmqHE1OsQvre8eOQGsgP0PF1ERgABBBBAAIE8AvY/eWyvEbnTb7pOv3M66XqNOtglRicP76LJNfJUr9egKMZKAnpTDn0H6AlcO5nV4pJgoAIhebiACAkpdNI1AV/ZkPpwWWmGElOvQ/gcoOfhExkBBBBAAAEENiTgAL22aJ1+03X6ndNJ19oVdt3sOnn4uuRqR1OvtfWR3b0J6E33ZnQ/Ixyg3w+1e1zTyawWlwQDFQjJwwVESEihk64J+MqG1IfLSjOUmHodwucAPQ+fyAgggAACCCCwIQEH6LVF6/SbrtPvnE661q6w62bXycPXJVc7mnqtrY/s7k1Ab7o3o/sZ4QD9fqg5QP82AYtLgoEKhOzUcDt5uJOuBcpoWgqdPDwNaoGJ1GueCCM3kH/lgz93+pUP/Ozp/PmOBx49Pfbg8T4+vRBAAAEEEEAAgWoEnn/1xdPz33jx9MLx+euf/8+nX//Cf7n5vPTln7C5lNjl4zv9puv0O6eTrpe7ft8rOnl4X5Uuz1y9Xs7MFbUI6E05ejhAT+DayawWlwQDFQjJwwVESEihk64J+MqG1IfLSjOUmHodwveWF48coP/4Ux85/bWnPnb6sSc/cvrEkz90+vgTP3T6xPH2QgABBBBAAAEEqhH45LN/cfrU8f7kM39x+pNn/uz0v57+9OmPn/6zi9N0gH4xsosv6PSbrtPvnE66Xmz6jS/o5OGNZbo4dfV6MTIXFCOgN+UI4gA9gWsns1pcEgxUICQPFxAhIYVOuibgKxtSHy4rzVBi6nUIX9oB+lMPPX566qEnjvfjp7///r91+qX3/83j82/mJSsyAggggAACCCBwnwT+wxf/++k3j/d/+OJ/Oz39ynPH+9mbz0tfDtAvJXb5+E6/6Tr9zumk6+Wu3/eKTh7eV6XLM1evlzNzRS0CelOOHg7QE7h2MqvFJcFABULycAERElLopGsCvrIh9eGy0gwlpl6H8L3lxf/ueHzpv/v88T4+n3/1hdOz33jh5vGml77+4fEo95v3B3/2eIz7O05PPPiOm0e6eyGAAAIIIIAAAqsInPc0N3ubY4/z+n7nvOe59HXe09zsbY49zuv7nfOnVw6BTr/pOv3O6aRrTmXUjNrJwzUVyMlKveZwFXUeAb0ph7UD9ByubaJ2KkwLaRtb+6IIbEVAH95KLsl+HwKzPXx+hOmfHI8v/ZNn/s/xSNM/P/3v4/3JZ//8Ym3Oj3H/seOR7j/25P91PM79h08/+sQP33x6IYAAAggggAACqwjc7G2Ofc3587zXubPnufyx7Z849jU/euxrznub817nzp7nI6u+lnlvEYFO99Zm/865RTbxVYoQ6FSvRZBPSUNvmoJ5+iSd6nWmhx2gT7fy7ZpwpllXk+vUhFazNj8CCMQJ6MNxVkbWJDDbw8+cH2H6jedOz7zy/M0jTX/jC//t5vPS15NB80BtAAAgAElEQVQPPXZ66sEnTufP8+Pcf/kDf+vm0wsBBBBAAAEEEFhF4O69zXmv8/Q3nr3Z81z6untvc2fP8/ix53n80jDGI/A9BDrdW5v9O4fdELg2gU71em12lePpTZXVuf/cOtXrTA87QL9/T7ryIDDTrKuBd2pCq1mbHwEE4gT04TgrI2sSWOnhf/nZ3zz9i8/+xun8OfL65Q/87ZvHm/6D4wD9ieMm8+PHI0+fePCxkZCuRQABBBBAAAEEQgSe/cbzp+eOx7Y/exyU//vj/yjw/Mj23/jCfw1d+2aD/LvnQ/hc/BYEOt1bW/k7hwkRuAaBTvV6DV67xNCbdlHqsjw71etMDztAv8yHRr+BwEyzrobfqQmtZm1+BBCIE9CH46yMrElgpYevdYD+o8ejTd/4/hGPc69pOFkhgAACCCBwywj86c0/SfN/vuc98jUdoI/Qc+1bEeh0b23l7xwuROAaBDrV6zV47RJDb9pFqcvy7FSvMz3sAP0yHxrtAJ0HEEAAgVIEZm4aVn/xTpvB1axnzr/Sw9c6QD//tfn5L8+fOP7y/B+8/2+f/sHxF+nnv0r3QgABBBBAAAEEsgmc/9r835/fX/yvp2df+0v081+lj7wcoI/Qc+1bEej0m27l7xwuROAaBDrV6zV47RJDb9pFqcvy7FSvMz3sAP0yHxr9BgIzzboafqcmtJq1+RFAIE5AH46zMrImgZUePv87oecbzufP878P+sxr/zb6CKnzvxl6PkD/++//mzf/VuiTx+G6fzN0hKhrEUAAAQQQQOCNBJ555blj33LsXY7P//DF//7t/cwIqfO/df7kzb91/tixj3l9P/O3RkK6FoHvIdDp3trK3zmsh8A1CHSq12vw2iWG3rSLUpfl2aleZ3rYAfplPjT6DQRmmnU1/E5NaDVr8yOAQJyAPhxnZWRNAis9fH7k6Z8+e7xfe/TpHz/9mZvHn468zo9u/5EnjvfxeX6s+48/9dGbTy8EEEAAAQQQQOBaBM77ldf3LXfvZ0bi371vuXs/MxLTtQi8kUCne2srf+dwHgLXINCpXq/Ba5cYetMuSl2WZ6d6nelhB+iX+dDoNxCYadbV8Ds1odWszY8AAnEC+nCclZE1Caz08HPHY06f+8aLx/v5m7/c+vUv/Oebz5HX48dj3B9/8NHj/djN49x/5YM/d/MX6V4IIIAAAggggMC1CNzsWz5/7FuOx7af9zF39jMvDIU/71d+5QN39i3nfcyd/cw7hmK6GIE3Euh0b23l7xzOQ+AaBDrV6zV47RJDb9pFqcvy7FSvMz3sAP0yHxr9BgIzzboafqcmtJq1+RFAIE5AH46zMrImgSoePj/+9Pwo9/PnM688e3r6eCTq+T3yOj/G/fwI1DuPc3/i9NTxSPfz2wsBBBBAAAEEELiUwOt7k/M+5e59y6Vx7h7/+t7kvE+5e98yEtO1CLwVgU731qr8zuFIBO6XQKd6vV9GO16nN+2o2r1z7lSvMz3sAP3e3jPiLQjMNOtqITo1odWszY8AAnEC+nCclZE1CVTx8Cef/YvTJ49HuX/q+Pzjp//s9MfPfObmc+T18Sd+6OZR7ufPH3/qI6cff/J4H49090IAAQQQQAABBC4lcH5k+x8/c+xRjv3Jeb9yfnT7+XPkdWd/8tGbfcp5v/KJY9/yiePTC4EsAp3urVX5nZOlpbi3n0Cner39an7nG+pNt1PtTvU608MO0G9nvUz7VjPNOu1LvclEnZrQatbmRwCBOAF9OM7KyJoEqnj4+ePRp8+/eryPx5/+uy/8l9P/dzwW9fw58nrsePTpYw8c7+PzH37gZ0//9wf/zs2nFwIIIIAAAgggcCmBO/uT373Zn3xn3/LipWG+a/yd/cnP3exPHjse1/76vmUoqIsReAsCne6tVfmdw5AI3C+BTvV6v4x2vE5v2lG1e+fcqV5netgB+r29Z8RbEJhp1tVCdGpCq1mbHwEE4gT04TgrI2sSqOjhf/nZ3zz9i8/+xun8ea3XLx2Pcf/F9/2N0/nz7tc7j0e6v/PhJ0/vPB6d6oUAAggggAACCHz9eET7119+5vT1N/xTMr95/DMzv/Wl/3E6f468znuOdz58vI/PN9ufjMR3LQJvRaDTvbWKv3O4E4FLCHSq10u47D5Wb9pdwe+ff6d6nelhB+i3s16mfauZZp32pd5kok5NaDVr8yOAQJyAPhxnZWRNAhU9nHGA/vEnfvDm0ajn992vv3Y80v38WPfzpxcCCCCAAAIIIPC/zo9qP97nz7tf58e133n/5RCku/cer+9NzvsULwRmEOh0b63i75wZGpvj9hDoVK+3R7V7fxO96d6MdhzRqV5netgB+o7VUCjnmWZd/bU7NaHVrM2PAAJxAvpwnJWRNQlU9HDGAfo7Hnjk9I7jce7nz7tf58em/srxaPfzpxcCCCCAAAIIIHD+Z2R+/XhU+/nz7tcLr750euH452bOnyOvu/ceb7Y/GYnvWgTeikCne2sVf+dwJwKXEOhUr5dw2X2s3rS7gt8//071OtPDDtBvZ71M+1YzzTrtS73JRJ2a0GrW5kcAgTgBfTjOysiaBCp6+D9+6fduHo96/vza8QjVr71yvI/PjNffe9/P3Dw+9fx59+tdx2Pd3/XQ8T4+vRBAAAEEEEDg9hF4sz3G3fuQjG/9zz78S6d//uFfPp0/vRCYTaDTvbWKv3Nm622+vQl0qte9lbose73pMl67jO5UrzM97AB9lwoomudMs65G0KkJrWZtfgQQiBPQh+OsjKxJoKKHP308GvXTz3329Jnj84+e/vTpj75+vI/PjNfHjkemfuzxD58++oZHp/7EUx87/cQ7j/fx6YUAAggggAACt4/Am+0xzvuP8z7kvB/JeDlAz6AqZpRAp3trFX/nRHUyDoEzgU712klxvel2qt2pXmd62AH67ayXad9qplmnfak3mahTE1rN2vwIIBAnoA/HWRlZk0BFD7/46sunF4/Ho770zZdPv3Y8QvXXPvc7N58Zr0cfePj0yNsfOZ0/73796vFY91/90M+fzp9eCCCAAAIIIHD7CLzZHuO8D3npmy8de5GXU760A/QUrIIGCXS6t1bxd05QJsMQuCHQqV47Sa433U61O9XrTA87QL+d9TLtW80067Qv9SYTdWpCq1mbHwEE4gT04TgrI2sSqO7h3z4e4/5bx/v8effrqy8/ffrq8Vj382fG6xfe99OnX3zf3zj9whse7Z4xl5gIIIAAAgggMJ/AnT3G/zj2GL+fMvm7H37q9O7jn4I5f979Ou8tfvF422OkYBf0HgQ63Vur/juHWRG4F4FO9XovFrfpf6833SY1v/NdOtXrTA87QL+d9TLtW80067Qv9SYTdWpCq1mbHwEE4gT04TgrI2sSqO7hzxyPUP2z5/7qeJz7Z78L4B89/anTH3z9U8fj3T+VAvajx2PdP/L4D5zOn14IIIAAAgggcPsIfHuPcew1Ml4/8c6Pn/768f6Jpz7+XeE/+oQ9RgZvMWMEOt1bq/47J6aYUZ0JdKrXTjrrTbdT7U71OtPDDtBvZ71M+1YzzTrtS73JRJ2a0GrW5kcAgTgBfTjOysiaBKp7+PwY95defeXmce53v86Pdf83N492/50UsI+8/Xi0+wMPHY93/+5Hu6dMJigCCCCAAAIITCfwZnuMayXyqx/8+dP/c/7nYI733S97jGsRFud+CHS6t1b9d8796OeaXgQ61WsnZfWm26l2p3qd6WEH6LezXqZ9q5lmnfal3mSiTk1oNWvzI4BAnIA+HGdlZE0Cu3r4Px2PW/3tLx/v4/MrL3/99JWXnr759EIAAQQQQAABBFYReM/D7zy955GnTufP8z8H8wvv/enT3z0+vRCoQqDTvbVdf+dU8Yo81hPoVK/rac/LQG+ax3rmTJ3qdaaHHaDPdPEtnGumWVfj69SEVrM2PwIIxAnow3FWRtYksKuHz491/z/H+/z5h8dj3P/g6396+p9Jj3OvqZysEEAAAQQQQKAagZ+8eWz7j5x+6vg8/1Mw/9fxPn96IVCFQKd7a7v+zqniFXmsJ9CpXtfTnpeB3jSP9cyZOtXrTA87QJ/p4ls410yzrsbXqQmtZm1+BBCIE9CH46yMrElgVw+//M1XTq988xun8+e/+dx/Ov3rz/326d8ej3T3QgABBBBAAAEEVhH4R8fj2v/xh37heHT73z09/PaHTg+9/cGbTy8EqhDodG9t1985Vbwij/UEOtXretrzMtCb5rGeOVOnep3pYQfoM118C+eaadbV+Do1odWszY8AAnEC+nCclZE1CdwGD//Ol//g5lHu588vv/T105df/trNpxcCCCCAAAIIIJBB4L2PvPP03offdTp/3v36+ff+9ZtHt58/vRCoSKDTvbXb8DunoofkNI9Ap3qdR3X9THrTeg0yMuhUrzM97AA9w62NYs4062qsnZrQatbmRwCBOAF9OM7KyJoEboOH//z5zx2Pcv/c6fz5B1/70+P9yZtHunshgAACCCCAAAIZBM6Paf/r7/rE8f6R7wr/w4996Hhk+4dO508vBCoS6HRv7Tb8zqnoITnNI9CpXudRXT+T3rReg4wMOtXrTA87QM9wa6OYM826GmunJrSatfkRQCBOQB+OszKyJoHb4OFvnB/l/q1vnL7xzVdvHuX+r//qeB+fXggggAACCCCAQAaB82Pa//EPHO/j8+7Xg29/4PTw2x48PXg8ut0LgYoEOt1buw2/cyp6SE7zCHSq13lU18+kN63XICODTvU608MO0DPc2ijmTLOuxtqpCa1mbX4EEIgT0IfjrIysSeC2efh3vvyHp989HuV+/rz79eWXvnb64ktfPX3p+PRCAAEEEEAAAQQuJfC+R951ev8j7z4e2/6u4xHtP3X6O8dj2s+fXgjsRKDTvbXb9jtnJ5/J9ToEOtXrdYjtEUVv2kOnS7PsVK8zPewA/VInGv9dBGaadTX6Tk1oNWvzI4BAnIA+HGdlZE0Ct83Df/78509/8dr7buK//7X/ffq94/37xyPevRBAAAEEEEAAgUsJ/PTxuPafedePnn76eP/QYx+8ef/w8fZCYCcCne6t3bbfOTv5TK7XIdCpXq9DbI8oetMeOl2aZad6nelhB+iXOtH47yIw06yr0XdqQqtZmx8BBOIE9OE4KyNrErhtHn71W6+eXjke5X7+vPv1r/7qP57+1fFY9/OnFwIIIIAAAgggcCmBf/IDf+/0T45Htp8/H3jbA6eHjse1nz+9ENiJQKd7a7ftd85OPpPrdQh0qtfrENsjit60h06XZtmpXmd62AH6pU40/rsIzDTravSdmtBq1uZHAIE4AX04zsrImgS6ePg/f+V/Ho92/8PT+fPNXl948SvHI96/evrCi1+tKZasEEAAAQQQQOBqBD7w6LtP7zseyf6BR98Tivlz7/nJ47HtP3U6f3ohsCuBTvfWuvzO2dWL8r43gU71em8at2eE3nR7tLz7m3Sq15kedoB+O+tl2reaadZpX+pNJurUhFazNj8CCMQJ6MNxVkbWJNDFw3/x/BdOf3l+tPsLX3hTIc6PeP+9r/7JzaPevRBAAAEEEEDgdhM4P479Z979YzePZY+8fugdHzj94M2j2z8QGW4MAiUJdLq31uV3TkmjSeoqBDrV61WAbRJEb9pEqAvT7FSvMz3sAP1CIxr+3QRmmnU1+05NaDVr8yOAQJyAPhxnZWRNAl08/Oq3vnn65vE+f77Z6//9q9863Xl7zHtNt8oKAQQQQACB6xH4p8ej2P/pD/zizTvyeuBtbz+9/XifP70Q2JVAp3trXX7n7OpFed+bQKd6vTeN2zNCb7o9Wt79TTrV60wPO0C/nfUy7VvNNOu0L/UmE3VqQqtZmx8BBOIE9OE4KyNrEujk4Xsp8F++8kc3j3k/f3ohgAACCCCAwO0m8LPv+YmbR7KfP70Q6EKg0701v3O6uPr2fs9O9Xp7Vfzeb6Y33U61O9XrTA87QL+d9TLtW80067Qv5QB9NWrzI4DABQT04QtgGVqSQCcP30uAvzwe7/7Z5794+uwLX7zXUP97BBBAAAEEENicwIff8f7Thx97/+kHj0ezeyHQhYAb/F2U9j1vA4FO9Xob9Ip+B/dgoqT2GtepXmd62AH6XnVQLtuZZl395Ts1odWszY8AAnEC+nCclZE1CXTy8L0U+Oa3vnW6+c9bPOb9XjH87xFAAAEEEEBgDwJvOx7F/rbjP29/29v2SFiWCFyBQKd7a37nXMEwQiwl0Klel4KePLneNBn4pOk61etMDztAn2Tg2zrNTLOuZtipCa1mbX4EEIgT0IfjrIysSaCTh2sqICsEEEAAAQQQQAABBOYQ6HRvze+cOZ4ySx6BTvWaR7FeZL2pnibXyKhTvc70sAP0a7izcYyZZl2NuVMTWs3a/AggECegD8dZGVmTQCcP11RAVggggAACCCCAAAIIzCHQ6d6a3zlzPGWWPAKd6jWPYr3IelM9Ta6RUad6nelhB+jXcGfjGDPNuhpzpya0mrX5EUAgTkAfjrMysiaBTh6uqYCsEEAAAQQQQAABBBCYQ6DTvTW/c+Z4yix5BDrVax7FepH1pnqaXCOjTvU608MO0K/hzsYxZpp1NeZOTWg1a/MjgECcgD4cZ2VkTQKdPFxTAVkhgAACCCCAAAIIIDCHQKd7a37nzPGUWfIIdKrXPIr1IutN9TS5Rkad6nWmhx2gX8OdjWPMNOtqzJ2a0GrW5kcAgTgBfTjOysiaBDp5uKYCskIAAQQQQAABBBBAYA6BTvfW/M6Z4ymz5BHoVK95FOtF1pvqaXKNjDrV60wPO0C/hjsbx5hp1tWYOzWh1azNjwACcQL6cJyVkTUJdPJwTQVkhQACCCCAAAIIIIDAHAKd7q35nTPHU2bJI9CpXvMo1ousN9XT5BoZdarXmR52gH4NdzaOMdOsqzF3akKrWZsfAQTiBPThOCsjaxLo5OGaCsgKAQQQQAABBBBAAIE5BDrdW/M7Z46nzJJHoFO95lGsF1lvqqfJNTLqVK8zPewA/RrubBxjpllXY+7UhFazNj8CCMQJ6MNxVkbWJNDJwzUVkBUCCCCAAAIIIIAAAnMIdLq35nfOHE+ZJY9Ap3rNo1gvst5UT5NrZNSpXmd62AH6NdzZOMZMs67G3KkJrWZtfgQQiBPQh+OsjKxJoJOHayogKwQQQAABBBBAAAEE5hDodG/N75w5njJLHoFO9ZpHsV5kvameJtfIqFO9zvSwA/RruLNxjJlmXY25UxNazdr8CCAQJ6APx1kZWZNAJw/XVEBWCCCAAAIIIIAAAgjMIdDp3prfOXM8ZZY8Ap3qNY9ivch6Uz1NrpFRp3qd6WEH6NdwZ+MYM826GnOnJrSatfkRQCBOQB+OszKyJoFOHq6pgKwQQAABBBBAAAEEEJhDoNO9Nb9z5njKLHkEOtVrHsV6kfWmeppcI6NO9TrTww7Qr+HOxjFmmnU15k5NaDVr8yOAQJyAPhxnZWRNAp08XFMBWSGAAAIIIIAAAgggMIdAp3trfufM8ZRZ8gh0qtc8ivUi6031NLlGRp3qdaaHHaBfw52NY8w062rMnZrQatbmRwCBOAF9OM7KyJoEOnm4pgKyQgABBBBAAAEEEEBgDoFO99b8zpnjKbPkEehUr3kU60XWm+ppco2MOtXrTA87QL+GOxvHmGnW1Zg7NaHVrM2PAAJxAvpwnJWRNQl08nBNBWSFAAIIIIAAAggggMAcAp3urfmdM8dTZskj0Kle8yjWi6w31dPkGhl1qteZHnaAfg13No4x06yrMXdqQqtZmx8BBOIE9OE4KyNrEujk4ZoKyAoBBBBAAAEEEEAAgTkEOt1b8ztnjqfMkkegU73mUawXWW+qp8k1MupUrzM97AD9Gu5sHGOmWVdj7tSEVrM2PwIIxAnow3FWRtYk0MnDNRWQFQIIIIAAAggggAACcwh0urfmd84cT5klj0Cnes2jWC+y3lRPk2tk1KleZ3rYAfo13Nk4xkyzrsbcqQmtZm1+BBCIE9CH46yMrEmgk4drKiArBBBAAAEEEEAAAQTmEOh0b83vnDmeMksegU71mkexXmS9qZ4m18ioU73O9LAD9Gu4s3GMmWZdjblTE1rN2vwIIBAnoA/HWRlZk0AnD9dUQFYIIIAAAggggAACCMwh0Onemt85czxlljwCneo1j2K9yHpTPU2ukVGnep3pYQfo13Bn4xgzzboac6cmtJq1+RFAIE5AH46zMrImgU4erqmArBBAAAEEEEAAAQQQmEOg0701v3PmeMoseQQ61WsexXqR9aZ6mlwjo071OtPDDtCv4c7GMWaadTXmTk1oNWvzI4BAnIA+HGdlZE0CnTxcUwFZIYAAAggggAACCCAwh0Cne2t+58zxlFnyCHSq1zyK9SLrTfU0uUZGnep1pocdoF/DnY1jzDTrasydmtBq1uZHAIE4AX04zsrImgQ6ebimArJCAAEEEEAAAQQQQGAOgU731vzOmeMps+QR6FSveRTrRdab6mlyjYw61etMDztAv4Y7G8eYadbVmDs1odWszY8AAnEC+nCclZE1CXTycE0FZIUAAggggAACCCCAwBwCne6t+Z0zx1NmySPQqV7zKNaLrDfV0+QaGXWq15kedoB+DXc2jjHTrKsxd2pCq1mbHwEE4gT04TgrI2sS6OThmgrICgEEEEAAAQQQQACBOQQ63VvzO2eOp8ySR6BTveZRrBdZb6qnyTUy6lSvMz3sAP0a7mwcY6ZZV2Pu1IRWszY/AgjECejDcVZG1iTQycM1FZAVAggggAACCCCAAAJzCHS6t+Z3zhxPmSWPQKd6zaNYL7LeVE+Ta2TUqV5nenjaAfo1TLBLjE5m3UUTeV5GYGYTuiwzoxFA4I0ErDm30xP68O3UVb3eTl19KwQQ2IdAp/W105rTSdd9qk2mCCCAwO0kYH2l6+4E7Jt2V/D756835ejqAD2BayezJuATsgABC2kBEaSAQJCANScIarNh+vBmggXTVa9BUIYhgAACSQQ6ra+d1pxOuiaVhrAIIIAAAkEC1tcgqM2G0XUzwaT7PQR4OMcUDtATuHYyaw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+u7d0cAACAASURBVF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DADYgCIkgBgSABa04Q1GbD9OHNBAumq16DoAxDAAEEkgh0Wl87rTmddE0qDWERQAABBIIErK9BUJsNo+tmgknXAfokDzhATwDdqeEm4BOyAAE3IAqIIAUEggSsOUFQmw3ThzcTLJiueg2CMgwBBBBIItBpfe205nTSNak0hEUAAQQQCBKwvgZBbTaMrpsJJl0H6JM84AA9AXSnhpuAT8gCBNyAKCCCFBAIErDmBEFtNkwf3kywYLrqNQjKMAQQQCCJQKf1tdOa00nXpNIQFgEEEEAgSMD6GgS12TC6biaYdB2gT/KAA/QE0J0abgI+IQsQcAOigAhSQCBIwJoTBLXZMH14M8GC6arXICjDEEAAgSQCndbXTmtOJ12TSkNYBBBAAIEgAetrENRmw+i6mWDSdYA+yQMO0BNAd2q4CfiELECg0w0I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VgH6Alid2pCCfiELECg0+KiXgsYTgpDBNTrEL6yF3fStawIEhsiYH0dwlf24k69iYfL2lBiQQKd6jWIxDAEEEAAgSQC9k1JYBeHtZdYLEDS9J3qlYeTTNQorAP0BLE7NaEEfEIWINBpcVGvBQwnhSEC6nUIX9mLO+laVgSJDRGwvg7hK3txp97Ew2VtKLEggU71GkRiGAIIIIBAEgH7piSwi8PaSywWIGn6TvXKw0kmahTWAXqC2J2aUAI+IQsQ6LS4qNcChpPCEAH1OoSv7MWddC0rgsSGCFhfh/CVvbhTb+LhsjaUWJBAp3oNIjEMAQQQQCCJgH1TEtjFYe0lFguQNH2neuXhJBM1CusAPUHsTk0oAZ+QBQh0WlzUawHDSWGIgHodwlf24k66lhVBYkMErK9D+Mpe3Kk38XBZG0osSKBTvQaRGIYAAgggkETAvikJ7OKw9hKLBUiavlO98nCSiRqFdYCeIHanJpSAT8gCBDotLuq1gOGkMERAvQ7hK3txJ13LiiCxIQLW1yF8ZS/u1Jt4uKwNJRYk0Kleg0gMQwABBBBIImDflAR2cVh7icUCJE3fqV55OMlEjcI6QE8Qu1MTSsAnZAECnRYX9VrAcFIYIqBeh/CVvbiTrmVFkNgQAevrRgBVoAAAIABJREFUEL6yF3fqTTxc1oYSCxLoVK9BJIYhgAACCCQRsG9KArs4rL3EYgGSpu9UrzycZKJGYR2gJ4jdqQkl4BOyAIFOi4t6LWA4KQwRUK9D+Mpe3EnXsiJIbIiA9XUIX9mLO/UmHi5rQ4kFCXSq1yASwxBAAAEEkgjYNyWBXRzWXmKxAEnTd6pXHk4yUaOwDtATxO7UhBLwCVmAQKfFRb0WMJwUhgio1yF8ZS/upGtZESQ2RMD6OoSv7MWdehMPl7WhxIIEOtVrEIlhCCCAAAJJBOybksAuDmsvsViApOk71SsPJ5moUdhpB+idCrORf06dmhAP305nd/Lw7VTQt9KbeACBfQhYc/bRSqYIdCLQaS+hD3dy9u38rp3q9XYq6Ft1ItBpzdGbOjnbd92dgN60u4Lyn+lhB+j8NkRgplmHEr3CxTaDV4BYMEQnDxfEL6UrENCbrgBRCAQmEbDmTAJtGgQQuIhAp72EPnyRNQwuSKBTvRbELyUELiLQac3Rmy6yhsEILCWgNy3Fb/IrEJjpYQfoVxCsc4iZZl3N2W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HaCvVnvz+WeadTUqm8HVCuTM38nDOQRFXU1Ab1qtgPkRiBOw5sRZGYkAAvMIdNpL6MPzfGWmHAKd6jWHoKgIzCPQac3Rm+b5ykwIjBLQm0YJun41gZkedoC+Wu3N559p1tWobAZXK5AzfycP5xAUdTUBvWm1AuZHIE7AmhNnZSQCCMwj0GkvoQ/P85WZcgh0qtccgqIiMI9ApzVHb5rnKzMhMEpAbxol6PrVBGZ62AH6arU3n3+mWVejshlcrUDO/J08nENQ1NUE9KbVCpgfgTgBa06clZEIIDCPQKe9hD48z1dmyiHQqV5zCIqKwDwCndYcvWmer8yEwCgBvWmUoOtXE5jpYQfoq9XefP6ZZl2NymZwtQI583fycA5BUVcT0JtWK2B+BOIErDlxVkYigMA8Ap32EvrwPF+ZKYdAp3rNISgqAvMIdFpz9KZ5vjITAqME9KZRgq5fTWCmhx2gr1Z78/lnmnU1KpvB1QrkzN/JwzkERV1NQG9arYD5EYgTsObEWRmJAALzCHTaS+jD83xlphwCneo1h6CoCMwj0GnN0Zvm+cpMCIwS0JtGCbp+NYGZHnaAvlrtzeefadbVqGwGVyuQM38nD+cQFHU1Ab1ptQLmRyBOwJoTZ2UkAgjMI9BpL6EPz/OVmXIIdKrXHIKiIjCPQKc1R2+a5yszITBKQG8aJej61QRmetgB+mq1N59/pllXo7IZXK1AzvydPJxDUNTVBPSm1QqYH4E4AWtOnJWRCCAwj0CnvYQ+PM9XZsoh0KlecwiKisA8Ap3WHL1pnq/MhMAoAb1plKDrVxOY6WEH6KvV3nz+mWZdjcpmcLUCOfN38nAOQVFXE9CbVitgfgTiBKw5cVZGIoDAPAKd9hL68DxfmSmHQKd6zSEoKgLzCHRac/Smeb4yEwKjBPSmUYKuX01gpocdoK9We/P5Z5p1NSqbwdUK5MzfycM5BEVdTUBvWq2A+RGIE7DmxFkZiQAC8wh02kvow/N8ZaYcAp3qNYegqAjMI9BpzdGb5vnKTAiMEtCbRgm6fjWBmR52gL5a7c3nn2nW1ahsBlcrkDN/Jw/nEBR1NQG9abUC5kcgTsCaE2dlJAIIzCPQaS+hD8/zlZlyCHSq1xyCoiIwj0CnNUdvmucrMyEwSkBvGiXo+tUEZnrYAfpqtTeff6ZZV6OyGVytQM78nTycQ1DU1QT0ptUKmB+BOAFrTpyVkQggMI9Ap72EPjzPV2bKIdCpXnMIiorAPAKd1hy9aZ6vzITAKAG9aZSg61cTmOlhB+ir1d58/plmXY3KZnC1Ajnzd/JwDkFRVxPQm1YrYH4E4gSsOXFWRiKAwDwCnfYS+vA8X5kph0Cnes0hKCoC8wh0WnP0pnm+MhMCowT0plGCrl9NYKaHpx2gr4Y6c/5Om4aZZp2p4febi66rFciZv5OuOQRFRWAegU5rzjyq62fSh9drkJFBp3rt5GG6ZlSLmDMJdPLwTK7mQiCDQKf1NYOfmAgggAACcQKd9ojW17gvdhrZycMzdXG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PlUmYAAAgAElEQVR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An0O7UhDoVJl0TiqVAyE66FsAtBQSGCHRac4ZAbXaxPryZYMF0O9VrJw/TNVgAhpUl0MnDZUWQGAJBAp3W1yASwxBAAAEEkgh02iNaX5NMtDhsJw/PRO0APYF2pybUqTDpmlAsBUJ20rUAbikgMESg05ozBGqzi/XhzQQLptupXjt5mK7BAjCsLIFOHi4rgsQQCBLotL4GkRiGAAIIIJBEoNMe0fqaZKLFYTt5eCZqB+gJtDs1oU6FSdeEYikQspOuBXBLAYEhAp3WnCFQm12sD28mWDDdTvXaycN0DRaAYWUJdPJwWREkhkCQQKf1NYjEMAQQQACBJAKd9ojW1yQTLQ7bycMzUTtAT6DdqQl1Kky6JhRLgZCddC2AWwoIDBHotOYMgdrsYn14M8GC6Xaq104epmuwAAwrS6CTh8uKIDEEggQ6ra9BJIYhgAACCCQR6LRHtL4mmWhx2E4enonaAXoC7U5NqFNh0jWhWAqE7KRrAdxSQGCIQKc1ZwjUZhfrw5sJFky3U7128jBdgwVgWFkCnTxcVgSJIRAk0Gl9DSIxDAEEEEAgiUCnPaL1NclEi8N28vBM1A7QE2h3akKdCpOuCcVSIGQnXQvglgICQwQ6rTlDoDa7WB/eTLBgup3qtZOH6RosAMPKEujk4bIiSAyBIIFO62sQiWEIIIAAAkkEOu0Rra9JJloctpOHZ6J2gJ5Au1MT6lSYdE0olgIhO+laALcUEBgi0GnNGQK12cX68GaCBdPtVK+dPEzXYAEYVpZAJw+XFUFiCAQJdFpfg0gMQwABBBBIItBpj2h9TTLR4rCdPDwTtQP0BNqdmlCnwqRrQrEUCNlJ1wK4pYDAEIFOa84QqM0u1oc3EyyYbqd67eRhugYLwLCyBDp5uKwIEkMgSKDT+hpEYhgCCCCAQBKBTntE62uSiRaH7eThmagdoCfQ7tSEOhUmXROKpUDITroWwC0FBIYIdFpzhkBtdrE+vJlgwXQ71WsnD9M1WACGlSXQycNlRZAYAkECndbXIBLDEEAAAQSSCHTaI1pfk0y0OGwnD89E7QA9gXanJtSpMOmaUCwFQnbStQBuKSAwRKDTmjMEarOL9eHNBAum26leO3mYrsECMKwsgU4eLiuCxBAIEui0vgaRGIYAAgggkESg0x7R+ppkosVhO3l4JmoH6Am0OzWhToVJ14RiKRCyk64FcEsBgSECndacIVCbXawPbyZYMN1O9drJw3QNFoBhZQl08nBZESSGQJBAp/U1iMQwBBBAAIEkAp32iNbXJBMtDtvJwzNRO0BPoN2pCXUqTLomFEuBkJ10LYBbCggMEei05gyB2uxifXgzwYLpdqrXTh6ma7AADCtLoJOHy4ogMQSCBDqtr0EkhiGAAAIIJBHotEe0viaZaHHYTh6eidoBegLtTk2oU2HSNaFYCoTspGsB3FJAYIhApzVnCNRmF+vDmwkWTLdTvXbyMF2DBWBYWQKdPFxWBIkhECTQaX0NIjEMAQQQQCCJQKc9ovU1yUSLw3by8EzUDtATaHdqQp0Kk64JxVIgZCddC+CWAgJDBDqtOUOgNrtYH95MsGC6neq1k4fpGiwAw8oS6OThsiJIDIEggU7raxCJYQgggAACSQQ67RGtr0kmWhy2k4dnonaAnkC7UxPqVJh0TSiWAiE76VoAtxQQGCLQac0ZArXZxfrwZoIF0+1Ur508TNdgARhWlkAnD5cVQWIIBAl0Wl+DSAxDAAEEEEgi0GmPaH1NMtHisJ08PBO1A/QE2p2aUKfCpGtCsRQI2UnXArilgMAQgU5rzhCozS7WhzcTLJhup3rt5GG6BgvAsLIEOnm4rAgSQyBIoNP6GkRiGAIIIIBAEoFOe0Tra5KJFoft5OGZqB2gJ9Du1IQ6FSZdE4qlQMhOuhbALQUEhgh0WnOGQG12sT68mWDBdDvVaycP0zVYAIaVJdDJw2VFkBgCQQKd1tcgEsMQQAABBJIIdNojWl+TTLQ4bCcPz0TtAD2Bdqcm1Kkw6ZpQLAVCdtK1AG4pIDBEoNOaMwRqs4v14c0EC6bbqV47eZiuwQIwrCyBTh4uK4LEEAgS6LS+BpEYhgACCCCQRKDTHtH6mmSixWE7eXgmagfoCbQ7NaFOhUnXhGIpELKTrgVwSwGBIQKd1pwhUJtdrA9vJlgw3U712snDdA0WgGFlCXTycFkRJIZAkECn9TWIxDAEEEAAgSQCnfaI1tckEy0O28nDM1E7QE+g3akJdSpMuiYUS4GQnXQtgFsKCAwR6LTmDIHa7GJ9eDPBgul2qtdOHqZrsAAMK0ugk4fLiiAxBIIEOq2vQSSGIYAAAggkEei0R7S+JplocdhOHp6J2gF6Au1OTahTYdI1oVgKhOykawHcUkBgiECnNWcI1GYX68ObCRZMt1O9dvIwXYMFYFhZAp08XFYEiSEQJNBpfQ0iMQwBBBBAIIlApz2i9TXJRIvDdvLwTNQO0BNod2pCnQqTrgnFUiBkJ10L4JYCAkMEOq05Q6A2u1gf3kywYLqd6rWTh+kaLADDyhLo5OGyIkgMgSCBTutrEIlhCCCAAAJJBDrtEa2vSSZaHLaTh2eidoCeQLtTE+pUmHRNKJYCITvpWgC3FBAYItBpzRkCtdnF+vBmggXT7VSvnTxM12ABGFaWQCcPlxVBYggECXRaX4NIDEMAAQQQSCLQaY9ofU0y0eKwnTw8E7UD9ATanZpQp8Kka0KxFAjZSdcCuKWAwBCBTmvOEKjNLtaHNxMsmG6neu3kYboGC8CwsgQ6ebisCBJDIEig0/oaRGIYAggggEASgU57ROtrkokWh+3k4ZmoHaDPpG0uBBBAAAEEEEAgQKDTDxqb/IAhDEGgCIFOvakIcmkgcN8ErK/3jc6FRQhYc4oIIY37JqAP3zc6FxYh0KkPq9cippMGAsUIOEAvJoh0EEAAAQQQQAABP1R5AAEEKhLo1Jsq8pcTApcQcCP4ElrGViRgzamoipwuIaAPX0LL2IoEOvVh9VrRgXJCYD0BB+jrNZABAggggAACCCDwXQT8UGUIBBCoSKBTb6rIX04IXELAjeBLaBlbkYA1p6IqcrqEgD58CS1jKxLo1IfVa0UHygmB9QQcoK/XQAYIIIAAAggggIADdB5AAIHyBDrdRCsvhgQRuAcBN4JZZHcC1pzdFZS/PswDuxPo1IfV6+5ulT8COQQcoOdwFRUBBBBAAAEEELhvAn6o3jc6FyKAQCKBTr0pEaPQCEwh4EbwFMwmSSRgzUmEK/QUAvrwFMwmSSTQqQ+r10QjCY3AxgQcoG8sntQRQAABBBBA4HYS8EP1durqWyGwO4FOvWl3reSPgBvBPLA7AWvO7grKXx/mgd0JdOrD6nV3t8ofgRwCDtBzuIqKAAIIIIAAAgjcNwE/VO8bnQsRQCCRQKfelIhRaASmEHAjeApmkyQSsOYkwhV6CgF9eApmkyQS6NSH1WuikYRGYGMCDtA3Fk/qCCCAAAIIIHA7Cfihejt19a0Q2J1Ap960u1byR8CNYB7YnYA1Z3cF5a8P88DuBDr1YfW6u1vlj0AOAQfoOVxFRQABBBBAAAEE7puAH6r3jc6FCCCQSKBTb0rEKDQCUwi4ETwFs0kSCVhzEuEKPYWAPjwFs0kSCXTqw+o10UhCI7AxAQfoG4sndQQQQAABBBC4nQT8UL2duvpWCOxOoFNv2l0r+SPgRjAP7E7AmrO7gvLXh3lgdwKd+rB63d2t8kcgh4AD9ByuoiKAAAIIIIAAAvdNwA/V+0bnQgQQSCTQqTclYhQagSkE3AiegtkkiQSsOYlwhZ5CQB+egtkkiQQ69WH1mmgkoRHYmIAD9I3FkzoCCCCAAAII3E4CfqjeTl19KwR2J9CpN+2ulfwRcCOYB3YnYM3ZXUH568M8sDuBTn1Yve7uVvkjkEPAAXoOV1ERQAABBBBAAIH7JuCH6n2jcyECCCQS6NSbEjEKjcAUAm4ET8FskkQC1pxEuEJPIaAPT8FskkQCnfqwek00ktAIbEzAAfrG4kkdAQQQQAABBG4nAT9Ub6euvhUCuxPo1Jt210r+CLgRzAO7E7Dm7K6g/PVhHtidQKc+rF53d6v8Ecgh4AA9h6uoCCCAAAIIIIDAfRPwQ/W+0bkQAQQSCXTqTYkYhUZgCgE3gqdgNkkiAWtOIlyhpxDQh6dgNkkigU59WL0mGkloBDYm4AB9Y/GkjgACCCCAAAK3k4AfqrdTV98Kgd0JdOpNu2slfwTcCOaB3QlYc3ZXUP76MA/sTqBTH1avu7tV/gjkEHCAnsNVVAQQQAABBBBA4L4J+KF63+hciAACiQQ69aZEjEIjMIWAG8FTMJskkYA1JxGu0FMI6MNTMJskkUCnPqxeE40kNAIbE3CAvrF4UkcAAQQQQACB20nAD9XbqatvhcDuBDr1pt21kj8CbgTzwO4ErDm7Kyh/fZgHdifQqQ+r193dKn8Ecgg4QM/hKioCCCCAAAIIIHDfBPxQvW90LkQAgUQCnXpTIkahEZhCwI3gKZhNkkjAmpMIV+gpBPThKZhNkkigUx9Wr4lGEhqBjQk4QN9YPKkjgAACCCCAwO0k4Ifq7dTVt0JgdwKdetPuWskfATeCeWB3Atac3RWUvz7MA7sT6NSH1evubpU/AjkEHKDncBUVAQQQQAABBBC4bwJ+qN43OhcigEAigU69KRGj0AhMIeBG8BTMJkkkYM1JhCv0FAL68BTMJkkk0KkPq9dEIwmNwMYEHKBvLJ7UEUAAAQQQQOB2EvBD9Xbq6lshsDuBTr1pd63kj4AbwTywOwFrzu4Kyl8f5oHdCXTqw/8/e3aQJckOIlG0e/+b7j+uqj7HFXJwIbtzBcKfYUCm+HV6tcofgRoCHtBruIqKAAIIIIAAAgj8TMAfqj+j80MEECgkkNSbCjEKjUALAf8IbsHskkICZk4hXKFbCOjDLZhdUkggqQ/za2EhCY3AYAIe0AeLJ3UEEEAAAQQQuJOAP1Tv1NVXITCdQFJvmq6V/BHwj2A1MJ2AmTNdQfnrw2pgOoGkPsyv06tV/gjUEPCAXsNVVAQQQAABBBBA4GcC/lD9GZ0fIoBAIYGk3lSIUWgEWgj4R3ALZpcUEjBzCuEK3UJAH27B7JJCAkl9mF8LC0loBAYT8IA+WDypI4AAAggggMCdBPyheqeuvgqB6QSSetN0reSPgH8Eq4HpBMyc6QrKXx9WA9MJJPVhfp1erfJHoIaAB/QarqIigAACCCCAAAI/E/CH6s/o/BABBAoJJPWmQoxCI9BCwD+CWzC7pJCAmVMIV+gWAvpwC2aXFBJI6sP8WlhIQiMwmIAH9MHiSR0BBBBAAAEE7iTgD9U7dfVVCEwnkNSbpmslfwT8I1gNTCdg5kxXUP76sBqYTiCpD/Pr9GqVPwI1BDyg13AVFQEEEEAAAQQQ+JmAP1R/RueHCCBQSCCpNxViFBqBFgL+EdyC2SWFBMycQrhCtxDQh1swu6SQQFIf5tfCQhIagcEEPKAPFk/qCCCAAAIIIHAnAX+o3qmrr0JgOoGk3jRdK/kj4B/BamA6ATNnuoLy14fVwHQCSX2YX6dXq/wRqCHgAb2Gq6gIIIAAAggggMDPBPyh+jM6P0QAgUICSb2pEKPQCLQQ8I/gFswuKSRg5hTCFbqFgD7cgtklhQSS+jC/FhaS0AgMJuABfbB4UkcAAQQQQACBOwn4Q/VOXX0VAtMJJPWm6VrJHwH/CFYD0wmYOdMVlL8+rAamE0jqw/w6vVrlj0ANAQ/oNVxFRQABBBBAAAEEfibgD9Wf0fkhAggUEkjqTYUYhUaghYB/BLdgdkkhATOnEK7QLQT04RbMLikkkNSH+bWwkIRGYDABD+iDxZM6AggggAACCNxJwB+qd+rqqxCYTiCpN03XSv4I+EewGphOwMyZrqD89WE1MJ1AUh/m1+nVKn8Eagh4QK/hKioCCCCAAAIIIPAzAX+o/ozODxFAoJBAUm8qxCg0Ai0E/CO4BbNLCgmYOYVwhW4hoA+3YHZJIYGkPsyvhYUkNAKDCXhAHyye1BFAAAEEEEDgTgL+UL1TV1+FwHQCSb1pulbyR8A/gtXAdAJmznQF5a8Pq4HpBJL6ML9Or1b5I1BDwAN6DVdREUAAAQQQQACBnwn4Q/VndH6IAAKFBJJ6UyFGoRFoIeAfwS2YXVJIwMwphCt0CwF9uAWzSwoJJPVhfi0sJKERGEzAA/pg8aSOAAIIIIAAAncS8Ifqnbr6KgSmE0jqTdO1kj8C/hGsBqYTMHOmKyh/fVgNTCeQ1If5dXq1yh+BGgIe0Gu4iooAAggggAACCPxMwB+qP6PzQwQQKCSQ1JsKMQqNQAsB/whuweySQgJmTiFcoVsI6MMtmF1SSCCpD/NrYSEJjcBgAh7QB4sndQQQQAABBBC4k4A/VO/U1VchMJ1AUm+arpX8EfCPYDUwnYCZM11B+evDamA6gaQ+zK/Tq1X+CNQQ8IBew1VUBBBAAAEEEEDgZwL+UP0ZnR8igEAhgaTeVIhRaARaCPhHcAtmlxQSMHMK4QrdQkAfbsHskkICSX2YXwsLSWgEBhPwgD5YPKkjgAACCCCAwJ0E/KF6p66+CoHpBJJ603St5I+AfwSrgekEzJzpCspfH1YD0wkk9WF+nV6t8keghoAH9BquoiKAAAIIIIAAAj8T8Ifqz+j8EAEECgkk9aZCjEIj0ELAP4JbMLukkICZUwhX6BYC+nALZpcUEkjqw/xaWEhCIzCYgAf0weJJHQEEEEAAAQTuJOAP1Tt19VUITCeQ1JumayV/BPwjWA1MJ2DmTFdQ/vqwGphOIKkP8+v0apU/AjUEPKDXcBUVAQQQQAABBBD4mYA/VH9G54cIIFBIIKk3FWIUGoEWAv4R3ILZJYUEzJxCuEK3ENCHWzC7pJBAUh/m18JCEhqBwQQ8oA8WT+oIIIAAAgggcCcBf6jeqauvQmA6gaTeNF0r+SPgH8FqYDoBM2e6gvLXh9XAdAJJfZhfp1er/BGoIeABvYarqAgggAACCCCAwM8E/KH6Mzo/RACBQgJJvakQo9AItBDwj+AWzC4pJGDmFMIVuoWAPtyC2SWFBJL6ML8WFpLQCAwm4AF9sHhSRwABBBBAAIE7CfhD9U5dfRUC0wkk9abpWskfAf8IVgPTCZg50xWUvz6sBqYTSOrD/Dq9WuWPQA0BD+g1XEVFAAEEEEAAAQR+JuAP1Z/R+SECCBQSSOpNhRiFRqCFgH8Et2B2SSEBM6cQrtAtBPThFswuKSSQ1If5tbCQhEZgMAEP6IPFkzoCCCCAAAII3EnAH6p36uqrEJhOIKk3TddK/gj4R7AamE7AzJmuoPz1YTUwnUBSH+bX6dUqfwRqCHhAr+EqKgIIIIAAAggg8DMBf6j+jM4PEUCgkEBSbyrEKDQCLQT8I7gFs0sKCZg5hXCFbiGgD7dgdkkhgaQ+zK+FhSQ0AoMJeEAfLJ7UEUAAAQQQQOBOAv5QvVNXX4XAdAJJvWm6VvJHwD+C1cB0AmbOdAXlrw+rgekEkvowv06vVvkjUEPAA3oNV1ERQAABBBBAAIGfCfhD9Wd0fogAAoUEknpTIUahEWgh4B/BLZhdUkjAzCmEK3QLAX24BbNLCgkk9WF+LSwkoREYTMAD+mDxpI4AAggggAACdxLwh+qduvoqBKYTSOpN07WSPwL+EawGphMwc6YrKH99WA1MJ5DUh/l1erXKH4EaAh7Qa7iKigACCCCAAAII/EzAH6o/o/NDBBAoJJDUmwoxCo1ACwH/CG7B7JJCAmZOIVyhWwjowy2YXVJIIKkP82thIQmNwGACHtAHiyd1BBBAAAEEELiTgD9U79TVVyEwnUBSb5qulfwR8I9gNTCdgJkzXUH568NqYDqBpD7Mr9OrVf4I1BDwgF7DVVQEEEAAAQQQQOBnAv5Q/RmdHyKAQCGBpN5UiFFoBFoI+EdwC2aXFBIwcwrhCt1CQB9uweySQgJJfZhfCwtJaAQGE/CAPlg8qSOAAAIIIIDAnQT8oXqnrr4KgekEknrTdK3kj4B/BKuB6QTMnOkKyl8fVgPTCST1YX6dXq3yR6CGgAf0Gq6iIoAAAggggAACPxPwh+rP6PwQAQQKCST1pkKMQiPQQsA/glswu6SQgJlTCFfoFgL6cAtmlxQSSOrD/FpYSEIjMJhA2wN6UsMdXA9SRwABBK4gYPG9Qsa/PsIucaeu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ZBNDL8AACAASURBVH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DfWUO+CgEEEIgm0DlIo0E3f3zSH+XNaD+9jl8/xe/yFwjoTS9AFAIBBF4nYL6+jvSIgEkzJ6mGk3Q9wkhNSajhJtDN19C1GXjTdXRtAu0aBF4g0OlXD+gvCCYEAggggMBZBDoH6Vlffnc2/rF0p778eqeuSV+lNyWp7VsRmEPAfJ2j1UqmSTMnqYaTdF2p9+ln1fB0Bf+dP13pOp2AmTNdQfl39mEP6OoNAQQQQOA6Ap2D9Dp4B3+QJf9gcTZS49cNeH56BAG96QgZJIEAAn8QMF/vLImkmZNUw0m63ulMD61JNaw33eliut6pq6+6k0CnXz2g31lDvgoBBBCIJtA5SKNBN3980h/lzWg/vY5fP8Xv8hcI6E0vQBQCAQReJ2C+vo70iIBJMyephpN0PcJITUmo4SbQzdfQtRl403V0bQLtGgReINDpVw/oLwgmBAIIIIDAWQQ6B+lZX353Nv6xdKe+/HqnrklfpTclqe1bEZhDwHydo9VKpkkzJ6mGk3RdqffpZ9XwdAX/nT9d6TqdgJkzXUH5d/ZhD+jqDQEEEEDgOgKdg/Q6eAd/kCX/YHE2UuPXDXh+egQBvekIGSSBAAJ/EDBf7yyJpJmTVMNJut7pTA+tSTWsN93pYrreqauvupNAp189oN9ZQ74KAQQQiCbQOUijQTd/fNIf5c1oP72OXz/F7/IXCOhNL0AUAgEEXidgvr6O9IiASTMnqYaTdD3CSE1JqOEm0M3X0LUZeNN1dG0C7RoEXiDQ6VcP6C8IJgQCCCCAwFkEOgfpWV9+dzb+sXSnvvx6p65JX6U3JantWxGYQ8B8naPVSqZJMyephpN0Xan36WfV8HQF/50/Xek6nYCZM11B+Xf2YQ/o6g0BBBBA4DoCnYP0OngHf5Al/2BxNlLj1w14fnoEAb3pCBkkgQACfxAwX+8siaSZk1TDSbre6UwPrUk1rDfd6WK63qmrr7qTQKdfPaAX1FCngAXpC4kAApcS8AfNpcIGfVZSDQfJ6lMRGE8gafdP6sNJuo434cIHqOEFWIOO0nWQWAupJum6gMXRQQTsEoPEkuo/CejDCgOBOQTMnBqtPKAXcFWsBVCFRACBbQJJi68+vF0uRwZIquEjBZAUAgj8k0DSzEnqw0m6JllbDd+pNl3peicBXzWdgF1iuoLyT5qv1EZgOgEzp0ZBD+gFXBVrAVQhEUBgm0DS4qsPb5fLkQGSavhIASSFAAIe0P/3f2OqwC5xp9RJu0RSDdOVX+8k4KumE0jqw9O1kv+/CSTNVzWAwHQCZk6Ngh7QC7gq1gKoQiKAwDaBpMVXH94ulyMDJNXwkQJICgEEPKB7QOeC4QSSdomkfZiuw435/6SfpOudCvqqpD5M7TsJ6MN36uqr7iRg5tTo6gG9gKtiLYAqJAIIbBNIWnz14e1yOTJAUg0fKYCkEEDAA7oHdC4YTiBpl0jah+k63Jge0O8U0Ff9T1IfJvedBJLm650K+qokAmZOjdoe0Au4Kt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K9YCqEIigMA2gaTFVx/eLpcjAyTV8JECSAoBBDyge0DnguEEknaJpH2YrsON6QH9TgF9lQd0NTCeQNJ8HS+WD4gnkLT7d4rtAb2AtmItgCokAghsE0hafPXh7XI5MkBSDR8pgKQQQMADugd0LhhOIGmXSNqH6TrcmB7Q7xTQV3lAVwPjCSTN1/Fi+YB4Akm7f6fYHtALaCvWAqhCIoDANoGkxVcf3i6XIwMk1fCRAkgKAQQ8oHtA54LhBJJ2iaR9mK7DjekB/U4BfZUHdDUwnkDSfB0vlg+IJ5C0+3eK7QG9gLZiLYAqJAIIbBNIWnz14e1yOTJAUg0fKYCkEEDAA7oHdC4YTiBpl0jah+k63Jge0O8U0Fd5QFcD4wkkzdfxYvmAeAJJu3+n2B7QC2gr1gKoQiKAwDaBpMVXH94ulyMDJNXwkQJICgEEPKB7QOeC4QSSdomkfZiuw43pAf1OAX2VB3Q1MJ5A0nwdL5YPiCeQtPt3iu0BvYC2Yi2AKiQCCGwTSFp89eHtcjkyQFINHymApBBAwAO6B3QuGE4gaZdI2ofpOtyYHtDvFNBXeUBXA+MJJM3X8WL5gHgCSbt/p9ge0AtoJxWrQVpQ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jfJZBwAAIABJREFU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Ju6yKQNF+T/ErXLge5B4F9Akl+3aclAgLfEkjaJb4l7fYqAmZOFVlxEUAAgWcE7BLPOE07Zb5OU+xZvp1+9YD+TJOlU50CLiVWcFgTKoAqZCsBfm3F3XZZkq5tUF3USiBpvib5la6tNnIZAlsEkvy6BcqPETiAQNIucQBuKRQQMHMKoAqJAAIILBCwSyzAGnTUfB0k1kKqnX71gL4gzNOjnQI+zanqnCZURVbcLgL82kW6954kXXvJuq2LQNJ8TfIrXbsc5B4E9gkk+XWflggIfEsgaZf4lrTbqwiYOVVkxUUAAQSeEbBLPOM07ZT5Ok2xZ/l2+tUD+jNNlk51CriUWMFhTagAqpCtBPi1FXfbZUm6tkF1USuBpPma5Fe6ttrIZQhsEUjy6xYoP0bgAAJJu8QBuKVQQMDMKYAqJAIIILBAwC6xAGvQUfN1kFgLqXb61QP6gjBPj3YK+DSnqnOaUBVZcbsI8GsX6d57knTtJeu2LgJJ8zXJr3TtcpB7ENgnkOTXfVoiIPAtgaRd4lvSbq8iYOZUkRUXAQQQeEbALvGM07RT5us0xZ7l2+lXD+jPNFk61SngUmIFhzWhAqhCthLg11bcbZcl6doG1UWtBJLma5Jf6dpqI5chsEUgya9boPwYgQMIJO0SB+CWQgEBM6cAqpAIIIDAAgG7xAKsQUfN10FiLaTa6VcP6AvCPD3aKeDTnKrOaUJVZMXtIsCvXaR770nStZes27oIJM3XJL/StctB7kFgn0CSX/dpiYDAtwSSdolvSbu9ioCZU0VWXAQQQOAZAbvEM07TTpmv0xR7lm+nXz2gP9Nk6VSngEuJFRzWhAqgCtlKgF9bcbddlqRrG1QXtRJImq9JfqVrq41chsAWgSS/boHyYwQOIJC0SxyAWwoFBMycAqhCIoAAAgsE7BILsAYdNV8HibWQaqdfPaAvCPP0aKeAT3OqOqcJVZEVt4sAv3aR7r0nSddesm7rIpA0X5P8StcuB7kHgX0CSX7dpyUCAt8SSNolviXt9ioCZk4VWXERQACBZwTsEs84TTtlvk5T7Fm+nX71gP5Mk6VTnQIuJVZwWBMqgCpkKwF+bcXddlmSrm1QXdRKIGm+JvmVrq02chkCWwSS/LoFyo8ROIBA0i5xAG4pFBAwcwqgCokAAggsELBLLMAadNR8HSTWQqqdfvWAviDM06OdAj7NqeqcJlRFVtwuAvzaRbr3niRde8m6rYtA0nxN8itduxzkHgT2CST5dZ+WCAh8SyBpl/iWtNurCJg5VWTFRQABBJ4RsEs84zTtlPk6TbFn+Xb61QP6M02WTnUKuJRYwWFNqACqkK0E+LUVd9tlSbq2QXVRK4Gk+ZrkV7q22shlCGwRSPLrFig/RuAAAkm7xAG4pVBAwMwpgCokAgggsEDALrEAa9BR83WQWAupdvrVA/qCME+Pdgr4NKeqc5pQFVlxuwjwaxfp3nuSdO0l67YuAknzNcmvdO1ykHsQ2CeQ5Nd9WiIg8C2BpF3iW9JuryJg5lSRFRcBBBB4RsAu8YzTtFPm6zTFnuXb6VcP6M80WTrVKeBSYgWHNaECqEK2EuDXVtxtlyXp2gbVRa0EkuZrkl/p2mojlyGwRSDJr1ug/BiBAwgk7RIH4JZCAQEzpwCqkAgggMACAbvEAqxBR83XQWItpNrpVw/oC8I8Pdop4NOcqs5pQlVkxe0iwK9dpHvvSdK1l6zbuggkzdckv9K1y0HuQWCfQJJf92mJgMC3BJJ2iW9Ju72KgJlTRVZcBBBA4BkBu8QzTtNOma/TFHuWb6dfPaA/02TpVKeAS4kVHNaECqAK2UqAX1txt12WpGsbVBe1Ekiar0l+pWurjVyGwBaBJL9ugfJjBA4gkLRLHIBbCgUEzJwCqEIigAACCwTsEguwBh01XweJtZBqp189oC8I8/Rop4BPc6o6pwlVkRW3iwC/dpHuvSdJ116ybusikDRfk/xK1y4HuQeBfQJJft2nJQIC3xJI2iW+Je32KgJmThVZcRFAAIFnBOwSzzhNO2W+TlPsWb6dfvWA/kyTpVOdAi4lVnBYEyqAKmQrAX5txd12WZKubVBd1Eogab4m+ZWurTZyGQJbBJL8ugXKjxE4gEDSLnEAbikUEDBzCqAKiQACCCwQsEsswBp01HwdJNZCqp1+9YC+IMzTo50CPs2p6pwmVEVW3C4C/NpFuveeJF17ybqti0DSfE3yK127HOQeBPYJJPl1n5YICHxLIGmX+Ja026sImDlVZMVFAAEEnhGwSzzjNO2U+TpNsWf5dvrVA/ozTZZOdQq4lFjBYU2oAKqQrQT4tRV322VJurZBdVErgaT5muRXurbayGUIbBFI8usWKD9G4AACSbvEAbilUEDAzCmAKiQCCCCwQMAusQBr0FHzdZBYC6l2+tUD+oIwT492Cvg0p6pzmlAVWXG7CPBrF+nee5J07SXrti4CSfM1ya907XKQexDYJ5Dk131aIiDwLYGkXeJb0m6vImDmVJEVFwEEEHhGwC7xjNO0U+brNMWe5dvpVw/ozzRZOtUp4FJiBYc1oQKoQrYS4NdW3G2XJenaBtVFrQSS5muSX+naaiOXIbBFIMmvW6D8GIEDCCTtEgfglkIBATOnAKqQCCCAwAIBu8QCrEFHzddBYi2k2ulXD+gLwjw92ing05yqzmlCVWTF7SLAr12ke+9J0rWXrNu6CCTN1yS/0rXLQe5BYJ9Akl/3aYmAwLcEknaJb0m7vYqAmVNFVlwEEEDgGQG7xDNO006Zr9MUe5Zvp189oD/TZOlUp4BLiRUc1oQKoArZSoBfW3G3XZakaxtUF7USSJqvSX6la6uNXIbAFoEkv26B8mMEDiCQtEscgFsKBQTMnAKoQiKAAAILBOwSC7AGHTVfB4m1kGqnXz2gLwjz9GingE9zqjqnCVWRFbeLAL92ke69J0nXXrLf3mbmfMvf7QgggEASgaRdImm+Juma5NekGk7SNcmvSTVM1ztdTFe63knAVyGAQDoBD+gFFWBpKIAqJAJFBPi1COzHYZN0/Rh16/VJ/1hqBesyBBBAAIG/CCTtEknzNUnXJFsn1XCSrkl+Taphut7pYrrS9U4CvgoBBNIJeEAvqABLQwFUIREoIsCvRWA/Dpuk68eoW69P+sdSK1iXIYAAAgh4QA+pATvinULbEe/UNcmvSTVMV36dToBfpysofwQQQOA5AQ/oz1k9PmkZfIzKQQQ+J8Cvn0tQkkCSriUADw2a9IfqoRJICwEEEIghkLRLJM3XJF1jzPrfhybVcJKuSX5NqmG63uliutL1TgK+CgEE0gl4QC+oAEtDAVQhESgiwK9FYD8Om6Trx6hbr0/6x1IrWJchgAACCPxFIGmXSJqvSbom2TqphpN0TfJrUg3T9U4X05WudxLwVQggkE7AA3pBBVgaCqAKiUARAX4tAvtx2CRdP0bden3SP5ZawboMAQQQQMADekgN2BHvFNqOeKeuSX5NqmG68ut0Avw6XUH5I4AAAs8JeEB/zurxScvgY1QOIvA5AX79XIKSBJJ0LQF4aNCkP1QPlUBaCCCAQAyBpF0iab4m6Rpj1v8+NKmGk3RN8mtSDdP1ThfTla53EvBVCCCQTsADekEFWBoKoAqJQBEBfi0C+3HYJF0/Rt16fdI/llrBugwBBBBA4C8CSbtE0nxN0jXJ1kk1nKRrkl+Tapiud7qYrnS9k4CvQgCBdAIe0AsqwNJQAFVIBIoI8GsR2I/DJun6MerW65P+sdQK1mUIIIAAAh7QQ2rAjnin0HbEO3VN8mtSDdOVX6cT4NfpCsofAQQQeE7AA/pzVo9PWgYfo3IQgc8J8OvnEpQkkKRrCcBDgyb9oXqoBNJCAAEEYggk7RJJ8zVJ1xiz/vehSTWcpGuSX5NqmK53upiudL2TgK9CAIF0Ah7QCyrA0lAAVUgEigjwaxHYj8Mm6fox6tbrk/6x1ArWZQgggAACfxFI2iWS5muSrkm2TqrhJF2T/JpUw3S908V0peudBHwVAgikE/CAXlABloYCqEIiUESAX4vAfhw2SdePUbden/SPpVawLkMAAQQQ8IAeUgN2xDuFtiPeqWuSX5NqmK78Op0Av05XUP4IIIDAcwIe0J+zenzSMvgYlYMIfE6AXz+XoCSBJF1LAB4aNOkP1UMlkBYCCCAQQyBpl0iar0m6xpj1vw9NquEkXZP8mlTDdL3TxXSl650EfBUCCKQT8IBeUAGWhgKoQiJQRIBfi8B+HDZJ149Rt16f9I+lVrAuQwABBBD4i0DSLpE0X5N0TbJ1Ug0n6Zrk16QapuudLqYrXe8k4KsQQCCdgAf0ggqwNBRAFRKBIgL8WgT247BJun6MuvX6pH8stYJ1GQIIIICAB/SQGrAj3im0HfFOXZP8mlTDdOXX6QT4dbqC8kcAAQSeE/CA/pzV45OWwceoHETgcwL8+rkEJQkk6VoC8NCgSX+oHiqBtBBAAIEYAkm7RNJ8TdI1xqz/fWhSDSfpmuTXpBqm650upitd7yTgqxBAIJ2AB/SCCrA0FEAVEoEiAvxaBPbjsEm6foy69fqkfyy1gnUZAggggMBfBJJ2iaT5mqRrkq2TajhJ1yS/JtUwXe90MV3peicBX4UAAukEPKAXVICloQCqkAgUEeDXIrAfh03S9WPUrdcn/WOpFazLEEAAAQQ8oIfUgB3xTqHtiHfqmuTXpBqmK79OJ8Cv0xWUPwIIIPCcgAf056wen7QMPkblIAKfE+DXzyUoSSBJ1xKAhwZN+kP1UAmkhQACCMQQSNolkuZrkq4xZv3vQ5NqOEnXJL8m1TBd73QxXel6JwFfhQAC6QQ8oBdUgKWhAKqQCBQR4NcisB+HTdL1Y9St1yf9Y6kVrMsQQAABBP4ikLRLJM3XJF2TbJ1Uw0m6Jvk1qYbpeqeL6UrXOwn4KgQQSCfgAb2gAiwNBVCFRKCIAL8Wgf04bJKuH6NuvT7pH0utYF2GAAIIIOABPaQG7Ih3Cm1HvFPXJL8m1TBd+XU6AX6drqD8EUAAgecEPKA/Z/X4pGXwMSoHEficAL9+LkFJAkm6lgA8NGjSH6qHSiAtBBBAIIZA0i6RNF+TdI0x638fmlTDSbom+TWphul6p4vpStc7CfgqBBBIJ+ABvaACLA0FUIVEoIgAvxaB/Thskq4fo269PukfS61gXYYAAggg8BeBpF0iab4m6Zpk66QaTtI1ya9JNUzXO11MV7reScBXIYBAOgEP6AUVYGkogCokAkUE+LUI7Mdhk3T9GHXr9Un/WGoF6zIEEEAAAQ/oITVgR7xTaDvinbom+TWphunKr9MJ8Ot0BeWPAAIIPCfgAf05q8cnLYOPUTmIwOcE+PVzCUoSSNK1BOChQZP+UD1UAmkhgAACMQSSdomk+Zqka4xZ//vQpBpO0jXJr0k1TNc7XUxXut5JwFchgEA6AQ/oBRVgaSiAKiQCRQT4tQjsx2GTdP0Ydev1Sf9YagXrMgQQQACBvwgk7RJJ8zVJ1yRbJ9Vwkq5Jfk2qYbre6WK60vVOAr4KAQTSCXhAL6gAS0MBVCERKCLAr0VgPw6bpOvHqFuvT/rHUitYlyGAAAIIeEAPqQE74p1C2xHv1DXJr0k1TFd+nU6AX6crKH8EEEDgOQEP6M9ZPT5pGXyMykEEPifAr59LUJJAkq4lAA8NmvSH6qESSAsBBBCIIZC0SyTN1yRdY8z634cm1XCSrkl+Taphut7pYrrS9U4CvgoBBNIJeEAvqABLQwFUIREoIsCvRWA/Dpuk68eoW69P+sdSK1iXIYAAAgj8RSBpl0iar0m6Jtk6qYaTdE3ya1IN0/VOF9OVrncS8FUIIJBOwAN6QQVYGgqgColAEQF+LQL7cdgkXT9G3Xp90j+WWsG6DAEEEEDAA3pIDdgR7xTajninrkl+TaphuvLrdAL8Ol1B+SOAAALPCXhAf87q8UnL4GNUDiLwOQF+/VyCkgSSdC0BeGjQpD9UD5VAWggggEAMgaRdImm+JukaY9b/PjSphpN0TfJrUg3T9U4X05WudxLwVQggkE7AA3pBBVgaCqAKiUARAX4tAvtx2CRdP0bden3SP5ZawboMAQQQQOAvAkm7RNJ8TdI1ydZJNZyka5Jfk2qYrne6mK50vZOAr0IAgXQCHtALKsDSUABVSASKCPBrEdiPwybp+jHq1uuT/rHUCtZlCCCAAAIe0ENqwI54p9B2xDt1TfJrUg3TlV+nE+DX6QrKHwEEEHhOwAP6c1aPT1oGH6NyEIHPCfDr5xKUJJCkawnAQ4Mm/aF6qATSQgABBGIIJO0SSfM1SdcYs/73oUk1nKRrkl+Tapiud7qYrnS9k4CvQgCBdAIe0AsqwNJQAFVIBIoI8GsR2I/DJun6MerW65P+sdQK1mUIIIAAAn8RSNolkuZrkq5Jtk6q4SRdk/yaVMN0vdPFdKXrnQR8FQIIpBPwgF5QAZaGAqhCIlBEgF+LwH4cNknXj1G3Xp/0j6VWsC5DAAEEEPCAHlIDdsQ7hbYj3qlrkl+Tapiu/DqdAL9OV1D+CCCAwHMCHtCfs3p80jL4GJWDCHxOgF8/l6AkgSRdSwAeGjTpD9VDJZAWAgggEEMgaZdImq9JusaY9b8PTarhJF2T/JpUw3S908V0peudBHwVAgikE/CAXlABloYCqEIiUESAX4vAfhw2SdePUbden/SPpVawLkMAAQQQ+ItA0i6RNF+TdE2ydVINJ+ma5NekGqbrnS6mK13vJOCrEEAgnYAH9IIKsDQUQBUSgSIC/FoE9uOwSbp+jLr1+qR/LLWCdRkCCCCAgAf0kBqwI94ptB3xTl2T/JpUw3Tl1+kE+HW6gvJHAAEEnhPwgP6c1eOTlsHHqBxE4HMC/Pq5BCUJJOlaAvDQoEl/qB4qgbQQQACBGAJJu0TSfE3SNcas/31oUg0n6Zrk16QapuudLqYrXe8k4KsQQCCdgAf0ggqwNBRAFRKBIgL8WgT247BJun6MuvX6pH8stYJ1GQIIIIDAXwSSdomk+Zqka5Ktk2o4SdckvybVMF3vdDFd6XonAV+FAALpBDygF1SApaEAqpAIFBHg1yKwH4dN0vVj1K3XJ/1jqRWsyxBAAAEEPKCH1IAd8U6h7Yh36prk16Qapiu/TifAr9MVlD8CCCDwnIAH9OesHp+0DD5G5SACnxPg188lKEkgSdcSgIcGTfpD9VAJpIUAAgjEEEjaJZLma5KuMWb970OTajhJ1yS/JtUwXe90MV3peicBX4UAAukEPKAXVICloQCqkAgUEeDXIrAfh03S9WPUrdcn/WOpFazLEEAAAQT+IpC0SyTN1yRdk2ydVMNJuib5NamG6Xqni+lK1zsJ+CoEEEgn4AG9oAIsDQVQhUSgiAC/FoH9OGySrh+jbr0+6R9LrWBdhgACCCDgAT2kBuyIdwptR7xT1yS/JtUwXfl1OgF+na6g/BFAAIHnBDygP2f1+KRl8DEqBxH4nAC/fi5BSQJJupYAPDRo0h+qh0ogLQQQQCCGQNIukTRfk3SNMet/H5pUw0m6Jvk1qYbpeqfaBoWcAAAgAElEQVSL6UrXOwn4KgQQSCfgAb2gAiwNBVCFRKCIAL8Wgf04bJKuH6NuvT7pH0utYF2GAAIIIPAXgaRdImm+JumaZOukGk7SNcmvSTVM1ztdTFe63knAVyGAQDoBD+gFFWBpKIAqJAJFBPi1COzHYZN0/Rh16/VJ/1hqBesyBBBAAAEP6CE1YEe8U2g74p26Jvk1qYbpyq/TCfDrdAXljwACCDwn4AH9OavHJy2Dj1E5iMDnBPj1cwlKEkjStQTgoUGT/lA9VAJpIYAAAjEEknaJpPmapGuMWf/70KQaTtI1ya9JNUzXO11MV7reScBXIYBAOgEP6AUVYGkogCokAkUE+LUI7Mdhk3T9GHXr9Un/WGoF6zIEEEAAgb8IJO0SSfM1SdckWyfVcJKuSX5NqmG63uliutL1TgK+CgEE0gl4QC+oAEtDAVQhESgiwK9FYD8Om6Trx6hbr0/6x1IrWJchgAACCHhAD6kBO+KdQtsR79Q1ya9JNUxXfp1OgF+nKyh/BBBA4DkBD+jPWT0+aRl8jMpBBD4nwK+fS1CSQJKuJQAPDZr0h+qhEkgLAQQQiCGQtEskzdckXWPM+t+HJtVwkq5Jfk2qYbre6WK60vVOAr4KAQTSCXhAL6gAS0MBVCERKCLAr0VgPw6bpOvHqFuvT/rHUitYlyGAAAII/EUgaZdImq9JuibZOqmGk3RN8mtSDdP1ThfTla53EvBVCCCQTsADekEFWBoKoAqJQBEBfi0C+3HYJF0/Rt16fdI/llrBugwBBBBAwAN6SA3YEe8U2o54p65Jfk2qYbry63QC/DpdQfkjgAACzwl4QH/O6vFJy+BjVA4i8DkBfv1cgpIEknQtAXho0KQ/VA+VQFoIIIBADIGkXSJpvibpGmPW/z40qYaTdE3ya1IN0/VOF9OVrncS8FUIIJBOwAN6QQVYGgqgColAEQF+LQL7cdgkXT9G3Xp90j+WWsG6DAEEEEDgLwJJu0TSfE3SNcnWSTWcpGuSX5NqmK53upiudL2TgK9CAIF0Ah7QCyrA0lAAVUgEigjwaxHYj8Mm6fox6tbrk/6x1ArWZQgggAACHtBDasCOeKfQdsQ7dU3ya1IN05VfpxPg1+kKyh8BBBB4TsAD+nNWj09aBh+jchCBzwnw6+cSlCSQpGsJwEODJv2heqgE0kIAAQRiCCTtEknzNUnXGLP+96FJNZyka5Jfk2qYrne6mK50vZOAr0IAgXQCHtALKsDSUABVSASKCPBrEdiPwybp+jHq1uuT/rHUCtZlCCCAAAJ/EUjaJZLma5KuSbZOquEkXZP8mlTDdL3TxXSl650EfBUCCKQT8IBeUAGWhgKoQiJQRIBfi8B+HJauHwvg+m0CSTW8DUuAIwn4R/CRsmwnlaTrNqxBAZJmTlIN03WQCaUaTyDJr/FiAzCeQNIuMV4sHxBPIGm+JvWmTl09oBe0kU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XwqZZMwlMA6PIcCvY6RaSpSuS7gcPpBAUg0fiF9KLxBI2hGT/Jqk6ws2GBNCDY+RailRui7hchiBTwkk+fVT0C5H4AUC9uEXIAqBQBOBpPma1Js6dfWAXmDWTgEL0l8KmWTMJTAOjyHAr2OkWkqUrku4HD6QQFINH4hfSi8QSNoRk/yapOsLNhgTQg2PkWopUbou4XIYgU8JJPn1U9AuR+AFAvbhFyAKgUATgaT5mtSbOnX1gF5g1k4BC9JfCplkzCUwDo8hwK9jpFpKlK5LuBw+kEBSDR+IX0ovEEjaEZP8mqTrCzYYE0INj5FqKVG6LuFyGIFPCST59VPQLkfgBQL24RcgCoFAE4Gk+ZrUmzp19YBeYNZOAQvSFxIBBC4lYJDeKWySrncq6KsQQGA6Abv/dAXlb5dQAwjMIZA0c/SmOXUp038TSPKrGriTgD58p6560526+qoaAh7QC7hq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jumclMAACAASURBVJ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3qBKJpQAVQhEUBgm0DS4pvUh5N03TaBAAgggEABgaSZU4BPyAMI2CUOEEEKCDwkkDRz9KaHReHYsQSS/HqsCBLbIqAPb+E79sd607HSSOxAAh7QC0TRhAqgCokAAtsEkhbfpD6cpOu2CQRAAAEECggkzZwCfEIeQMAucYAIUkDgIYGkmaM3PSwKx44lkOTXY0WQ2BYBfXgL37E/1puOlUZiBxLwgF4giiZUAFVIBBDYJpC0+Cb14SRdt00gAAIIIFBAIGnmFOAT8gACdokDRJACAg8JJM0cvelhUTh2LIEkvx4rgsS2COjDW/iO/bHedKw0EjuQgAf0AlE0oQKoQiKAwDaBpMU3qQ8n6bptAgEQQACBAgJJM6cAn5AHELBLHCCCFBB4SCBp5uhND4vCsWMJJPn1WBEktkVAH97Cd+yP9aZjpZHYgQQ8oBeIogkVQBUSAQS2CSQtvkl9OEnXbRMIgAACCBQQSJo5BfiEPICAXeIAEaSAwEMCSTNHb3pYFI4dSyDJr8eKILEtAvrwFr5jf6w3HSuNxA4k4AG9QBRNqACqkAggsE0gafFN6sNJum6bQAAEEECggEDSzCnAJ+QBBOwSB4ggBQQeEkiaOXrTw6Jw7FgCSX49VgSJbRHQh7fwHftjvelYaSR2IAEP6AWiaEIFUIVEAIFtAkmLb1IfTtJ12wQCIIAAAgUEkmZOAT4hDyBglzhABCkg8JBA0szRmx4WhWPHEkjy67EiSGyLgD68he/YH+tNx0ojsQMJeEAvEEUTKoAqJAIIbBNIWnyT+nCSrtsmEAABBBAoIJA0cwrwCXkAAbvEASJIAYGHBJJmjt70sCgcO5ZAkl+PFUFiWwT04S18x/5YbzpWGokdSMADeoEomlABVCERQGCbQNLim9SHk3TdNoEACCCAQAGBpJlTgE/IAwjYJQ4QQQoIPCSQNHP0podF4dixBJL8eqwIEtsioA9v4Tv2x3rTsdJI7EACHtALRNGECqAKiQAC2wSSFt+kPpyk67YJBEAAAQQKCCTNnAJ8Qh5AwC5xgAhSQOAhgaSZozc9LArHjiWQ5NdjRZDYFgF9eAvfsT/Wm46VRmIHEvCAXiCKJlQAVUgEENgmkLT4JvXhJF23TSAAAgggUEAgaeYU4BPyAAJ2iQNEkAICDwkkzRy96WFROHYsgSS/HiuCxLYI6MNb+I79sd50rDQSO5CAB/QCUTShAqhCIoDANoGkxTepDyfpum0CARBAAIECAkkzpwCfkAcQsEscIIIUEHhIIGnm6E0Pi8KxYwkk+fVYESS2RUAf3sJ37I/1pmOlkdiBBDygF4iiCRVAFRIBBLYJJC2+SX04SddtEwiAAAIIFBBImjkF+IQ8gIBd4gARpIDAQwJJM0dvelgUjh1LIMmvx4ogsS0C+vAWvmN/rDcdK43EDiTgAb1AFE2oAKqQCCCwTSBp8U3qw0m6bptAAAQQQKCAQNLMKcAn5AEE7BIHiCAFBB4SSJo5etPDonDsWAJJfj1WBIltEdCHt/Ad+2O96VhpJHYgAQ/oBaJoQgVQhUQAgW0CSYtvUh9O0nXbBAIggAACBQSSZk4BPiEPIGCXOEAEKSDwkEDSzNGbHhaFY8cSSPLrsSJIbIuAPryF79gf603HSiOxAwl4QC8QRRMqgCokAghsE0hafJP6cJKu2yYQAAEEECggkDRzCvAJeQABu8QBIkgBgYcEkmaO3vSwKBw7lkCSX48VQWJbBPThLXzH/lhvOlYaiR1IwAN6gSiaUAFUIRFAYJtA0uKb1IeTdN02gQAIIIBAAYGkmVOAT8gDCNglDhBBCgg8JJA0c/Smh0Xh2LEEkvx6rAgS2yKgD2/hO/bHetOx0kjsQAIe0AtE0YQKoAqJAALbBJIW36Q+nKTrtgkEQAABBAoIJM2cAnxCHkDALnGACFJA4CGBpJmjNz0sCseOJZDk12NFkNgWAX14C9+xP9abjpVGYgcS8IBeIIomVABVSAQQ2CaQtPgm9eEkXbdNIAACCCBQQCBp5hTgE/IAAnaJA0SQAgIPCSTNHL3pYVE4diyBJL8eK4LEtgjow1v4jv2x3nSsNBI7kIAH9AJRNKECqEIigMA2gaTFN6kPJ+m6bQIBEEAAgQICSTOnAJ+QBxCwSxwgghQQeEggaeboTQ+LwrFjCST59VgRJLZFQB/ewnfsj/WmY6WR2IEEPKAXiKIJFUAVEgEEtgkkLb5JfThJ120TCIAAAggUEEiaOQX4hDyAgF3iABGkgMBDAkkzR296WBSOHUsgya/HiiCxLQL68Ba+Y3+sNx0rjcQOJOABvUAUTagAqpAIILBNIGnxTerDSbpum0AABBBAoIBA0swpwCfkAQTsEgeIIAUEHhJImjl608OicOxYAkl+PVYEiW0R0Ie38B37Y73pWGkkdiABD+gFomhCBVCFRACBbQJJi29SH07SddsEAiCAAAIFBJJmTgE+IQ8gYJc4QAQpIPCQQNLM0ZseFoVjxxJI8uuxIkhsi4A+vIXv2B/rTcdKI7EDCXhALxBFEyqAKiQCCGwTSFp8k/pwkq7bJhAAAQQQKCCQNHMK8Al5AAG7xAEiSAGBhwSSZo7e9LAoHDuWQJJfjxVBYlsE9OEtfMf+WG86VhqJHUjAA/qBokgJAQQQQGCPgGVwj9+pv/bH26nKyAuBvwnow6oCgTkEkuZrUm+i6xwPrmSapOsKl+lnk3rTdK3kj0BSH07qTXS909t0vVPXzq/ygN5J210IIIAAAi0Ekpb8FqCHXJK0+B6CXBoI/ExAH/4ZnR8i0E4gab4m9Sa6tlup5cIkXVuAHnJJUm86BLk0EPiZQFIfTupNdP3ZEkf/kK5HyzMiOQ/oI2SSJAIIIIDACoGkJX+Fy/SzSYvvdK3kj4A+rAYQmEMgab4m9Sa6zvHgSqZJuq5wmX42qTdN10r+CCT14aTeRNc7vU3XO3Xt/CoP6J203YUAAggg0EIgaclvAXrIJUmL7yHIpYHAzwT04Z/R+SEC7QSS5mtSb6Jru5VaLkzStQXoIZck9aZDkEsDgZ8JJPXhpN5E158tcfQP6Xq0PCOS84A+QiZJIoAAAgisEEha8le4TD+btPhO10r+COjDagCBOQSS5mtSb6LrHA+uZJqk6wqX6WeTetN0reSPQFIfTupNdL3T23S9U9fOr/KA3knbXQgggAACLQSSlvwWoIdckrT4HoJcGgj8TEAf/hmdHyLQTiBpvib1Jrq2W6nlwiRdW4AecklSbzoEuTQQ+JlAUh9O6k10/dkSR/+QrkfLMyK5/2vPjm0ghmEYAO6/dWaQC0EMr09g/fHNGLA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ioX6Jva1iJAgACBFYGmQ/4K6JFFmg6+R8iNQeBZQA8/03mRwLpA0/e1qZvkur6VVhZsynUF9MgiTd10hNwYBJ4Fmnq4qZvk+rwlTr8o19PxRAznAj0iJkMSIECAwESg6ZA/cUl/tungm56V+QnoYf8BAjkCTd/Xpm6Sa84enEzalOvEJf3Zpm5Kz8r8BJp6uKmb5PrPvS3Xf+a6+atcoG9qW4sAAQIEVgSaDvkroEcWaTr4HiE3BoFnAT38TOdFAusCTd/Xpm6S6/pWWlmwKdcV0COLNHXTEXJjEHgWaOrhpm6S6/OWOP2iXE/HEzGcC/SImAxJgAABAhOBpkP+xCX92aaDb3pW5iegh/0HCOQINH1fm7pJrjl7cDJpU64Tl/Rnm7opPSvzE2jq4aZukus/97Zc/5nr5q9ygb6pbS0CBAgQWBFoOuSvgB5ZpOnge4TcGASeBfTwM50XCawLNH1fm7pJrutbaWXBplxXQI8s0tRNR8iNQeBZoKmHm7pJrs9b4vSLcj0dT8RwLtAjYjIkAQIECEwEmg75E5f0Z5sOvulZmZ+AHvYfIJAj0PR9beomuebswcmkTblOXNKfbeqm9KzMT6Cph5u6Sa7/3Nty/Weum7/KBfqmtrUIECBAYEWg6ZC/AnpkkaaD7xFyYxB4FtDDz3ReJLAu0PR9beomua5vpZUFm3JdAT2ySFM3HSE3BoFngaYebuomuT5vidMvyvV0PBHDuUCPiMmQBAgQIDARaDrkT1zSn206+KZnZX4Ceth/gECOQNP3tamb5JqzByeTNuU6cUl/tqmb0rMyP4GmHm7qJrn+c2/L9Z+5bv4qF+ib2tYiQIAAgRWBpkP+CuiRRZoOvkfIjUHgWUAPP9N5kcC6QNP3tamb5Lq+lVYWbMp1BfTIIk3ddITcGASeBZp6uKmb5Pq8JU6/KNfT8UQM5wI9IiZDEiBAgMBEoOmQP3FJf7bp4JuelfkJ6GH/AQI5Ak3f16ZukmvOHpxM2pTrxCX92aZuSs/K/ASaeripm+T6z70t13/muvmrXKBvaluLAAECBFYEmg75K6BHFmk6+B4hNwaBZwE9/EznRQLrAk3f16Zukuv6VlpZsCnXFdAjizR10xFyYxB4Fmjq4aZukuvzljj9olxPxxMxnAv0iJgMSYAAAQITgaZD/sQl/dmmg296VuYnoIf9BwjkCDR9X5u6Sa45e3AyaVOuE5f0Z5u6KT0r8xNo6uGmbpLrP/e2XP+Z6+avcoG+qW0tAgQIEFgRaDrkr4AeWaTp4HuE3BgEngX08DOdFwmsCzR9X5u6Sa7rW2llwaZcV0CPLNLUTUfIjUHgWaCph5u6Sa7PW+L0i3I9HU/EcC7QI2IyJAECBAhMBJoO+ROX9GebDr7pWZmfgB72HyCQI9D0fW3qJrnm7MHJpE25TlzSn23qpvSszE+gqYebukmu/9zbcv1nrpu/ygX6pra1CBAgQGBFoOmQvwJ6ZJGmg+8RcmMQeBbQw890XiSwLtD0fW3qJrmub6WVBZtyXQE9skhTNx0hNwaBZ4GmHm7qJrk+b4nTL8r1dDwRw7lAj4jJkAQIECAwEWg65E9c0p9tOvimZ2V+AnrYf4BAjkDT97Wpm+SaswcnkzblOnFJf7apm9KzMj+Bph5u6ia5/nNvy/WfuW7+Khfom9rWIkCAAIEVgaZD/grokUWaDr5HyI1B4FlADz/TeZHAukDT97Wpm+S6vpVWFmzKdQX0yCJN3XSE3BgEngWaeripm+T6vCVOvyjX0/FEDOcCPSImQxIgQIDARKDpkD9xSX+26eCbnpX5Cehh/wECOQJN39embpJrzh6cTNqU68Ql/dmmbkrPyvwEmnq4qZvk+s+9Ldd/5rr5q1ygb2pbiwABAgRWBJoO+SugRxZpOvgeITcGgWcBPfxM50UC6wJN39embpLr+lZaWbAp1xXQI4s0ddMRcmMQeBZo6uGmbpLr85Y4/aJcT8cTMZwL9IiYDEmAAAECE4GmQ/7EJf3ZpoNvelbmJ6CH/QcI5Ag0fV+bukmuOXtwMmlTrhOX9Gebuik9K/MTaOrhpm6S6z/3tlz/mevmr3KBvqltLQIECBBYEWg65K+AHlmk6eB7hNwYBJ4F9PAznRcJrAs0fV+bukmu61tpZcGmXFdAjyzS1E1HyI1B4FmgqYebukmuz1vi9ItyPR1PxHAu0CNiMiQBAgQITASaDvkTl/Rnmw6+6VmZn4Ae9h8gkCPQ9H1t6ia55uzByaRNuU5c0p9t6qb0rMxPoKmHm7pJrv/c23L9Z66bv8oF+qa2tQgQIEBgRaDpkL8CemSRpoPvEXJjEHgW0MPPdF4ksC7Q9H1t6ia5rm+llQWbcl0BPbJIUzcdITcGgWeBph5u6ia5Pm+J0y/K9XQ8EcO5QI+IyZAECBAgMBFoOuRPXNKfbTr4pmdlfgJ62H+AQI5A0/e1qZvkmrMHJ5M25TpxSX+2qZvSszI/gaYebuomuf5zb8v1n7lu/qq1C/TNH2UtAg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CWzTMgAAAtZJREFUECBAgAABAlMBF+hTMc8TIECAAAECBAgQIECAAAECBAgQIECAAAECBAgQIECAwC8FXKD/MlY/igABAgQIECBAgAABAgQIECBAgAABAgQIECBAgAABAgSmAi7Qp2KeJ0CAAAECBAgQIECAAAECBAgQIECAAAECBAgQIECAAIFfCrhA/2WsfhQBAgQIECBAgAABAgQIECBAgAABAgQIECBAgAABAgQITAVcoE/FPE+AAAECBAgQIECAAAECBAgQIECAAAECBAgQIECAAAECvxRwgf7LWP0oAgQIECBAgAABAgQIECBAgAABAgQIECBAgAABAgQIEJgKuECfinmeAAECBAgQIECAAAECBAgQIECAAAECBAgQIECAAAECBH4p4AL9l7H6UQQIECBAgAABAgQIECBAgAABAgQIECBAgAABAgQIECAwFXCBPhXzPAECBAgQIECAAAECBAgQIECAAAECBAgQIECAAAECBAj8UsAF+i9j9aMIECBAgAABAgQIECBAgAABAgQIECBAgAABAgQIECBAYCrgAn0q5nkCBAgQIECAAAECBAgQIECAAAECBAgQIECAAAECBAgQ+KWAC/RfxupHESBAgAABAgQIECBAgAABAgQIECBAgAABAgQIECBAgMBUwAX6VMzzBAgQIECAAAECBAgQIECAAAECBAgQIECAAAECBAgQIPBLARfov4zVjyJAgAABAgQIECBAgAABAgQIECBAgAABAgQIECBAgACBqYAL9KmY5wkQIECAAAECBAgQIECAAAECBAgQIECAAAECBAgQIEDglwIu0H8Zqx9FgAABAgQIECBAgAABAgQIECBAgAABAgQIECBAgAABAlMBF+hTMc8TIECAAAECBAgQIECAAAECBAgQIECAAAECBAgQIECAwC8FXKD/MlY/igABAgQIECBAgAABAgQIECBAgAABAgQIECBAgAABAgSmAh/vMf3XFBrX6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1825" y="822091"/>
            <a:ext cx="5600700" cy="557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Главная</a:t>
            </a:r>
            <a:endParaRPr kumimoji="0" lang="ru-RU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-1" y="753533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Здесь </a:t>
            </a:r>
            <a:r>
              <a:rPr lang="ru-RU" sz="2800" dirty="0" smtClean="0">
                <a:solidFill>
                  <a:schemeClr val="bg1"/>
                </a:solidFill>
              </a:rPr>
              <a:t>находятся </a:t>
            </a:r>
            <a:r>
              <a:rPr kumimoji="0" lang="ru-RU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новости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пользователей 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999" y="1375113"/>
            <a:ext cx="1080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Профиль</a:t>
            </a:r>
            <a:endParaRPr kumimoji="0" lang="ru-RU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-1" y="753533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Здесь находится </a:t>
            </a:r>
            <a:r>
              <a:rPr lang="ru-RU" sz="2800" b="1" i="1" dirty="0" smtClean="0">
                <a:solidFill>
                  <a:schemeClr val="bg1"/>
                </a:solidFill>
              </a:rPr>
              <a:t>домашняя страница </a:t>
            </a:r>
            <a:r>
              <a:rPr lang="ru-RU" sz="2800" dirty="0" smtClean="0">
                <a:solidFill>
                  <a:schemeClr val="bg1"/>
                </a:solidFill>
              </a:rPr>
              <a:t>пользователя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5999" y="1383483"/>
            <a:ext cx="1080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Профиль</a:t>
            </a:r>
            <a:endParaRPr kumimoji="0" lang="ru-RU" sz="4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-1" y="753533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Вот так выглядит </a:t>
            </a:r>
            <a:r>
              <a:rPr lang="ru-RU" sz="2800" b="1" i="1" dirty="0" smtClean="0">
                <a:solidFill>
                  <a:schemeClr val="bg1"/>
                </a:solidFill>
              </a:rPr>
              <a:t>неподтвержденный</a:t>
            </a:r>
            <a:r>
              <a:rPr lang="ru-RU" sz="2800" dirty="0" smtClean="0">
                <a:solidFill>
                  <a:schemeClr val="bg1"/>
                </a:solidFill>
              </a:rPr>
              <a:t> профиль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5999" y="1379858"/>
            <a:ext cx="1080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500" dirty="0" smtClean="0">
                <a:solidFill>
                  <a:schemeClr val="bg1"/>
                </a:solidFill>
              </a:rPr>
              <a:t>Ваши друзья</a:t>
            </a:r>
            <a:endParaRPr lang="ru-RU" sz="45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-1" y="753533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800" dirty="0" smtClean="0">
                <a:solidFill>
                  <a:schemeClr val="bg1"/>
                </a:solidFill>
              </a:rPr>
              <a:t>Здесь вы </a:t>
            </a:r>
            <a:r>
              <a:rPr lang="ru-RU" sz="2800" b="1" i="1" dirty="0" smtClean="0">
                <a:solidFill>
                  <a:schemeClr val="bg1"/>
                </a:solidFill>
              </a:rPr>
              <a:t>видите</a:t>
            </a:r>
            <a:r>
              <a:rPr lang="ru-RU" sz="2800" dirty="0" smtClean="0">
                <a:solidFill>
                  <a:schemeClr val="bg1"/>
                </a:solidFill>
              </a:rPr>
              <a:t> своих </a:t>
            </a:r>
            <a:r>
              <a:rPr lang="ru-RU" sz="2800" b="1" i="1" dirty="0" smtClean="0">
                <a:solidFill>
                  <a:schemeClr val="bg1"/>
                </a:solidFill>
              </a:rPr>
              <a:t>друзей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5999" y="1388028"/>
            <a:ext cx="1080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500" dirty="0" smtClean="0">
                <a:solidFill>
                  <a:schemeClr val="bg1"/>
                </a:solidFill>
              </a:rPr>
              <a:t>Поиск друзей</a:t>
            </a:r>
            <a:endParaRPr lang="ru-RU" sz="45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-1" y="753533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800" dirty="0" smtClean="0">
                <a:solidFill>
                  <a:schemeClr val="bg1"/>
                </a:solidFill>
              </a:rPr>
              <a:t>Здесь вы </a:t>
            </a:r>
            <a:r>
              <a:rPr lang="ru-RU" sz="2800" b="1" i="1" dirty="0" smtClean="0">
                <a:solidFill>
                  <a:schemeClr val="bg1"/>
                </a:solidFill>
              </a:rPr>
              <a:t>ищите</a:t>
            </a:r>
            <a:r>
              <a:rPr lang="ru-RU" sz="2800" dirty="0" smtClean="0">
                <a:solidFill>
                  <a:schemeClr val="bg1"/>
                </a:solidFill>
              </a:rPr>
              <a:t> своих </a:t>
            </a:r>
            <a:r>
              <a:rPr lang="ru-RU" sz="2800" b="1" i="1" dirty="0" smtClean="0">
                <a:solidFill>
                  <a:schemeClr val="bg1"/>
                </a:solidFill>
              </a:rPr>
              <a:t>друзей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5999" y="1378309"/>
            <a:ext cx="1080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500" dirty="0" smtClean="0">
                <a:solidFill>
                  <a:schemeClr val="bg1"/>
                </a:solidFill>
              </a:rPr>
              <a:t>Заявки в друзья</a:t>
            </a:r>
            <a:endParaRPr lang="ru-RU" sz="45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-1" y="753533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Здесь </a:t>
            </a:r>
            <a:r>
              <a:rPr lang="ru-RU" sz="2800" b="1" i="1" dirty="0" smtClean="0">
                <a:solidFill>
                  <a:schemeClr val="bg1"/>
                </a:solidFill>
              </a:rPr>
              <a:t>заявки</a:t>
            </a:r>
            <a:r>
              <a:rPr lang="ru-RU" sz="2800" dirty="0" smtClean="0">
                <a:solidFill>
                  <a:schemeClr val="bg1"/>
                </a:solidFill>
              </a:rPr>
              <a:t> от </a:t>
            </a:r>
            <a:r>
              <a:rPr lang="ru-RU" sz="2800" b="1" i="1" dirty="0" smtClean="0">
                <a:solidFill>
                  <a:schemeClr val="bg1"/>
                </a:solidFill>
              </a:rPr>
              <a:t>людей</a:t>
            </a:r>
            <a:r>
              <a:rPr lang="ru-RU" sz="2800" dirty="0" smtClean="0">
                <a:solidFill>
                  <a:schemeClr val="bg1"/>
                </a:solidFill>
              </a:rPr>
              <a:t>, которые решили с вами </a:t>
            </a:r>
            <a:r>
              <a:rPr lang="ru-RU" sz="2800" b="1" i="1" dirty="0" smtClean="0">
                <a:solidFill>
                  <a:schemeClr val="bg1"/>
                </a:solidFill>
              </a:rPr>
              <a:t>связаться</a:t>
            </a:r>
            <a:endParaRPr lang="ru-RU" sz="2800" b="1" i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5999" y="1377274"/>
            <a:ext cx="1080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500" dirty="0" smtClean="0">
                <a:solidFill>
                  <a:schemeClr val="bg1"/>
                </a:solidFill>
              </a:rPr>
              <a:t>Все пользователи</a:t>
            </a:r>
            <a:endParaRPr lang="ru-RU" sz="45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-1" y="753533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sz="2800" dirty="0" smtClean="0">
                <a:solidFill>
                  <a:schemeClr val="bg1"/>
                </a:solidFill>
              </a:rPr>
              <a:t>Здесь </a:t>
            </a:r>
            <a:r>
              <a:rPr lang="ru-RU" sz="2800" b="1" i="1" dirty="0" smtClean="0">
                <a:solidFill>
                  <a:schemeClr val="bg1"/>
                </a:solidFill>
              </a:rPr>
              <a:t>все люди,</a:t>
            </a:r>
            <a:r>
              <a:rPr lang="ru-RU" sz="2800" dirty="0" smtClean="0">
                <a:solidFill>
                  <a:schemeClr val="bg1"/>
                </a:solidFill>
              </a:rPr>
              <a:t> которые </a:t>
            </a:r>
            <a:r>
              <a:rPr lang="en-US" sz="2800" b="1" i="1" dirty="0" err="1" smtClean="0">
                <a:solidFill>
                  <a:srgbClr val="00B050"/>
                </a:solidFill>
                <a:latin typeface="Bookman Old Style"/>
                <a:ea typeface="+mj-lt"/>
                <a:cs typeface="+mj-lt"/>
              </a:rPr>
              <a:t>N</a:t>
            </a:r>
            <a:r>
              <a:rPr lang="en-US" sz="2800" b="1" i="1" dirty="0" err="1" smtClean="0">
                <a:solidFill>
                  <a:schemeClr val="bg1"/>
                </a:solidFill>
              </a:rPr>
              <a:t>a</a:t>
            </a:r>
            <a:r>
              <a:rPr lang="en-US" sz="2800" b="1" i="1" dirty="0" err="1" smtClean="0">
                <a:solidFill>
                  <a:srgbClr val="00B050"/>
                </a:solidFill>
                <a:latin typeface="Bookman Old Style"/>
                <a:ea typeface="+mj-lt"/>
                <a:cs typeface="+mj-lt"/>
              </a:rPr>
              <a:t>S</a:t>
            </a:r>
            <a:r>
              <a:rPr lang="en-US" sz="2800" b="1" i="1" dirty="0" err="1" smtClean="0">
                <a:solidFill>
                  <a:schemeClr val="bg1"/>
                </a:solidFill>
              </a:rPr>
              <a:t>vyazi</a:t>
            </a:r>
            <a:endParaRPr lang="ru-RU" sz="2800" b="1" i="1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5999" y="1376338"/>
            <a:ext cx="1080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143933"/>
            <a:ext cx="12192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4500" dirty="0" smtClean="0">
                <a:solidFill>
                  <a:schemeClr val="bg1"/>
                </a:solidFill>
              </a:rPr>
              <a:t>Появились вопросы</a:t>
            </a:r>
            <a:r>
              <a:rPr lang="en-US" sz="4500" dirty="0" smtClean="0">
                <a:solidFill>
                  <a:schemeClr val="bg1"/>
                </a:solidFill>
              </a:rPr>
              <a:t>?</a:t>
            </a:r>
            <a:endParaRPr lang="ru-RU" sz="45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 rot="10800000" flipH="1" flipV="1">
            <a:off x="-1" y="753533"/>
            <a:ext cx="12192001" cy="812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sz="2800" b="1" i="1" dirty="0" smtClean="0">
                <a:solidFill>
                  <a:schemeClr val="bg1"/>
                </a:solidFill>
              </a:rPr>
              <a:t>Спросите сейчас</a:t>
            </a:r>
            <a:r>
              <a:rPr lang="ru-RU" sz="2800" dirty="0" smtClean="0">
                <a:solidFill>
                  <a:schemeClr val="bg1"/>
                </a:solidFill>
              </a:rPr>
              <a:t> или </a:t>
            </a:r>
            <a:r>
              <a:rPr lang="ru-RU" sz="2800" b="1" i="1" dirty="0" smtClean="0">
                <a:solidFill>
                  <a:schemeClr val="bg1"/>
                </a:solidFill>
              </a:rPr>
              <a:t>напишите на почту</a:t>
            </a:r>
            <a:endParaRPr lang="ru-RU" sz="2800" b="1" i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" y="1378424"/>
            <a:ext cx="108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86</Words>
  <Application>Microsoft Office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Bookman Old Style</vt:lpstr>
      <vt:lpstr>Play bold</vt:lpstr>
      <vt:lpstr>Wingdings</vt:lpstr>
      <vt:lpstr>Тема Office</vt:lpstr>
      <vt:lpstr>NaSvyazi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173</cp:revision>
  <dcterms:created xsi:type="dcterms:W3CDTF">2024-04-22T12:39:27Z</dcterms:created>
  <dcterms:modified xsi:type="dcterms:W3CDTF">2024-07-03T21:20:12Z</dcterms:modified>
</cp:coreProperties>
</file>