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B2F1-9DD0-4052-A4FA-2BB0BA8A907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CBD0-B812-48F4-A213-EF14E744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9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B2F1-9DD0-4052-A4FA-2BB0BA8A907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CBD0-B812-48F4-A213-EF14E744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6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B2F1-9DD0-4052-A4FA-2BB0BA8A907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CBD0-B812-48F4-A213-EF14E744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2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B2F1-9DD0-4052-A4FA-2BB0BA8A907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CBD0-B812-48F4-A213-EF14E744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B2F1-9DD0-4052-A4FA-2BB0BA8A907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CBD0-B812-48F4-A213-EF14E744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7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B2F1-9DD0-4052-A4FA-2BB0BA8A907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CBD0-B812-48F4-A213-EF14E744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1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B2F1-9DD0-4052-A4FA-2BB0BA8A907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CBD0-B812-48F4-A213-EF14E744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1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B2F1-9DD0-4052-A4FA-2BB0BA8A907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CBD0-B812-48F4-A213-EF14E744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B2F1-9DD0-4052-A4FA-2BB0BA8A907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CBD0-B812-48F4-A213-EF14E744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B2F1-9DD0-4052-A4FA-2BB0BA8A907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CBD0-B812-48F4-A213-EF14E744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9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B2F1-9DD0-4052-A4FA-2BB0BA8A907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CBD0-B812-48F4-A213-EF14E744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9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B2F1-9DD0-4052-A4FA-2BB0BA8A9075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5CBD0-B812-48F4-A213-EF14E744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9297" y="613317"/>
            <a:ext cx="2252547" cy="81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нравственность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75570" y="942277"/>
            <a:ext cx="903249" cy="40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нрав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1824" y="3904784"/>
            <a:ext cx="8731406" cy="2211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ru-RU" dirty="0" smtClean="0"/>
              <a:t>Функции (генеральная концепция?)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6790" y="4137103"/>
            <a:ext cx="3925230" cy="100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стереотипы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567747" y="4190998"/>
            <a:ext cx="1081667" cy="94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Целевые функции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19453" y="4508808"/>
            <a:ext cx="914400" cy="50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целей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78819" y="4508807"/>
            <a:ext cx="914400" cy="50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нравов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38185" y="4508806"/>
            <a:ext cx="1226634" cy="50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состояния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2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Net-Dev</dc:creator>
  <cp:lastModifiedBy>Net-Dev</cp:lastModifiedBy>
  <cp:revision>2</cp:revision>
  <dcterms:created xsi:type="dcterms:W3CDTF">2015-08-06T09:40:51Z</dcterms:created>
  <dcterms:modified xsi:type="dcterms:W3CDTF">2015-08-06T10:43:40Z</dcterms:modified>
</cp:coreProperties>
</file>