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11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4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68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56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6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7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91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5B52-17DE-413E-8471-A5B3BA7AB28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5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138" y="141051"/>
            <a:ext cx="563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112223" y="836712"/>
            <a:ext cx="829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loaded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96239" y="836712"/>
            <a:ext cx="875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loading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08069" y="1576694"/>
            <a:ext cx="1062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canceling</a:t>
            </a:r>
            <a:endParaRPr lang="ru-RU" dirty="0"/>
          </a:p>
        </p:txBody>
      </p:sp>
      <p:cxnSp>
        <p:nvCxnSpPr>
          <p:cNvPr id="12" name="Curved Connector 11"/>
          <p:cNvCxnSpPr>
            <a:stCxn id="4" idx="1"/>
            <a:endCxn id="6" idx="0"/>
          </p:cNvCxnSpPr>
          <p:nvPr/>
        </p:nvCxnSpPr>
        <p:spPr>
          <a:xfrm rot="10800000" flipV="1">
            <a:off x="2334020" y="325716"/>
            <a:ext cx="407118" cy="51099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" idx="0"/>
            <a:endCxn id="4" idx="2"/>
          </p:cNvCxnSpPr>
          <p:nvPr/>
        </p:nvCxnSpPr>
        <p:spPr>
          <a:xfrm rot="16200000" flipV="1">
            <a:off x="3111577" y="421529"/>
            <a:ext cx="326329" cy="5040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7" idx="1"/>
            <a:endCxn id="6" idx="1"/>
          </p:cNvCxnSpPr>
          <p:nvPr/>
        </p:nvCxnSpPr>
        <p:spPr>
          <a:xfrm rot="10800000" flipH="1">
            <a:off x="1808069" y="1021378"/>
            <a:ext cx="88170" cy="739982"/>
          </a:xfrm>
          <a:prstGeom prst="curvedConnector3">
            <a:avLst>
              <a:gd name="adj1" fmla="val -259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3244413" y="1579933"/>
            <a:ext cx="1016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canceled</a:t>
            </a:r>
            <a:endParaRPr lang="ru-RU" dirty="0"/>
          </a:p>
        </p:txBody>
      </p:sp>
      <p:cxnSp>
        <p:nvCxnSpPr>
          <p:cNvPr id="291" name="Straight Arrow Connector 290"/>
          <p:cNvCxnSpPr>
            <a:stCxn id="6" idx="2"/>
            <a:endCxn id="7" idx="0"/>
          </p:cNvCxnSpPr>
          <p:nvPr/>
        </p:nvCxnSpPr>
        <p:spPr>
          <a:xfrm>
            <a:off x="2334020" y="1206044"/>
            <a:ext cx="5445" cy="37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287" idx="3"/>
            <a:endCxn id="4" idx="3"/>
          </p:cNvCxnSpPr>
          <p:nvPr/>
        </p:nvCxnSpPr>
        <p:spPr>
          <a:xfrm flipH="1" flipV="1">
            <a:off x="3304305" y="325717"/>
            <a:ext cx="956412" cy="1438882"/>
          </a:xfrm>
          <a:prstGeom prst="curvedConnector3">
            <a:avLst>
              <a:gd name="adj1" fmla="val -23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2317692" y="152331"/>
            <a:ext cx="382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</a:t>
            </a:r>
            <a:endParaRPr lang="ru-RU" sz="1200" dirty="0"/>
          </a:p>
        </p:txBody>
      </p:sp>
      <p:sp>
        <p:nvSpPr>
          <p:cNvPr id="489" name="TextBox 488"/>
          <p:cNvSpPr txBox="1"/>
          <p:nvPr/>
        </p:nvSpPr>
        <p:spPr>
          <a:xfrm>
            <a:off x="3419872" y="580902"/>
            <a:ext cx="43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free</a:t>
            </a:r>
            <a:endParaRPr lang="ru-RU" sz="1200" dirty="0"/>
          </a:p>
        </p:txBody>
      </p:sp>
      <p:sp>
        <p:nvSpPr>
          <p:cNvPr id="490" name="TextBox 489"/>
          <p:cNvSpPr txBox="1"/>
          <p:nvPr/>
        </p:nvSpPr>
        <p:spPr>
          <a:xfrm>
            <a:off x="4031161" y="1288340"/>
            <a:ext cx="43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free</a:t>
            </a:r>
            <a:endParaRPr lang="ru-RU" sz="1200" dirty="0"/>
          </a:p>
        </p:txBody>
      </p:sp>
      <p:sp>
        <p:nvSpPr>
          <p:cNvPr id="491" name="TextBox 490"/>
          <p:cNvSpPr txBox="1"/>
          <p:nvPr/>
        </p:nvSpPr>
        <p:spPr>
          <a:xfrm>
            <a:off x="2271534" y="1193883"/>
            <a:ext cx="580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cancel</a:t>
            </a:r>
            <a:endParaRPr lang="ru-RU" sz="1200" dirty="0"/>
          </a:p>
        </p:txBody>
      </p:sp>
      <p:sp>
        <p:nvSpPr>
          <p:cNvPr id="492" name="TextBox 491"/>
          <p:cNvSpPr txBox="1"/>
          <p:nvPr/>
        </p:nvSpPr>
        <p:spPr>
          <a:xfrm rot="16200000">
            <a:off x="1527484" y="1339189"/>
            <a:ext cx="37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fail</a:t>
            </a:r>
            <a:endParaRPr lang="ru-RU" sz="1200" dirty="0"/>
          </a:p>
        </p:txBody>
      </p:sp>
      <p:sp>
        <p:nvSpPr>
          <p:cNvPr id="501" name="TextBox 500"/>
          <p:cNvSpPr txBox="1"/>
          <p:nvPr/>
        </p:nvSpPr>
        <p:spPr>
          <a:xfrm>
            <a:off x="2700617" y="791232"/>
            <a:ext cx="404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any</a:t>
            </a:r>
            <a:endParaRPr lang="ru-RU" sz="1200" dirty="0"/>
          </a:p>
        </p:txBody>
      </p:sp>
      <p:cxnSp>
        <p:nvCxnSpPr>
          <p:cNvPr id="565" name="Straight Arrow Connector 564"/>
          <p:cNvCxnSpPr>
            <a:stCxn id="6" idx="3"/>
            <a:endCxn id="5" idx="1"/>
          </p:cNvCxnSpPr>
          <p:nvPr/>
        </p:nvCxnSpPr>
        <p:spPr>
          <a:xfrm>
            <a:off x="2771800" y="1021378"/>
            <a:ext cx="340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stCxn id="7" idx="3"/>
            <a:endCxn id="287" idx="1"/>
          </p:cNvCxnSpPr>
          <p:nvPr/>
        </p:nvCxnSpPr>
        <p:spPr>
          <a:xfrm>
            <a:off x="2870860" y="1761360"/>
            <a:ext cx="373553" cy="3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TextBox 632"/>
          <p:cNvSpPr txBox="1"/>
          <p:nvPr/>
        </p:nvSpPr>
        <p:spPr>
          <a:xfrm>
            <a:off x="2805804" y="150448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923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7</cp:revision>
  <dcterms:created xsi:type="dcterms:W3CDTF">2015-02-11T12:42:48Z</dcterms:created>
  <dcterms:modified xsi:type="dcterms:W3CDTF">2015-02-11T17:09:41Z</dcterms:modified>
</cp:coreProperties>
</file>