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00BC-9F8E-4C31-9D09-7C740312FC48}" type="datetimeFigureOut">
              <a:rPr lang="ru-RU" smtClean="0"/>
              <a:t>10.02.2015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127D-2BA4-4D16-A5EB-3FDAB32F4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70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00BC-9F8E-4C31-9D09-7C740312FC48}" type="datetimeFigureOut">
              <a:rPr lang="ru-RU" smtClean="0"/>
              <a:t>10.02.2015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127D-2BA4-4D16-A5EB-3FDAB32F4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80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00BC-9F8E-4C31-9D09-7C740312FC48}" type="datetimeFigureOut">
              <a:rPr lang="ru-RU" smtClean="0"/>
              <a:t>10.02.2015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127D-2BA4-4D16-A5EB-3FDAB32F4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47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00BC-9F8E-4C31-9D09-7C740312FC48}" type="datetimeFigureOut">
              <a:rPr lang="ru-RU" smtClean="0"/>
              <a:t>10.02.2015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127D-2BA4-4D16-A5EB-3FDAB32F4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77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00BC-9F8E-4C31-9D09-7C740312FC48}" type="datetimeFigureOut">
              <a:rPr lang="ru-RU" smtClean="0"/>
              <a:t>10.02.2015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127D-2BA4-4D16-A5EB-3FDAB32F4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4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00BC-9F8E-4C31-9D09-7C740312FC48}" type="datetimeFigureOut">
              <a:rPr lang="ru-RU" smtClean="0"/>
              <a:t>10.02.2015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127D-2BA4-4D16-A5EB-3FDAB32F4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28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00BC-9F8E-4C31-9D09-7C740312FC48}" type="datetimeFigureOut">
              <a:rPr lang="ru-RU" smtClean="0"/>
              <a:t>10.02.2015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127D-2BA4-4D16-A5EB-3FDAB32F4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10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00BC-9F8E-4C31-9D09-7C740312FC48}" type="datetimeFigureOut">
              <a:rPr lang="ru-RU" smtClean="0"/>
              <a:t>10.02.2015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127D-2BA4-4D16-A5EB-3FDAB32F4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61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00BC-9F8E-4C31-9D09-7C740312FC48}" type="datetimeFigureOut">
              <a:rPr lang="ru-RU" smtClean="0"/>
              <a:t>10.02.2015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127D-2BA4-4D16-A5EB-3FDAB32F4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72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00BC-9F8E-4C31-9D09-7C740312FC48}" type="datetimeFigureOut">
              <a:rPr lang="ru-RU" smtClean="0"/>
              <a:t>10.02.2015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127D-2BA4-4D16-A5EB-3FDAB32F4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7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00BC-9F8E-4C31-9D09-7C740312FC48}" type="datetimeFigureOut">
              <a:rPr lang="ru-RU" smtClean="0"/>
              <a:t>10.02.2015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127D-2BA4-4D16-A5EB-3FDAB32F4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8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00BC-9F8E-4C31-9D09-7C740312FC48}" type="datetimeFigureOut">
              <a:rPr lang="ru-RU" smtClean="0"/>
              <a:t>10.02.2015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127D-2BA4-4D16-A5EB-3FDAB32F4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79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4576" y="1237402"/>
            <a:ext cx="90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isActive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13377" y="1772816"/>
            <a:ext cx="126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hasRequest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79878" y="2411596"/>
            <a:ext cx="188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hasCancelRequest</a:t>
            </a:r>
            <a:endParaRPr lang="en-US" dirty="0" smtClean="0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3687264" y="1606734"/>
            <a:ext cx="0" cy="391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88822" y="15161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291576" y="151614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ru-RU" dirty="0"/>
          </a:p>
        </p:txBody>
      </p:sp>
      <p:cxnSp>
        <p:nvCxnSpPr>
          <p:cNvPr id="13" name="Straight Connector 12"/>
          <p:cNvCxnSpPr>
            <a:stCxn id="5" idx="2"/>
          </p:cNvCxnSpPr>
          <p:nvPr/>
        </p:nvCxnSpPr>
        <p:spPr>
          <a:xfrm flipH="1">
            <a:off x="5146627" y="2142148"/>
            <a:ext cx="1" cy="338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70997" y="20515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773751" y="205155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ru-RU" dirty="0"/>
          </a:p>
        </p:txBody>
      </p:sp>
      <p:cxnSp>
        <p:nvCxnSpPr>
          <p:cNvPr id="17" name="Straight Connector 16"/>
          <p:cNvCxnSpPr>
            <a:stCxn id="6" idx="2"/>
          </p:cNvCxnSpPr>
          <p:nvPr/>
        </p:nvCxnSpPr>
        <p:spPr>
          <a:xfrm>
            <a:off x="6724111" y="2780928"/>
            <a:ext cx="0" cy="2745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48363" y="26996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351117" y="269962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ru-RU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411760" y="3068960"/>
            <a:ext cx="5328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52182" y="1124744"/>
            <a:ext cx="0" cy="4401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13342" y="3067819"/>
            <a:ext cx="110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server.get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619672" y="3456434"/>
            <a:ext cx="139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server.cancel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059832" y="3068960"/>
            <a:ext cx="46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164674" y="344084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3938863" y="3100318"/>
            <a:ext cx="9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284855" y="34290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5724128" y="308080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7053106" y="306896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5436096" y="3419708"/>
            <a:ext cx="9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7053106" y="34290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ru-RU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619672" y="3933056"/>
            <a:ext cx="626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90465" y="4005064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getDeferred.resolve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890465" y="4374396"/>
            <a:ext cx="190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getDeferred.reject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94295" y="4743261"/>
            <a:ext cx="234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cancelDeferred.resolve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62903" y="5157192"/>
            <a:ext cx="220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cancelDeferred.reject</a:t>
            </a:r>
            <a:endParaRPr lang="ru-RU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662903" y="5526524"/>
            <a:ext cx="7221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724111" y="4005064"/>
            <a:ext cx="220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cancelDeferred.reject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6734220" y="4374396"/>
            <a:ext cx="220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cancelDeferred.reject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6734220" y="4743072"/>
            <a:ext cx="190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getDeferred.reject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1739288" y="575925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deactivate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848363" y="5574586"/>
            <a:ext cx="220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cancelDeferred.reject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6848363" y="5943918"/>
            <a:ext cx="190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getDeferred.reject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4955419" y="5574586"/>
            <a:ext cx="190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getDeferred.reject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88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30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RePack by Diakov</dc:creator>
  <cp:lastModifiedBy>RePack by Diakov</cp:lastModifiedBy>
  <cp:revision>4</cp:revision>
  <dcterms:created xsi:type="dcterms:W3CDTF">2015-02-10T21:44:22Z</dcterms:created>
  <dcterms:modified xsi:type="dcterms:W3CDTF">2015-02-10T22:40:22Z</dcterms:modified>
</cp:coreProperties>
</file>