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>
        <p:scale>
          <a:sx n="75" d="100"/>
          <a:sy n="75" d="100"/>
        </p:scale>
        <p:origin x="-120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870403-A7BF-4BB8-9479-17BD1E77382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EA38E7-DC4D-4F9D-BFDD-1E912ADC86F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sh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379">
            <a:off x="-742337" y="-1432412"/>
            <a:ext cx="10870138" cy="9983774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3" y="3645024"/>
            <a:ext cx="7363853" cy="1324160"/>
          </a:xfrm>
          <a:prstGeom prst="rect">
            <a:avLst/>
          </a:prstGeom>
        </p:spPr>
      </p:pic>
      <p:sp>
        <p:nvSpPr>
          <p:cNvPr id="13" name="Подзаголовок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2" y="5081263"/>
            <a:ext cx="7363853" cy="724001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1259632" y="4575934"/>
            <a:ext cx="7138302" cy="293226"/>
            <a:chOff x="1259632" y="4575934"/>
            <a:chExt cx="7138302" cy="29322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259632" y="4581128"/>
              <a:ext cx="71383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github.com/valera0798/</a:t>
              </a:r>
              <a:r>
                <a:rPr lang="en-US" sz="1200" dirty="0" err="1">
                  <a:latin typeface="+mj-lt"/>
                </a:rPr>
                <a:t>ITISInformatics</a:t>
              </a:r>
              <a:r>
                <a:rPr lang="en-US" sz="1200" dirty="0">
                  <a:latin typeface="+mj-lt"/>
                </a:rPr>
                <a:t>/tree/master/projects/CrossZeroDesktop</a:t>
              </a:r>
              <a:endParaRPr lang="ru-RU" sz="1100" dirty="0">
                <a:latin typeface="+mj-lt"/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206" y="4575934"/>
              <a:ext cx="291474" cy="293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4492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 and rules</a:t>
            </a:r>
            <a:endParaRPr lang="ru-RU" sz="4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Bookman Old Style" pitchFamily="18" charset="0"/>
              </a:rPr>
              <a:t>Purposes</a:t>
            </a:r>
          </a:p>
          <a:p>
            <a:pPr lvl="1">
              <a:lnSpc>
                <a:spcPct val="150000"/>
              </a:lnSpc>
            </a:pPr>
            <a:r>
              <a:rPr lang="en-US" sz="2800" u="sng" dirty="0">
                <a:latin typeface="Bookman Old Style" pitchFamily="18" charset="0"/>
              </a:rPr>
              <a:t>Introduce</a:t>
            </a:r>
            <a:r>
              <a:rPr lang="en-US" sz="2800" dirty="0">
                <a:latin typeface="Bookman Old Style" pitchFamily="18" charset="0"/>
              </a:rPr>
              <a:t> user to author.</a:t>
            </a:r>
          </a:p>
          <a:p>
            <a:pPr lvl="1">
              <a:lnSpc>
                <a:spcPct val="150000"/>
              </a:lnSpc>
            </a:pPr>
            <a:r>
              <a:rPr lang="en-US" sz="2800" u="sng" dirty="0">
                <a:latin typeface="Bookman Old Style" pitchFamily="18" charset="0"/>
              </a:rPr>
              <a:t>Explain</a:t>
            </a:r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game </a:t>
            </a:r>
            <a:r>
              <a:rPr lang="en-US" sz="2800" u="sng" dirty="0" smtClean="0">
                <a:latin typeface="Bookman Old Style" pitchFamily="18" charset="0"/>
              </a:rPr>
              <a:t>rules</a:t>
            </a:r>
            <a:r>
              <a:rPr lang="en-US" sz="2800" dirty="0" smtClean="0">
                <a:latin typeface="Bookman Old Style" pitchFamily="18" charset="0"/>
              </a:rPr>
              <a:t>.</a:t>
            </a:r>
            <a:endParaRPr lang="en-US" sz="2800" dirty="0">
              <a:latin typeface="Bookman Old Style" pitchFamily="18" charset="0"/>
            </a:endParaRPr>
          </a:p>
          <a:p>
            <a:pPr lvl="1"/>
            <a:endParaRPr lang="en-US" dirty="0" smtClean="0">
              <a:latin typeface="Bookman Old Style" pitchFamily="18" charset="0"/>
            </a:endParaRPr>
          </a:p>
        </p:txBody>
      </p:sp>
      <p:pic>
        <p:nvPicPr>
          <p:cNvPr id="3" name="Intro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3288" y="1300187"/>
            <a:ext cx="3151187" cy="4937125"/>
          </a:xfrm>
        </p:spPr>
      </p:pic>
    </p:spTree>
    <p:extLst>
      <p:ext uri="{BB962C8B-B14F-4D97-AF65-F5344CB8AC3E}">
        <p14:creationId xmlns:p14="http://schemas.microsoft.com/office/powerpoint/2010/main" val="390551825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Settings</a:t>
            </a:r>
            <a:endParaRPr lang="ru-RU" sz="4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Bookman Old Style" pitchFamily="18" charset="0"/>
              </a:rPr>
              <a:t>Purposes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Bookman Old Style" pitchFamily="18" charset="0"/>
              </a:rPr>
              <a:t>Allow user to </a:t>
            </a:r>
            <a:r>
              <a:rPr lang="en-US" sz="2800" u="sng" dirty="0" smtClean="0">
                <a:latin typeface="Bookman Old Style" pitchFamily="18" charset="0"/>
              </a:rPr>
              <a:t>choose</a:t>
            </a:r>
            <a:r>
              <a:rPr lang="en-US" sz="2800" dirty="0" smtClean="0">
                <a:latin typeface="Bookman Old Style" pitchFamily="18" charset="0"/>
              </a:rPr>
              <a:t> game </a:t>
            </a:r>
            <a:r>
              <a:rPr lang="en-US" sz="2800" u="sng" dirty="0" smtClean="0">
                <a:latin typeface="Bookman Old Style" pitchFamily="18" charset="0"/>
              </a:rPr>
              <a:t>mode</a:t>
            </a:r>
            <a:r>
              <a:rPr lang="en-US" sz="2800" dirty="0" smtClean="0">
                <a:latin typeface="Bookman Old Style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Bookman Old Style" pitchFamily="18" charset="0"/>
              </a:rPr>
              <a:t>And </a:t>
            </a:r>
            <a:r>
              <a:rPr lang="en-US" sz="2800" u="sng" dirty="0" smtClean="0">
                <a:latin typeface="Bookman Old Style" pitchFamily="18" charset="0"/>
              </a:rPr>
              <a:t>enemy</a:t>
            </a:r>
            <a:r>
              <a:rPr lang="en-US" sz="2800" dirty="0" smtClean="0">
                <a:latin typeface="Bookman Old Style" pitchFamily="18" charset="0"/>
              </a:rPr>
              <a:t> type.</a:t>
            </a:r>
            <a:endParaRPr lang="en-US" sz="2800" dirty="0">
              <a:latin typeface="Bookman Old Style" pitchFamily="18" charset="0"/>
            </a:endParaRPr>
          </a:p>
          <a:p>
            <a:pPr lvl="1"/>
            <a:endParaRPr lang="en-US" dirty="0" smtClean="0">
              <a:latin typeface="Bookman Old Style" pitchFamily="18" charset="0"/>
            </a:endParaRPr>
          </a:p>
        </p:txBody>
      </p:sp>
      <p:pic>
        <p:nvPicPr>
          <p:cNvPr id="5" name="Settings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1075" y="1300187"/>
            <a:ext cx="2995613" cy="4937125"/>
          </a:xfrm>
        </p:spPr>
      </p:pic>
    </p:spTree>
    <p:extLst>
      <p:ext uri="{BB962C8B-B14F-4D97-AF65-F5344CB8AC3E}">
        <p14:creationId xmlns:p14="http://schemas.microsoft.com/office/powerpoint/2010/main" val="139893537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Game process - </a:t>
            </a:r>
            <a:r>
              <a:rPr lang="en-US" sz="4000" u="sng" dirty="0" smtClean="0"/>
              <a:t>COMPUTER</a:t>
            </a:r>
            <a:endParaRPr lang="ru-RU" sz="4000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Bookman Old Style" pitchFamily="18" charset="0"/>
              </a:rPr>
              <a:t>Key points</a:t>
            </a:r>
          </a:p>
          <a:p>
            <a:pPr lvl="1">
              <a:lnSpc>
                <a:spcPct val="150000"/>
              </a:lnSpc>
            </a:pPr>
            <a:r>
              <a:rPr lang="en-US" sz="2800" u="sng" dirty="0" smtClean="0">
                <a:latin typeface="Bookman Old Style" pitchFamily="18" charset="0"/>
              </a:rPr>
              <a:t>Chose difficulty</a:t>
            </a:r>
            <a:r>
              <a:rPr lang="en-US" sz="2800" dirty="0" smtClean="0">
                <a:latin typeface="Bookman Old Style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u="sng" dirty="0" smtClean="0">
                <a:latin typeface="Bookman Old Style" pitchFamily="18" charset="0"/>
              </a:rPr>
              <a:t>Play</a:t>
            </a:r>
            <a:r>
              <a:rPr lang="en-US" sz="2800" dirty="0" smtClean="0">
                <a:latin typeface="Bookman Old Style" pitchFamily="18" charset="0"/>
              </a:rPr>
              <a:t> with computer!</a:t>
            </a:r>
            <a:endParaRPr lang="en-US" sz="2800" dirty="0">
              <a:latin typeface="Bookman Old Style" pitchFamily="18" charset="0"/>
            </a:endParaRPr>
          </a:p>
          <a:p>
            <a:pPr lvl="1"/>
            <a:endParaRPr lang="en-US" dirty="0" smtClean="0">
              <a:latin typeface="Bookman Old Style" pitchFamily="18" charset="0"/>
            </a:endParaRPr>
          </a:p>
        </p:txBody>
      </p:sp>
      <p:pic>
        <p:nvPicPr>
          <p:cNvPr id="8" name="Game-computer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1513" y="1300187"/>
            <a:ext cx="3614737" cy="4937125"/>
          </a:xfrm>
        </p:spPr>
      </p:pic>
    </p:spTree>
    <p:extLst>
      <p:ext uri="{BB962C8B-B14F-4D97-AF65-F5344CB8AC3E}">
        <p14:creationId xmlns:p14="http://schemas.microsoft.com/office/powerpoint/2010/main" val="137350782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Game process - </a:t>
            </a:r>
            <a:r>
              <a:rPr lang="en-US" sz="4000" u="sng" dirty="0" smtClean="0"/>
              <a:t>MAN</a:t>
            </a:r>
            <a:endParaRPr lang="ru-RU" sz="4000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Bookman Old Style" pitchFamily="18" charset="0"/>
              </a:rPr>
              <a:t>Key points</a:t>
            </a:r>
          </a:p>
          <a:p>
            <a:pPr lvl="1">
              <a:lnSpc>
                <a:spcPct val="150000"/>
              </a:lnSpc>
            </a:pPr>
            <a:r>
              <a:rPr lang="en-US" sz="2800" u="sng" dirty="0" smtClean="0">
                <a:latin typeface="Bookman Old Style" pitchFamily="18" charset="0"/>
              </a:rPr>
              <a:t>Enter</a:t>
            </a:r>
            <a:r>
              <a:rPr lang="en-US" sz="2800" dirty="0" smtClean="0">
                <a:latin typeface="Bookman Old Style" pitchFamily="18" charset="0"/>
              </a:rPr>
              <a:t> players </a:t>
            </a:r>
            <a:r>
              <a:rPr lang="en-US" sz="2800" u="sng" dirty="0" smtClean="0">
                <a:latin typeface="Bookman Old Style" pitchFamily="18" charset="0"/>
              </a:rPr>
              <a:t>names</a:t>
            </a:r>
            <a:r>
              <a:rPr lang="en-US" sz="2800" dirty="0" smtClean="0">
                <a:latin typeface="Bookman Old Style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u="sng" dirty="0" smtClean="0">
                <a:latin typeface="Bookman Old Style" pitchFamily="18" charset="0"/>
              </a:rPr>
              <a:t>Play</a:t>
            </a:r>
            <a:r>
              <a:rPr lang="en-US" sz="2800" dirty="0" smtClean="0">
                <a:latin typeface="Bookman Old Style" pitchFamily="18" charset="0"/>
              </a:rPr>
              <a:t> on </a:t>
            </a:r>
            <a:r>
              <a:rPr lang="en-US" sz="2800" u="sng" dirty="0" smtClean="0">
                <a:latin typeface="Bookman Old Style" pitchFamily="18" charset="0"/>
              </a:rPr>
              <a:t>local</a:t>
            </a:r>
            <a:r>
              <a:rPr lang="en-US" sz="2800" dirty="0" smtClean="0">
                <a:latin typeface="Bookman Old Style" pitchFamily="18" charset="0"/>
              </a:rPr>
              <a:t> computer!</a:t>
            </a:r>
            <a:endParaRPr lang="en-US" sz="2800" dirty="0">
              <a:latin typeface="Bookman Old Style" pitchFamily="18" charset="0"/>
            </a:endParaRPr>
          </a:p>
          <a:p>
            <a:pPr lvl="1"/>
            <a:endParaRPr lang="en-US" dirty="0" smtClean="0">
              <a:latin typeface="Bookman Old Style" pitchFamily="18" charset="0"/>
            </a:endParaRPr>
          </a:p>
        </p:txBody>
      </p:sp>
      <p:pic>
        <p:nvPicPr>
          <p:cNvPr id="3" name="Game-man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1513" y="1300187"/>
            <a:ext cx="3614737" cy="4937125"/>
          </a:xfrm>
        </p:spPr>
      </p:pic>
    </p:spTree>
    <p:extLst>
      <p:ext uri="{BB962C8B-B14F-4D97-AF65-F5344CB8AC3E}">
        <p14:creationId xmlns:p14="http://schemas.microsoft.com/office/powerpoint/2010/main" val="62186924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Game process - </a:t>
            </a:r>
            <a:r>
              <a:rPr lang="en-US" sz="4000" u="sng" dirty="0" smtClean="0"/>
              <a:t>BONUSES</a:t>
            </a:r>
            <a:endParaRPr lang="ru-RU" sz="4000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sz="3200" dirty="0" smtClean="0">
              <a:latin typeface="Bookman Old Style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Bookman Old Style" pitchFamily="18" charset="0"/>
              </a:rPr>
              <a:t>Play either </a:t>
            </a:r>
            <a:r>
              <a:rPr lang="en-US" sz="2800" u="sng" dirty="0" smtClean="0">
                <a:latin typeface="Bookman Old Style" pitchFamily="18" charset="0"/>
              </a:rPr>
              <a:t>cross or zero</a:t>
            </a:r>
            <a:r>
              <a:rPr lang="en-US" sz="2800" dirty="0" smtClean="0">
                <a:latin typeface="Bookman Old Style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u="sng" dirty="0">
                <a:latin typeface="Bookman Old Style" pitchFamily="18" charset="0"/>
              </a:rPr>
              <a:t>U</a:t>
            </a:r>
            <a:r>
              <a:rPr lang="en-US" sz="2800" u="sng" dirty="0" smtClean="0">
                <a:latin typeface="Bookman Old Style" pitchFamily="18" charset="0"/>
              </a:rPr>
              <a:t>nusual</a:t>
            </a:r>
            <a:r>
              <a:rPr lang="en-US" sz="2800" dirty="0" smtClean="0">
                <a:latin typeface="Bookman Old Style" pitchFamily="18" charset="0"/>
              </a:rPr>
              <a:t> field </a:t>
            </a:r>
            <a:r>
              <a:rPr lang="en-US" sz="2800" u="sng" dirty="0" smtClean="0">
                <a:latin typeface="Bookman Old Style" pitchFamily="18" charset="0"/>
              </a:rPr>
              <a:t>size</a:t>
            </a:r>
            <a:r>
              <a:rPr lang="en-US" sz="2800" dirty="0" smtClean="0">
                <a:latin typeface="Bookman Old Style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Bookman Old Style" pitchFamily="18" charset="0"/>
            </a:endParaRPr>
          </a:p>
          <a:p>
            <a:pPr lvl="1"/>
            <a:endParaRPr lang="en-US" dirty="0" smtClean="0">
              <a:latin typeface="Bookman Old Style" pitchFamily="18" charset="0"/>
            </a:endParaRPr>
          </a:p>
        </p:txBody>
      </p:sp>
      <p:pic>
        <p:nvPicPr>
          <p:cNvPr id="5" name="Game-bonuses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4213" y="1300187"/>
            <a:ext cx="3589337" cy="4937125"/>
          </a:xfrm>
        </p:spPr>
      </p:pic>
    </p:spTree>
    <p:extLst>
      <p:ext uri="{BB962C8B-B14F-4D97-AF65-F5344CB8AC3E}">
        <p14:creationId xmlns:p14="http://schemas.microsoft.com/office/powerpoint/2010/main" val="29910902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308645"/>
            <a:ext cx="4083768" cy="914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Used technologies</a:t>
            </a:r>
            <a:endParaRPr lang="ru-RU" u="sng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endParaRPr lang="en-US" sz="3200" dirty="0" smtClean="0">
              <a:latin typeface="Bookman Old Style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Bookman Old Style" pitchFamily="18" charset="0"/>
              </a:rPr>
              <a:t>Create online mode.</a:t>
            </a:r>
            <a:endParaRPr lang="en-US" sz="2800" dirty="0">
              <a:latin typeface="Bookman Old Style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Bookman Old Style" pitchFamily="18" charset="0"/>
              </a:rPr>
              <a:t>Improve computer’s hard level.</a:t>
            </a:r>
            <a:endParaRPr lang="en-US" sz="2800" dirty="0" smtClean="0">
              <a:latin typeface="Bookman Old Style" pitchFamily="18" charset="0"/>
            </a:endParaRPr>
          </a:p>
          <a:p>
            <a:pPr lvl="1">
              <a:lnSpc>
                <a:spcPct val="150000"/>
              </a:lnSpc>
            </a:pPr>
            <a:endParaRPr lang="en-US" sz="2800" dirty="0">
              <a:latin typeface="Bookman Old Style" pitchFamily="18" charset="0"/>
            </a:endParaRPr>
          </a:p>
          <a:p>
            <a:pPr lvl="1"/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8344" y="1299552"/>
            <a:ext cx="4041648" cy="4937760"/>
          </a:xfr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50000"/>
              </a:lnSpc>
              <a:buClr>
                <a:srgbClr val="E49091"/>
              </a:buClr>
            </a:pPr>
            <a:r>
              <a:rPr lang="en-US" sz="2800" dirty="0" smtClean="0">
                <a:latin typeface="Bookman Old Style" pitchFamily="18" charset="0"/>
              </a:rPr>
              <a:t>Java.</a:t>
            </a:r>
            <a:endParaRPr lang="en-US" sz="2800" dirty="0">
              <a:latin typeface="Bookman Old Style" pitchFamily="18" charset="0"/>
            </a:endParaRPr>
          </a:p>
          <a:p>
            <a:pPr lvl="1">
              <a:lnSpc>
                <a:spcPct val="150000"/>
              </a:lnSpc>
              <a:buClr>
                <a:srgbClr val="E49091"/>
              </a:buClr>
            </a:pPr>
            <a:r>
              <a:rPr lang="en-US" sz="2800" dirty="0" smtClean="0">
                <a:latin typeface="Bookman Old Style" pitchFamily="18" charset="0"/>
              </a:rPr>
              <a:t>Swing, AWT.</a:t>
            </a:r>
            <a:endParaRPr lang="en-US" sz="2800" dirty="0">
              <a:latin typeface="Bookman Old Style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4808712" y="332656"/>
            <a:ext cx="4083768" cy="914400"/>
          </a:xfrm>
          <a:prstGeom prst="rect">
            <a:avLst/>
          </a:prstGeom>
        </p:spPr>
        <p:txBody>
          <a:bodyPr vert="horz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u="sng" dirty="0" smtClean="0"/>
              <a:t>Development</a:t>
            </a:r>
            <a:r>
              <a:rPr lang="en-US" sz="4000" u="sng" dirty="0" smtClean="0"/>
              <a:t> </a:t>
            </a:r>
            <a:r>
              <a:rPr lang="en-US" sz="3800" u="sng" dirty="0" smtClean="0"/>
              <a:t>plan</a:t>
            </a:r>
            <a:endParaRPr lang="ru-RU" sz="4000" u="sng" dirty="0"/>
          </a:p>
        </p:txBody>
      </p:sp>
    </p:spTree>
    <p:extLst>
      <p:ext uri="{BB962C8B-B14F-4D97-AF65-F5344CB8AC3E}">
        <p14:creationId xmlns:p14="http://schemas.microsoft.com/office/powerpoint/2010/main" val="35467146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379">
            <a:off x="-742337" y="-1432412"/>
            <a:ext cx="10870138" cy="9983774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2" y="3645024"/>
            <a:ext cx="7354326" cy="1314633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1259632" y="4575934"/>
            <a:ext cx="7138302" cy="293226"/>
            <a:chOff x="1259632" y="4575934"/>
            <a:chExt cx="7138302" cy="29322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259632" y="4581128"/>
              <a:ext cx="71383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github.com/valera0798/</a:t>
              </a:r>
              <a:r>
                <a:rPr lang="en-US" sz="1200" dirty="0" err="1">
                  <a:latin typeface="+mj-lt"/>
                </a:rPr>
                <a:t>ITISInformatics</a:t>
              </a:r>
              <a:r>
                <a:rPr lang="en-US" sz="1200" dirty="0">
                  <a:latin typeface="+mj-lt"/>
                </a:rPr>
                <a:t>/tree/master/projects/CrossZeroDesktop</a:t>
              </a:r>
              <a:endParaRPr lang="ru-RU" sz="1100" dirty="0">
                <a:latin typeface="+mj-lt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206" y="4575934"/>
              <a:ext cx="291474" cy="293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2443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Другая 1">
      <a:dk1>
        <a:srgbClr val="4C5D6E"/>
      </a:dk1>
      <a:lt1>
        <a:sysClr val="window" lastClr="FFFFFF"/>
      </a:lt1>
      <a:dk2>
        <a:srgbClr val="8996A2"/>
      </a:dk2>
      <a:lt2>
        <a:srgbClr val="DDE1E8"/>
      </a:lt2>
      <a:accent1>
        <a:srgbClr val="E49091"/>
      </a:accent1>
      <a:accent2>
        <a:srgbClr val="4DB6AC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186</TotalTime>
  <Words>89</Words>
  <Application>Microsoft Office PowerPoint</Application>
  <PresentationFormat>Экран (4:3)</PresentationFormat>
  <Paragraphs>29</Paragraphs>
  <Slides>8</Slides>
  <Notes>0</Notes>
  <HiddenSlides>0</HiddenSlides>
  <MMClips>5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Начальная</vt:lpstr>
      <vt:lpstr>Презентация PowerPoint</vt:lpstr>
      <vt:lpstr>Intro and rules</vt:lpstr>
      <vt:lpstr>Settings</vt:lpstr>
      <vt:lpstr>Game process - COMPUTER</vt:lpstr>
      <vt:lpstr>Game process - MAN</vt:lpstr>
      <vt:lpstr>Game process - BONUSES</vt:lpstr>
      <vt:lpstr>Used technologies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Users</dc:creator>
  <cp:lastModifiedBy>Users</cp:lastModifiedBy>
  <cp:revision>16</cp:revision>
  <dcterms:created xsi:type="dcterms:W3CDTF">2017-12-24T15:31:04Z</dcterms:created>
  <dcterms:modified xsi:type="dcterms:W3CDTF">2017-12-24T18:48:17Z</dcterms:modified>
</cp:coreProperties>
</file>