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DCD-4A72-4808-875A-3CC0EB35F51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106A-6928-42F5-958F-F7653303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DCD-4A72-4808-875A-3CC0EB35F51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106A-6928-42F5-958F-F7653303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DCD-4A72-4808-875A-3CC0EB35F51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106A-6928-42F5-958F-F7653303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DCD-4A72-4808-875A-3CC0EB35F51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106A-6928-42F5-958F-F7653303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DCD-4A72-4808-875A-3CC0EB35F51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106A-6928-42F5-958F-F7653303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DCD-4A72-4808-875A-3CC0EB35F51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106A-6928-42F5-958F-F7653303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6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DCD-4A72-4808-875A-3CC0EB35F51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106A-6928-42F5-958F-F7653303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DCD-4A72-4808-875A-3CC0EB35F51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106A-6928-42F5-958F-F7653303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DCD-4A72-4808-875A-3CC0EB35F51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106A-6928-42F5-958F-F7653303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2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DCD-4A72-4808-875A-3CC0EB35F51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106A-6928-42F5-958F-F7653303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6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CDCD-4A72-4808-875A-3CC0EB35F51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F106A-6928-42F5-958F-F7653303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CDCD-4A72-4808-875A-3CC0EB35F51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F106A-6928-42F5-958F-F7653303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3" y="401325"/>
            <a:ext cx="12191999" cy="1411283"/>
          </a:xfrm>
        </p:spPr>
        <p:txBody>
          <a:bodyPr>
            <a:normAutofit/>
          </a:bodyPr>
          <a:lstStyle/>
          <a:p>
            <a:pPr algn="ctr"/>
            <a:r>
              <a:rPr lang="ru-RU" sz="8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2570685"/>
            <a:ext cx="12191997" cy="176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сетевых приложений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«Умный дом»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93444" y="6331132"/>
            <a:ext cx="4702762" cy="431074"/>
          </a:xfrm>
        </p:spPr>
        <p:txBody>
          <a:bodyPr>
            <a:normAutofit fontScale="92500"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 </a:t>
            </a:r>
            <a:r>
              <a:rPr lang="ru-RU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Астроух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 Д. ИСТ-31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6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9484" y="217712"/>
            <a:ext cx="1176092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spc="-3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spc="-3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800" b="1" u="sng" spc="-3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800" b="1" u="sng" spc="-3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работы: </a:t>
            </a:r>
            <a:endParaRPr lang="ru-BY" sz="2800" b="1" u="sng" spc="-3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развитие навыков реализации сетевых приложений с использованием прикладного интерфейса программирования сокетов; средой разработки прикладных сетевых приложений; получение опыта разработки сетевых программных средств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7200" algn="just"/>
            <a:r>
              <a:rPr lang="ru-RU" sz="2800" b="1" u="sng" spc="-3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Задача:</a:t>
            </a:r>
          </a:p>
          <a:p>
            <a:pPr indent="457200" algn="just"/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наглядного </a:t>
            </a:r>
            <a:r>
              <a:rPr lang="ru-RU" sz="2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примера </a:t>
            </a:r>
            <a:r>
              <a:rPr lang="ru-RU" sz="280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умного дома.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Вышла Android Studio 4.1 | dev.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4" y="1353578"/>
            <a:ext cx="54102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GitHub - arduino/Arduino: Arduino IDE 1.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GitHub - arduino/Arduino: Arduino IDE 1.x"/>
          <p:cNvSpPr>
            <a:spLocks noChangeAspect="1" noChangeArrowheads="1"/>
          </p:cNvSpPr>
          <p:nvPr/>
        </p:nvSpPr>
        <p:spPr bwMode="auto">
          <a:xfrm>
            <a:off x="307975" y="7937"/>
            <a:ext cx="1442448" cy="144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8" descr="GitHub - arduino/Arduino: Arduino IDE 1.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Arduino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173" y="1113707"/>
            <a:ext cx="5181506" cy="352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0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sun9-81.userapi.com/impg/pJGRZCsvCBmyBjb3btW_wBF0Qund3ML7ZxnYzg/erCqiAFeYjw.jpg?size=1280x963&amp;quality=95&amp;sign=00a13c256eadcd14a2ff78d15c9da1f2&amp;type=albu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37" y="1907380"/>
            <a:ext cx="4929142" cy="36883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1788181" y="1254845"/>
            <a:ext cx="24499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Внешний вид макета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37305" t="20660" r="8092" b="11223"/>
          <a:stretch/>
        </p:blipFill>
        <p:spPr bwMode="auto">
          <a:xfrm>
            <a:off x="6117862" y="1889442"/>
            <a:ext cx="5540375" cy="3724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340253" y="1324094"/>
            <a:ext cx="3095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Схема подключения макета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91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2" y="1628111"/>
            <a:ext cx="8974183" cy="397110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449439" y="1258779"/>
            <a:ext cx="237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Диаграмма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Use Case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82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ttps://sun9-87.userapi.com/impg/e1cKxl9gpZI1rdLtJhXdznyRJx0rCDHIGRbwnQ/SuYwTdxefkw.jpg?size=486x1080&amp;quality=95&amp;sign=39bb36ddf4c7489ef5f2eea082fcaa9e&amp;type=album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0"/>
          <a:stretch/>
        </p:blipFill>
        <p:spPr bwMode="auto">
          <a:xfrm>
            <a:off x="877525" y="270148"/>
            <a:ext cx="2571070" cy="6156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 descr="https://sun9-50.userapi.com/impg/dF2f0BnvMsTR_JVAQ3RhP3SOLGL_uPNE4iu_Uw/i7GedoLn2aE.jpg?size=813x1080&amp;quality=95&amp;sign=210a3e72599561c2718f12df8c1fac06&amp;type=albu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10" y="-26126"/>
            <a:ext cx="2418263" cy="321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s://sun9-5.userapi.com/impg/Laf1TMi-8dbNknES-gF7CZgdvKz9_xFTlY0dIA/3HkB2YMb1pg.jpg?size=813x1080&amp;quality=95&amp;sign=7967e1c8f500b26eafddf495717e5454&amp;type=album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2"/>
          <a:stretch/>
        </p:blipFill>
        <p:spPr bwMode="auto">
          <a:xfrm>
            <a:off x="8035288" y="-26126"/>
            <a:ext cx="2697935" cy="32134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 descr="https://sun9-76.userapi.com/impg/kXMGpmMZ8H1NPS74vXvIuhyJTHgJ_nujuV8UVQ/z5ESZhxwWJQ.jpg?size=813x1080&amp;quality=95&amp;sign=3fd6d02dc8c22f3ed04777d9e128a72e&amp;type=album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11" y="3355249"/>
            <a:ext cx="2418262" cy="3071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s://sun9-72.userapi.com/impg/w4EUjTx8r3REaf0O8SABPaRNcysCyh6ipNGA_w/1Ql864YWFTw.jpg?size=813x1080&amp;quality=95&amp;sign=8d5a55b004b6de59ec7020ef37688545&amp;type=album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287" y="3355249"/>
            <a:ext cx="2697935" cy="3071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342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70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Курсовой проект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Сергей Ярохович</dc:creator>
  <cp:lastModifiedBy>User</cp:lastModifiedBy>
  <cp:revision>20</cp:revision>
  <dcterms:created xsi:type="dcterms:W3CDTF">2021-12-21T15:31:24Z</dcterms:created>
  <dcterms:modified xsi:type="dcterms:W3CDTF">2022-12-15T22:15:35Z</dcterms:modified>
</cp:coreProperties>
</file>