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8FD75-2166-47BC-B120-028D9A64A302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65AF5-F7AE-4DFA-AA76-6DA3EA835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15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210A-A793-40F0-BAF0-3F4497A5D8BA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3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B1D7-642C-4A42-AF95-84EC543B1641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9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A2BA-324C-4A39-855C-40143938A216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08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79F-5DCB-4D31-AAA4-FC826AEF27E2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32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ED89-A58E-4EAA-8C5C-0BBF0331A7C5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12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B2C3-2999-45AD-A159-5950D3AD14BA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5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383B-E669-4F59-8295-8F996BAE14DC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2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D39C-0FA6-48E7-BAB8-8E412F0434E0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16B6-4005-4BC2-BEC2-181613D3DF3E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5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624-C6AC-46F6-9CDE-B8A187657F6B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48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0DCF-E4A3-45FE-8AFA-7012C0D164E4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3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CF8D-8063-4614-B80C-AF0E0B269FFC}" type="datetime1">
              <a:rPr lang="ru-RU" smtClean="0"/>
              <a:t>12.11.2024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8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02F6-5467-47BA-BD2D-0067135B73BE}" type="datetime1">
              <a:rPr lang="ru-RU" smtClean="0"/>
              <a:t>12.11.2024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9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4DE-D1BE-436E-8146-B2D095243548}" type="datetime1">
              <a:rPr lang="ru-RU" smtClean="0"/>
              <a:t>12.11.2024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04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FE1-0056-462F-8F7D-69BC25B39E90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39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3F8D-F020-498E-B9F6-3FF9F60DC25A}" type="datetime1">
              <a:rPr lang="ru-RU" smtClean="0"/>
              <a:t>12.11.2024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0503-BFA2-49DD-A480-FC14C16F096B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75D85D-5E43-4CF8-A419-3CB45CAC3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5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ydBOCf7h7KPOyIro6F_TzOawG_83cK7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uggingface.co/spaces/valeralerleb/Predict_D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3626" y="2848671"/>
            <a:ext cx="8890967" cy="983100"/>
          </a:xfrm>
        </p:spPr>
        <p:txBody>
          <a:bodyPr/>
          <a:lstStyle/>
          <a:p>
            <a:pPr algn="ctr"/>
            <a:r>
              <a:rPr lang="ru-RU" dirty="0"/>
              <a:t>Отчет по итоговой работе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0278" y="5706809"/>
            <a:ext cx="8429413" cy="109689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Лебедевой В.А.</a:t>
            </a:r>
          </a:p>
          <a:p>
            <a:pPr algn="l"/>
            <a:r>
              <a:rPr lang="ru-RU" dirty="0"/>
              <a:t>12824 АНДАН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4" y="5706809"/>
            <a:ext cx="922732" cy="92273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4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375956"/>
            <a:ext cx="8780175" cy="1332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За основу была взята работа из интернета.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предсказания была обучена модель </a:t>
            </a:r>
            <a:r>
              <a:rPr lang="en-US" dirty="0" err="1"/>
              <a:t>CatBoost</a:t>
            </a:r>
            <a:r>
              <a:rPr lang="ru-RU" dirty="0"/>
              <a:t>, где качество модели для двух </a:t>
            </a:r>
            <a:r>
              <a:rPr lang="ru-RU" dirty="0" err="1"/>
              <a:t>таргетов</a:t>
            </a:r>
            <a:r>
              <a:rPr lang="ru-RU" dirty="0"/>
              <a:t> оценивалось через </a:t>
            </a:r>
            <a:r>
              <a:rPr lang="en-US" dirty="0"/>
              <a:t>MSE </a:t>
            </a:r>
            <a:r>
              <a:rPr lang="ru-RU" dirty="0"/>
              <a:t>и </a:t>
            </a:r>
            <a:r>
              <a:rPr lang="en-US" dirty="0"/>
              <a:t>R2</a:t>
            </a:r>
            <a:r>
              <a:rPr lang="ru-RU" dirty="0"/>
              <a:t>: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5504"/>
              </p:ext>
            </p:extLst>
          </p:nvPr>
        </p:nvGraphicFramePr>
        <p:xfrm>
          <a:off x="677332" y="2841051"/>
          <a:ext cx="8780176" cy="170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0088">
                  <a:extLst>
                    <a:ext uri="{9D8B030D-6E8A-4147-A177-3AD203B41FA5}">
                      <a16:colId xmlns:a16="http://schemas.microsoft.com/office/drawing/2014/main" val="2014336771"/>
                    </a:ext>
                  </a:extLst>
                </a:gridCol>
                <a:gridCol w="4390088">
                  <a:extLst>
                    <a:ext uri="{9D8B030D-6E8A-4147-A177-3AD203B41FA5}">
                      <a16:colId xmlns:a16="http://schemas.microsoft.com/office/drawing/2014/main" val="1976737417"/>
                    </a:ext>
                  </a:extLst>
                </a:gridCol>
              </a:tblGrid>
              <a:tr h="459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Width</a:t>
                      </a:r>
                      <a:r>
                        <a:rPr lang="ru-RU" dirty="0"/>
                        <a:t> (ширина шва)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Depth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(глубина шва)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68219"/>
                  </a:ext>
                </a:extLst>
              </a:tr>
              <a:tr h="12442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026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73" y="3462555"/>
            <a:ext cx="3724457" cy="7740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47" y="3461796"/>
            <a:ext cx="4250875" cy="77479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677332" y="4669857"/>
            <a:ext cx="8780175" cy="133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/>
              <a:t>Видим, что модель имеет очень хорошие показатели для точности предсказаний.</a:t>
            </a:r>
          </a:p>
        </p:txBody>
      </p:sp>
    </p:spTree>
    <p:extLst>
      <p:ext uri="{BB962C8B-B14F-4D97-AF65-F5344CB8AC3E}">
        <p14:creationId xmlns:p14="http://schemas.microsoft.com/office/powerpoint/2010/main" val="161910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ru-RU" dirty="0"/>
              <a:t>Описание работы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419" y="1341120"/>
            <a:ext cx="9119809" cy="521643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пространстве был развернут докер, в нем поднят </a:t>
            </a:r>
            <a:r>
              <a:rPr lang="en-US" dirty="0" err="1"/>
              <a:t>Gunicorn</a:t>
            </a:r>
            <a:r>
              <a:rPr lang="ru-RU" dirty="0"/>
              <a:t> (</a:t>
            </a:r>
            <a:r>
              <a:rPr lang="en-US" dirty="0"/>
              <a:t>Application-</a:t>
            </a:r>
            <a:r>
              <a:rPr lang="ru-RU" dirty="0"/>
              <a:t>сервер для запуска </a:t>
            </a:r>
            <a:r>
              <a:rPr lang="en-US" dirty="0"/>
              <a:t>Web-</a:t>
            </a:r>
            <a:r>
              <a:rPr lang="ru-RU" dirty="0"/>
              <a:t>приложений).</a:t>
            </a:r>
          </a:p>
          <a:p>
            <a:pPr marL="0" indent="0">
              <a:buNone/>
            </a:pPr>
            <a:r>
              <a:rPr lang="ru-RU" dirty="0"/>
              <a:t>Далее в контейнере запускается </a:t>
            </a:r>
            <a:r>
              <a:rPr lang="en-US" dirty="0"/>
              <a:t>main.py </a:t>
            </a:r>
            <a:r>
              <a:rPr lang="ru-RU" dirty="0"/>
              <a:t>с библиотеками:</a:t>
            </a:r>
          </a:p>
          <a:p>
            <a:pPr>
              <a:buFontTx/>
              <a:buChar char="-"/>
            </a:pPr>
            <a:r>
              <a:rPr lang="en-US" dirty="0"/>
              <a:t>flask (</a:t>
            </a:r>
            <a:r>
              <a:rPr lang="ru-RU" dirty="0" err="1"/>
              <a:t>фреймворк</a:t>
            </a:r>
            <a:r>
              <a:rPr lang="ru-RU" dirty="0"/>
              <a:t> для создания </a:t>
            </a:r>
            <a:r>
              <a:rPr lang="en-US" dirty="0"/>
              <a:t>Web</a:t>
            </a:r>
            <a:r>
              <a:rPr lang="ru-RU" dirty="0"/>
              <a:t>-приложений</a:t>
            </a:r>
            <a:r>
              <a:rPr lang="en-US" dirty="0"/>
              <a:t>)</a:t>
            </a:r>
            <a:endParaRPr lang="ru-RU" dirty="0"/>
          </a:p>
          <a:p>
            <a:pPr>
              <a:buFontTx/>
              <a:buChar char="-"/>
            </a:pPr>
            <a:r>
              <a:rPr lang="en-US" dirty="0" err="1"/>
              <a:t>Catboost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Pandas, </a:t>
            </a:r>
            <a:r>
              <a:rPr lang="en-US" dirty="0" err="1"/>
              <a:t>Numpy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Pickle (</a:t>
            </a:r>
            <a:r>
              <a:rPr lang="ru-RU" dirty="0"/>
              <a:t>для загрузки</a:t>
            </a:r>
            <a:r>
              <a:rPr lang="en-US" dirty="0"/>
              <a:t>/</a:t>
            </a:r>
            <a:r>
              <a:rPr lang="ru-RU" dirty="0"/>
              <a:t>сохранения моделей </a:t>
            </a:r>
            <a:r>
              <a:rPr lang="en-US" dirty="0"/>
              <a:t>ML</a:t>
            </a:r>
            <a:r>
              <a:rPr lang="ru-RU" dirty="0"/>
              <a:t> в коде)</a:t>
            </a:r>
          </a:p>
          <a:p>
            <a:pPr marL="0" indent="0">
              <a:buNone/>
            </a:pPr>
            <a:r>
              <a:rPr lang="ru-RU" dirty="0"/>
              <a:t>Файл использует, выгруженные из </a:t>
            </a:r>
            <a:r>
              <a:rPr lang="ru-RU" dirty="0">
                <a:hlinkClick r:id="rId2"/>
              </a:rPr>
              <a:t>тетрадки</a:t>
            </a:r>
            <a:r>
              <a:rPr lang="ru-RU" dirty="0"/>
              <a:t>, две </a:t>
            </a:r>
            <a:r>
              <a:rPr lang="ru-RU" dirty="0" err="1"/>
              <a:t>предобученные</a:t>
            </a:r>
            <a:r>
              <a:rPr lang="ru-RU" dirty="0"/>
              <a:t> модели для предсказания ширины и глубины шва.</a:t>
            </a:r>
          </a:p>
          <a:p>
            <a:pPr marL="0" indent="0">
              <a:buNone/>
            </a:pPr>
            <a:r>
              <a:rPr lang="en-US" dirty="0"/>
              <a:t>flask </a:t>
            </a:r>
            <a:r>
              <a:rPr lang="ru-RU" dirty="0"/>
              <a:t>в свою очередь использует </a:t>
            </a:r>
            <a:r>
              <a:rPr lang="en-US" dirty="0"/>
              <a:t>html</a:t>
            </a:r>
            <a:r>
              <a:rPr lang="ru-RU" dirty="0"/>
              <a:t>, в котором созданы формы для заполнения и визуализации результатов.</a:t>
            </a:r>
          </a:p>
          <a:p>
            <a:pPr marL="0" indent="0">
              <a:buNone/>
            </a:pPr>
            <a:r>
              <a:rPr lang="en-US" dirty="0"/>
              <a:t>main.py </a:t>
            </a:r>
            <a:r>
              <a:rPr lang="ru-RU" dirty="0"/>
              <a:t>забирает с формы все входящие параметры (</a:t>
            </a:r>
            <a:r>
              <a:rPr lang="ru-RU" dirty="0" err="1"/>
              <a:t>фичи</a:t>
            </a:r>
            <a:r>
              <a:rPr lang="ru-RU" dirty="0"/>
              <a:t>), по ним предсказывает два </a:t>
            </a:r>
            <a:r>
              <a:rPr lang="ru-RU" dirty="0" err="1"/>
              <a:t>таргета</a:t>
            </a:r>
            <a:r>
              <a:rPr lang="ru-RU" dirty="0"/>
              <a:t> и выводит в форму.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1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/>
          <a:lstStyle/>
          <a:p>
            <a:r>
              <a:rPr lang="ru-RU" dirty="0"/>
              <a:t>Инструкция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7779" y="4151285"/>
            <a:ext cx="8780175" cy="2072639"/>
          </a:xfrm>
        </p:spPr>
        <p:txBody>
          <a:bodyPr/>
          <a:lstStyle/>
          <a:p>
            <a:pPr>
              <a:buFont typeface="Wingdings 3" charset="2"/>
              <a:buAutoNum type="arabicPeriod"/>
            </a:pPr>
            <a:r>
              <a:rPr lang="ru-RU" dirty="0"/>
              <a:t>Открыть сайт </a:t>
            </a:r>
            <a:r>
              <a:rPr lang="en-US" dirty="0">
                <a:hlinkClick r:id="rId2"/>
              </a:rPr>
              <a:t>Predict DW - a Hugging Face Space by </a:t>
            </a:r>
            <a:r>
              <a:rPr lang="en-US" dirty="0" err="1">
                <a:hlinkClick r:id="rId2"/>
              </a:rPr>
              <a:t>valeralerleb</a:t>
            </a:r>
            <a:endParaRPr lang="ru-RU" dirty="0"/>
          </a:p>
          <a:p>
            <a:pPr>
              <a:buAutoNum type="arabicPeriod"/>
            </a:pPr>
            <a:r>
              <a:rPr lang="ru-RU" dirty="0"/>
              <a:t>Проверить, что статус </a:t>
            </a:r>
            <a:r>
              <a:rPr lang="en-US" dirty="0"/>
              <a:t>Running</a:t>
            </a:r>
          </a:p>
          <a:p>
            <a:pPr>
              <a:buAutoNum type="arabicPeriod"/>
            </a:pPr>
            <a:r>
              <a:rPr lang="ru-RU" dirty="0"/>
              <a:t>Ввести в каждое поле целое число по каждой из </a:t>
            </a:r>
            <a:r>
              <a:rPr lang="ru-RU" dirty="0" err="1"/>
              <a:t>фич</a:t>
            </a:r>
            <a:endParaRPr lang="ru-RU" dirty="0"/>
          </a:p>
          <a:p>
            <a:pPr>
              <a:buAutoNum type="arabicPeriod"/>
            </a:pPr>
            <a:r>
              <a:rPr lang="ru-RU" dirty="0"/>
              <a:t>Нажать «Отправить»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6392" r="10508" b="18783"/>
          <a:stretch/>
        </p:blipFill>
        <p:spPr>
          <a:xfrm>
            <a:off x="677334" y="1291464"/>
            <a:ext cx="5340289" cy="275850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75905" y="2034614"/>
            <a:ext cx="53848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IW — величина сварочного тока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 — ток фокусировки электронного пучка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VW — скорость сварки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FP — расстояние от поверхности образцов до электронно-оптической</a:t>
            </a:r>
          </a:p>
        </p:txBody>
      </p:sp>
    </p:spTree>
    <p:extLst>
      <p:ext uri="{BB962C8B-B14F-4D97-AF65-F5344CB8AC3E}">
        <p14:creationId xmlns:p14="http://schemas.microsoft.com/office/powerpoint/2010/main" val="211750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/>
          <a:lstStyle/>
          <a:p>
            <a:r>
              <a:rPr lang="ru-RU" dirty="0"/>
              <a:t>Инструкция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4812"/>
            <a:ext cx="5523169" cy="4837611"/>
          </a:xfr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ru-RU" dirty="0"/>
              <a:t>После этого появится предсказанные значения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D85D-5E43-4CF8-A419-3CB45CAC3B1A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37" y="1976845"/>
            <a:ext cx="4296378" cy="46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0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65760"/>
            <a:ext cx="8596668" cy="1320800"/>
          </a:xfrm>
        </p:spPr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5" name="2023-11-23 20-46-49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1171" end="2911.666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4" y="1163000"/>
            <a:ext cx="8997889" cy="5060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99075" y="6415830"/>
            <a:ext cx="683339" cy="365125"/>
          </a:xfrm>
        </p:spPr>
        <p:txBody>
          <a:bodyPr/>
          <a:lstStyle/>
          <a:p>
            <a:fld id="{1075D85D-5E43-4CF8-A419-3CB45CAC3B1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7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238</Words>
  <Application>Microsoft Office PowerPoint</Application>
  <PresentationFormat>Широкоэкранный</PresentationFormat>
  <Paragraphs>38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Аспект</vt:lpstr>
      <vt:lpstr>Отчет по итоговой работе</vt:lpstr>
      <vt:lpstr>Введение</vt:lpstr>
      <vt:lpstr>Описание работы приложения</vt:lpstr>
      <vt:lpstr>Инструкция</vt:lpstr>
      <vt:lpstr>Инструкция</vt:lpstr>
      <vt:lpstr>Демонстрация</vt:lpstr>
    </vt:vector>
  </TitlesOfParts>
  <Company>SIBUR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итоговой аттестации</dc:title>
  <dc:creator>Лебедева Валерия Алексеевна</dc:creator>
  <cp:lastModifiedBy>Valeriia Lebedeva</cp:lastModifiedBy>
  <cp:revision>8</cp:revision>
  <dcterms:created xsi:type="dcterms:W3CDTF">2023-11-23T17:08:14Z</dcterms:created>
  <dcterms:modified xsi:type="dcterms:W3CDTF">2024-11-12T07:50:50Z</dcterms:modified>
</cp:coreProperties>
</file>