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6858000" cy="12192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481286-4DFB-0615-A267-D2F3124C1EAC}" v="995" dt="2024-12-09T21:14:45.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857250" y="1995312"/>
            <a:ext cx="5143500" cy="4244622"/>
          </a:xfrm>
        </p:spPr>
        <p:txBody>
          <a:bodyPr anchor="b"/>
          <a:lstStyle>
            <a:lvl1pPr algn="ctr">
              <a:defRPr sz="3375"/>
            </a:lvl1pPr>
          </a:lstStyle>
          <a:p>
            <a:r>
              <a:rPr lang="es-ES"/>
              <a:t>Haga clic para modificar el estilo de título del patrón</a:t>
            </a:r>
          </a:p>
        </p:txBody>
      </p:sp>
      <p:sp>
        <p:nvSpPr>
          <p:cNvPr id="3" name="Subtítulo 2"/>
          <p:cNvSpPr>
            <a:spLocks noGrp="1"/>
          </p:cNvSpPr>
          <p:nvPr>
            <p:ph type="subTitle" idx="1"/>
          </p:nvPr>
        </p:nvSpPr>
        <p:spPr>
          <a:xfrm>
            <a:off x="857250" y="6403623"/>
            <a:ext cx="5143500" cy="2943577"/>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09/12/2024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09/12/2024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4907756" y="649111"/>
            <a:ext cx="1478756" cy="10332156"/>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471487" y="649111"/>
            <a:ext cx="4350544" cy="10332156"/>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09/12/2024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09/12/2024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467916" y="3039535"/>
            <a:ext cx="5915025" cy="5071532"/>
          </a:xfrm>
        </p:spPr>
        <p:txBody>
          <a:bodyPr anchor="b"/>
          <a:lstStyle>
            <a:lvl1pPr>
              <a:defRPr sz="3375"/>
            </a:lvl1pPr>
          </a:lstStyle>
          <a:p>
            <a:r>
              <a:rPr lang="es-ES"/>
              <a:t>Haga clic para modificar el estilo de título del patrón</a:t>
            </a:r>
          </a:p>
        </p:txBody>
      </p:sp>
      <p:sp>
        <p:nvSpPr>
          <p:cNvPr id="3" name="Marcador de texto 2"/>
          <p:cNvSpPr>
            <a:spLocks noGrp="1"/>
          </p:cNvSpPr>
          <p:nvPr>
            <p:ph type="body" idx="1"/>
          </p:nvPr>
        </p:nvSpPr>
        <p:spPr>
          <a:xfrm>
            <a:off x="467916" y="8159046"/>
            <a:ext cx="5915025" cy="2666999"/>
          </a:xfrm>
        </p:spPr>
        <p:txBody>
          <a:bodyPr/>
          <a:lstStyle>
            <a:lvl1pPr marL="0" indent="0">
              <a:buNone/>
              <a:defRPr sz="1350">
                <a:solidFill>
                  <a:schemeClr val="tx1">
                    <a:tint val="82000"/>
                  </a:schemeClr>
                </a:solidFill>
              </a:defRPr>
            </a:lvl1pPr>
            <a:lvl2pPr marL="257175" indent="0">
              <a:buNone/>
              <a:defRPr sz="1125">
                <a:solidFill>
                  <a:schemeClr val="tx1">
                    <a:tint val="82000"/>
                  </a:schemeClr>
                </a:solidFill>
              </a:defRPr>
            </a:lvl2pPr>
            <a:lvl3pPr marL="514350" indent="0">
              <a:buNone/>
              <a:defRPr sz="1013">
                <a:solidFill>
                  <a:schemeClr val="tx1">
                    <a:tint val="82000"/>
                  </a:schemeClr>
                </a:solidFill>
              </a:defRPr>
            </a:lvl3pPr>
            <a:lvl4pPr marL="771525" indent="0">
              <a:buNone/>
              <a:defRPr sz="900">
                <a:solidFill>
                  <a:schemeClr val="tx1">
                    <a:tint val="82000"/>
                  </a:schemeClr>
                </a:solidFill>
              </a:defRPr>
            </a:lvl4pPr>
            <a:lvl5pPr marL="1028700" indent="0">
              <a:buNone/>
              <a:defRPr sz="900">
                <a:solidFill>
                  <a:schemeClr val="tx1">
                    <a:tint val="82000"/>
                  </a:schemeClr>
                </a:solidFill>
              </a:defRPr>
            </a:lvl5pPr>
            <a:lvl6pPr marL="1285875" indent="0">
              <a:buNone/>
              <a:defRPr sz="900">
                <a:solidFill>
                  <a:schemeClr val="tx1">
                    <a:tint val="82000"/>
                  </a:schemeClr>
                </a:solidFill>
              </a:defRPr>
            </a:lvl6pPr>
            <a:lvl7pPr marL="1543050" indent="0">
              <a:buNone/>
              <a:defRPr sz="900">
                <a:solidFill>
                  <a:schemeClr val="tx1">
                    <a:tint val="82000"/>
                  </a:schemeClr>
                </a:solidFill>
              </a:defRPr>
            </a:lvl7pPr>
            <a:lvl8pPr marL="1800225" indent="0">
              <a:buNone/>
              <a:defRPr sz="900">
                <a:solidFill>
                  <a:schemeClr val="tx1">
                    <a:tint val="82000"/>
                  </a:schemeClr>
                </a:solidFill>
              </a:defRPr>
            </a:lvl8pPr>
            <a:lvl9pPr marL="2057400" indent="0">
              <a:buNone/>
              <a:defRPr sz="900">
                <a:solidFill>
                  <a:schemeClr val="tx1">
                    <a:tint val="82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09/12/2024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471488" y="3245556"/>
            <a:ext cx="2914650" cy="773571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3471863" y="3245556"/>
            <a:ext cx="2914650" cy="773571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09/12/2024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72381" y="649112"/>
            <a:ext cx="5915025" cy="2356556"/>
          </a:xfrm>
        </p:spPr>
        <p:txBody>
          <a:bodyPr/>
          <a:lstStyle/>
          <a:p>
            <a:r>
              <a:rPr lang="es-ES"/>
              <a:t>Haga clic para modificar el estilo de título del patrón</a:t>
            </a:r>
          </a:p>
        </p:txBody>
      </p:sp>
      <p:sp>
        <p:nvSpPr>
          <p:cNvPr id="3" name="Marcador de texto 2"/>
          <p:cNvSpPr>
            <a:spLocks noGrp="1"/>
          </p:cNvSpPr>
          <p:nvPr>
            <p:ph type="body" idx="1"/>
          </p:nvPr>
        </p:nvSpPr>
        <p:spPr>
          <a:xfrm>
            <a:off x="472381" y="2988734"/>
            <a:ext cx="2901255" cy="146473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s-ES"/>
              <a:t>Haga clic para modificar el estilo de texto del patrón</a:t>
            </a:r>
          </a:p>
        </p:txBody>
      </p:sp>
      <p:sp>
        <p:nvSpPr>
          <p:cNvPr id="4" name="Marcador de contenido 3"/>
          <p:cNvSpPr>
            <a:spLocks noGrp="1"/>
          </p:cNvSpPr>
          <p:nvPr>
            <p:ph sz="half" idx="2"/>
          </p:nvPr>
        </p:nvSpPr>
        <p:spPr>
          <a:xfrm>
            <a:off x="472381" y="4453467"/>
            <a:ext cx="2901255" cy="65503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3471863" y="2988734"/>
            <a:ext cx="2915543" cy="146473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s-ES"/>
              <a:t>Haga clic para modificar el estilo de texto del patrón</a:t>
            </a:r>
          </a:p>
        </p:txBody>
      </p:sp>
      <p:sp>
        <p:nvSpPr>
          <p:cNvPr id="6" name="Marcador de contenido 5"/>
          <p:cNvSpPr>
            <a:spLocks noGrp="1"/>
          </p:cNvSpPr>
          <p:nvPr>
            <p:ph sz="quarter" idx="4"/>
          </p:nvPr>
        </p:nvSpPr>
        <p:spPr>
          <a:xfrm>
            <a:off x="3471863" y="4453467"/>
            <a:ext cx="2915543" cy="65503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09/12/2024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09/12/2024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09/12/2024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72381" y="812800"/>
            <a:ext cx="2211883" cy="2844800"/>
          </a:xfrm>
        </p:spPr>
        <p:txBody>
          <a:bodyPr anchor="b"/>
          <a:lstStyle>
            <a:lvl1pPr>
              <a:defRPr sz="1800"/>
            </a:lvl1pPr>
          </a:lstStyle>
          <a:p>
            <a:r>
              <a:rPr lang="es-ES"/>
              <a:t>Haga clic para modificar el estilo de título del patrón</a:t>
            </a:r>
          </a:p>
        </p:txBody>
      </p:sp>
      <p:sp>
        <p:nvSpPr>
          <p:cNvPr id="3" name="Marcador de contenido 2"/>
          <p:cNvSpPr>
            <a:spLocks noGrp="1"/>
          </p:cNvSpPr>
          <p:nvPr>
            <p:ph idx="1"/>
          </p:nvPr>
        </p:nvSpPr>
        <p:spPr>
          <a:xfrm>
            <a:off x="2915543" y="1755423"/>
            <a:ext cx="3471863" cy="8664222"/>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72381" y="3657600"/>
            <a:ext cx="2211883" cy="6776156"/>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09/12/2024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72381" y="812800"/>
            <a:ext cx="2211883" cy="2844800"/>
          </a:xfrm>
        </p:spPr>
        <p:txBody>
          <a:bodyPr anchor="b"/>
          <a:lstStyle>
            <a:lvl1pPr>
              <a:defRPr sz="1800"/>
            </a:lvl1pPr>
          </a:lstStyle>
          <a:p>
            <a:r>
              <a:rPr lang="es-ES"/>
              <a:t>Haga clic para modificar el estilo de título del patrón</a:t>
            </a:r>
          </a:p>
        </p:txBody>
      </p:sp>
      <p:sp>
        <p:nvSpPr>
          <p:cNvPr id="3" name="Marcador de posición de imagen 2"/>
          <p:cNvSpPr>
            <a:spLocks noGrp="1"/>
          </p:cNvSpPr>
          <p:nvPr>
            <p:ph type="pic" idx="1"/>
          </p:nvPr>
        </p:nvSpPr>
        <p:spPr>
          <a:xfrm>
            <a:off x="2915543" y="1755423"/>
            <a:ext cx="3471863" cy="8664222"/>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s-ES"/>
          </a:p>
        </p:txBody>
      </p:sp>
      <p:sp>
        <p:nvSpPr>
          <p:cNvPr id="4" name="Marcador de texto 3"/>
          <p:cNvSpPr>
            <a:spLocks noGrp="1"/>
          </p:cNvSpPr>
          <p:nvPr>
            <p:ph type="body" sz="half" idx="2"/>
          </p:nvPr>
        </p:nvSpPr>
        <p:spPr>
          <a:xfrm>
            <a:off x="472381" y="3657600"/>
            <a:ext cx="2211883" cy="6776156"/>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09/12/2024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71488" y="649112"/>
            <a:ext cx="5915025" cy="2356556"/>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471488" y="11300179"/>
            <a:ext cx="1543050" cy="649111"/>
          </a:xfrm>
          <a:prstGeom prst="rect">
            <a:avLst/>
          </a:prstGeom>
        </p:spPr>
        <p:txBody>
          <a:bodyPr vert="horz" lIns="91440" tIns="45720" rIns="91440" bIns="45720" rtlCol="0" anchor="ctr"/>
          <a:lstStyle>
            <a:lvl1pPr algn="l">
              <a:defRPr sz="675">
                <a:solidFill>
                  <a:schemeClr val="tx1">
                    <a:tint val="82000"/>
                  </a:schemeClr>
                </a:solidFill>
              </a:defRPr>
            </a:lvl1pPr>
          </a:lstStyle>
          <a:p>
            <a:fld id="{40771E8B-6CA5-40B2-8038-0E112F3DAC1C}" type="datetimeFigureOut">
              <a:rPr lang="es-ES" smtClean="0"/>
              <a:t>09/12/2024</a:t>
            </a:fld>
            <a:endParaRPr lang="es-ES"/>
          </a:p>
        </p:txBody>
      </p:sp>
      <p:sp>
        <p:nvSpPr>
          <p:cNvPr id="5" name="Marcador de pie de página 4"/>
          <p:cNvSpPr>
            <a:spLocks noGrp="1"/>
          </p:cNvSpPr>
          <p:nvPr>
            <p:ph type="ftr" sz="quarter" idx="3"/>
          </p:nvPr>
        </p:nvSpPr>
        <p:spPr>
          <a:xfrm>
            <a:off x="2271713" y="11300179"/>
            <a:ext cx="2314575" cy="649111"/>
          </a:xfrm>
          <a:prstGeom prst="rect">
            <a:avLst/>
          </a:prstGeom>
        </p:spPr>
        <p:txBody>
          <a:bodyPr vert="horz" lIns="91440" tIns="45720" rIns="91440" bIns="45720" rtlCol="0" anchor="ctr"/>
          <a:lstStyle>
            <a:lvl1pPr algn="ctr">
              <a:defRPr sz="675">
                <a:solidFill>
                  <a:schemeClr val="tx1">
                    <a:tint val="82000"/>
                  </a:schemeClr>
                </a:solidFill>
              </a:defRPr>
            </a:lvl1pPr>
          </a:lstStyle>
          <a:p>
            <a:endParaRPr lang="es-ES"/>
          </a:p>
        </p:txBody>
      </p:sp>
      <p:sp>
        <p:nvSpPr>
          <p:cNvPr id="6" name="Marcador de número de diapositiva 5"/>
          <p:cNvSpPr>
            <a:spLocks noGrp="1"/>
          </p:cNvSpPr>
          <p:nvPr>
            <p:ph type="sldNum" sz="quarter" idx="4"/>
          </p:nvPr>
        </p:nvSpPr>
        <p:spPr>
          <a:xfrm>
            <a:off x="4843463" y="11300179"/>
            <a:ext cx="1543050" cy="649111"/>
          </a:xfrm>
          <a:prstGeom prst="rect">
            <a:avLst/>
          </a:prstGeom>
        </p:spPr>
        <p:txBody>
          <a:bodyPr vert="horz" lIns="91440" tIns="45720" rIns="91440" bIns="45720" rtlCol="0" anchor="ctr"/>
          <a:lstStyle>
            <a:lvl1pPr algn="r">
              <a:defRPr sz="675">
                <a:solidFill>
                  <a:schemeClr val="tx1">
                    <a:tint val="82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57250" y="2231794"/>
            <a:ext cx="5143500" cy="2221383"/>
          </a:xfrm>
        </p:spPr>
        <p:txBody>
          <a:bodyPr>
            <a:normAutofit/>
          </a:bodyPr>
          <a:lstStyle/>
          <a:p>
            <a:endParaRPr lang="es-ES" sz="1200" dirty="0">
              <a:latin typeface="Calibri"/>
              <a:ea typeface="Calibri"/>
              <a:cs typeface="Calibri"/>
            </a:endParaRPr>
          </a:p>
        </p:txBody>
      </p:sp>
      <p:sp>
        <p:nvSpPr>
          <p:cNvPr id="3" name="Subtítulo 2"/>
          <p:cNvSpPr>
            <a:spLocks noGrp="1"/>
          </p:cNvSpPr>
          <p:nvPr>
            <p:ph type="subTitle" idx="1"/>
          </p:nvPr>
        </p:nvSpPr>
        <p:spPr>
          <a:xfrm>
            <a:off x="857250" y="4616864"/>
            <a:ext cx="5774120" cy="5150749"/>
          </a:xfrm>
        </p:spPr>
        <p:txBody>
          <a:bodyPr vert="horz" lIns="91440" tIns="45720" rIns="91440" bIns="45720" rtlCol="0" anchor="t">
            <a:noAutofit/>
          </a:bodyPr>
          <a:lstStyle/>
          <a:p>
            <a:pPr algn="l"/>
            <a:r>
              <a:rPr lang="es-ES" sz="1400" dirty="0">
                <a:latin typeface="Calibri"/>
                <a:ea typeface="Calibri"/>
                <a:cs typeface="Times New Roman"/>
              </a:rPr>
              <a:t>La música, como toda manifestación artística, es un producto cultural con múltiples finalidades, entre otras, la de suscitar una experiencia estética en el oyente, la de expresar sentimientos, emociones, circunstancias, pensamientos o ideas, y cada vez más, cumplir una importante función terapéutica a través de la musicoterapia.</a:t>
            </a:r>
            <a:endParaRPr lang="es-ES" sz="1400">
              <a:latin typeface="Calibri"/>
              <a:ea typeface="Calibri"/>
              <a:cs typeface="Calibri"/>
            </a:endParaRPr>
          </a:p>
          <a:p>
            <a:pPr algn="l"/>
            <a:r>
              <a:rPr lang="es-ES" sz="1400" dirty="0">
                <a:latin typeface="Calibri"/>
                <a:ea typeface="Calibri"/>
                <a:cs typeface="Times New Roman"/>
              </a:rPr>
              <a:t>La música es un estímulo sonoro que afecta al campo perceptivo de la persona; así, el flujo sonoro puede cumplir variadas funciones (entretenimiento, comunicación, ambientación, diversión, etc.). En muchas culturas, la música es una parte importante del modo de vida de la gente, ya que desempeña un papel fundamental en rituales religiosos, en las ceremonias de rito de paso (por ejemplo, la graduación y el matrimonio), en las actividades sociales (por ejemplo, en el baile) y en las actividades culturales que van desde el canto aficionado en el karaoke hasta tocar en una banda amateur de funk o cantar en un coro comunitario. La gente puede hacer música por afición, como, por ejemplo, un adolescente que toca el violonchelo en una orquesta juvenil, o trabajar como músico o cantante profesional. La industria musical incluye a las personas que crean nuevas canciones y piezas musicales (como los cantautores y los compositores), a las personas que interpretan música (que incluyen a los músicos de orquesta, de bandas de jazz y de bandas de rock, a los cantantes y a los directores de orquesta), a las personas que graban música (productores musicales e ingenieros de sonido), a las personas que organizan giras de conciertos y a las personas que venden grabaciones y partituras a los clientes. Incluso una vez que se ha interpretado una canción o pieza, la crítica musical, el periodismo musical y la musicología pueden valorar y evaluar la pieza y su interpretación.</a:t>
            </a:r>
            <a:endParaRPr lang="es-ES" sz="1400">
              <a:latin typeface="Calibri"/>
              <a:ea typeface="Calibri"/>
              <a:cs typeface="Calibri"/>
            </a:endParaRPr>
          </a:p>
          <a:p>
            <a:pPr algn="l"/>
            <a:r>
              <a:rPr lang="es-ES" sz="1400" dirty="0">
                <a:latin typeface="Calibri"/>
                <a:ea typeface="+mn-lt"/>
                <a:cs typeface="+mn-lt"/>
              </a:rPr>
              <a:t>La música es una de las Bellas Artes, encargada de organizar un conjunto de sonidos y silencios de manera lógica y sensible, a través de la melodía, el ritmo y la armonía. Sabemos que esta es una de las mayores formas de expresión, pero, además de eso, también va mucho más allá, </a:t>
            </a:r>
            <a:r>
              <a:rPr lang="es-ES" sz="1400" b="1" dirty="0">
                <a:latin typeface="Calibri"/>
                <a:ea typeface="+mn-lt"/>
                <a:cs typeface="+mn-lt"/>
              </a:rPr>
              <a:t>considerándose hasta un estímulo importante</a:t>
            </a:r>
            <a:r>
              <a:rPr lang="es-ES" sz="1400" dirty="0">
                <a:latin typeface="Calibri"/>
                <a:ea typeface="+mn-lt"/>
                <a:cs typeface="+mn-lt"/>
              </a:rPr>
              <a:t> para el pensamiento, la adquisición y el desarrollo de nuevas habilidades. A continuación, te explicaremos de manera sencilla todo lo que necesitas saber sobre esta maravillosa arte. </a:t>
            </a:r>
            <a:endParaRPr lang="es-ES" sz="1400">
              <a:latin typeface="Calibri"/>
              <a:ea typeface="Calibri"/>
              <a:cs typeface="Calibri"/>
            </a:endParaRPr>
          </a:p>
        </p:txBody>
      </p:sp>
      <p:sp>
        <p:nvSpPr>
          <p:cNvPr id="4" name="Rectángulo 3">
            <a:extLst>
              <a:ext uri="{FF2B5EF4-FFF2-40B4-BE49-F238E27FC236}">
                <a16:creationId xmlns:a16="http://schemas.microsoft.com/office/drawing/2014/main" id="{B472B362-92FC-9BD9-15B0-7DE82D382888}"/>
              </a:ext>
            </a:extLst>
          </p:cNvPr>
          <p:cNvSpPr/>
          <p:nvPr/>
        </p:nvSpPr>
        <p:spPr>
          <a:xfrm>
            <a:off x="-18305" y="3543"/>
            <a:ext cx="6857704" cy="1127499"/>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MUSICA</a:t>
            </a:r>
          </a:p>
        </p:txBody>
      </p:sp>
      <p:pic>
        <p:nvPicPr>
          <p:cNvPr id="5" name="Imagen 4">
            <a:extLst>
              <a:ext uri="{FF2B5EF4-FFF2-40B4-BE49-F238E27FC236}">
                <a16:creationId xmlns:a16="http://schemas.microsoft.com/office/drawing/2014/main" id="{DB6C34D6-DBE0-47CC-EE98-47B4B3D3772E}"/>
              </a:ext>
            </a:extLst>
          </p:cNvPr>
          <p:cNvPicPr>
            <a:picLocks noChangeAspect="1"/>
          </p:cNvPicPr>
          <p:nvPr/>
        </p:nvPicPr>
        <p:blipFill>
          <a:blip r:embed="rId2"/>
          <a:stretch>
            <a:fillRect/>
          </a:stretch>
        </p:blipFill>
        <p:spPr>
          <a:xfrm>
            <a:off x="868417" y="135321"/>
            <a:ext cx="932794" cy="853966"/>
          </a:xfrm>
          <a:prstGeom prst="rect">
            <a:avLst/>
          </a:prstGeom>
        </p:spPr>
      </p:pic>
      <p:sp>
        <p:nvSpPr>
          <p:cNvPr id="6" name="CuadroTexto 5">
            <a:extLst>
              <a:ext uri="{FF2B5EF4-FFF2-40B4-BE49-F238E27FC236}">
                <a16:creationId xmlns:a16="http://schemas.microsoft.com/office/drawing/2014/main" id="{F30C9C42-E2F3-C1C2-91B7-8E8356569E91}"/>
              </a:ext>
            </a:extLst>
          </p:cNvPr>
          <p:cNvSpPr txBox="1"/>
          <p:nvPr/>
        </p:nvSpPr>
        <p:spPr>
          <a:xfrm>
            <a:off x="4469258" y="231168"/>
            <a:ext cx="55651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latin typeface="Calibri"/>
                <a:ea typeface="Calibri"/>
                <a:cs typeface="Calibri"/>
              </a:rPr>
              <a:t>INICIO</a:t>
            </a:r>
          </a:p>
        </p:txBody>
      </p:sp>
      <p:sp>
        <p:nvSpPr>
          <p:cNvPr id="7" name="CuadroTexto 6">
            <a:extLst>
              <a:ext uri="{FF2B5EF4-FFF2-40B4-BE49-F238E27FC236}">
                <a16:creationId xmlns:a16="http://schemas.microsoft.com/office/drawing/2014/main" id="{19109A0C-50C7-61AA-C454-D6FD009C091A}"/>
              </a:ext>
            </a:extLst>
          </p:cNvPr>
          <p:cNvSpPr txBox="1"/>
          <p:nvPr/>
        </p:nvSpPr>
        <p:spPr>
          <a:xfrm>
            <a:off x="5031975" y="237367"/>
            <a:ext cx="75018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latin typeface="Calibri"/>
                <a:ea typeface="Calibri"/>
                <a:cs typeface="Calibri"/>
              </a:rPr>
              <a:t>HISTORIA</a:t>
            </a:r>
          </a:p>
        </p:txBody>
      </p:sp>
      <p:sp>
        <p:nvSpPr>
          <p:cNvPr id="8" name="CuadroTexto 7">
            <a:extLst>
              <a:ext uri="{FF2B5EF4-FFF2-40B4-BE49-F238E27FC236}">
                <a16:creationId xmlns:a16="http://schemas.microsoft.com/office/drawing/2014/main" id="{76A912CC-D41C-8B30-E127-93D182EB1C4F}"/>
              </a:ext>
            </a:extLst>
          </p:cNvPr>
          <p:cNvSpPr txBox="1"/>
          <p:nvPr/>
        </p:nvSpPr>
        <p:spPr>
          <a:xfrm>
            <a:off x="5760909" y="220244"/>
            <a:ext cx="84377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latin typeface="Calibri"/>
                <a:ea typeface="Calibri"/>
                <a:cs typeface="Calibri"/>
              </a:rPr>
              <a:t>CONTACTO</a:t>
            </a:r>
          </a:p>
        </p:txBody>
      </p:sp>
      <p:sp>
        <p:nvSpPr>
          <p:cNvPr id="9" name="CuadroTexto 8">
            <a:extLst>
              <a:ext uri="{FF2B5EF4-FFF2-40B4-BE49-F238E27FC236}">
                <a16:creationId xmlns:a16="http://schemas.microsoft.com/office/drawing/2014/main" id="{64CA4CD0-EBFC-B299-EC26-46374770D0ED}"/>
              </a:ext>
            </a:extLst>
          </p:cNvPr>
          <p:cNvSpPr txBox="1"/>
          <p:nvPr/>
        </p:nvSpPr>
        <p:spPr>
          <a:xfrm>
            <a:off x="4429696" y="424548"/>
            <a:ext cx="67933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latin typeface="Calibri"/>
                <a:ea typeface="Calibri"/>
                <a:cs typeface="Calibri"/>
              </a:rPr>
              <a:t>ARTISTAS</a:t>
            </a:r>
          </a:p>
        </p:txBody>
      </p:sp>
      <p:sp>
        <p:nvSpPr>
          <p:cNvPr id="10" name="CuadroTexto 9">
            <a:extLst>
              <a:ext uri="{FF2B5EF4-FFF2-40B4-BE49-F238E27FC236}">
                <a16:creationId xmlns:a16="http://schemas.microsoft.com/office/drawing/2014/main" id="{35E9D6E6-1587-77F6-800D-2B99A9D90823}"/>
              </a:ext>
            </a:extLst>
          </p:cNvPr>
          <p:cNvSpPr txBox="1"/>
          <p:nvPr/>
        </p:nvSpPr>
        <p:spPr>
          <a:xfrm>
            <a:off x="2166133" y="1441039"/>
            <a:ext cx="25723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latin typeface="Calibri"/>
                <a:ea typeface="Calibri"/>
                <a:cs typeface="Calibri"/>
              </a:rPr>
              <a:t>¿QUE ES LA MUSICA?</a:t>
            </a:r>
          </a:p>
        </p:txBody>
      </p:sp>
      <p:pic>
        <p:nvPicPr>
          <p:cNvPr id="11" name="Imagen 10" descr="Imagen que contiene interior, objeto, pequeño, tabla&#10;&#10;Descripción generada automáticamente">
            <a:extLst>
              <a:ext uri="{FF2B5EF4-FFF2-40B4-BE49-F238E27FC236}">
                <a16:creationId xmlns:a16="http://schemas.microsoft.com/office/drawing/2014/main" id="{B05B8727-B475-2BA8-8AB4-BE7179987374}"/>
              </a:ext>
            </a:extLst>
          </p:cNvPr>
          <p:cNvPicPr>
            <a:picLocks noChangeAspect="1"/>
          </p:cNvPicPr>
          <p:nvPr/>
        </p:nvPicPr>
        <p:blipFill>
          <a:blip r:embed="rId3"/>
          <a:stretch>
            <a:fillRect/>
          </a:stretch>
        </p:blipFill>
        <p:spPr>
          <a:xfrm>
            <a:off x="1602390" y="2227710"/>
            <a:ext cx="3429000" cy="2211641"/>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251A53-96AB-C8AC-5262-BFEF486D2BA4}"/>
              </a:ext>
            </a:extLst>
          </p:cNvPr>
          <p:cNvSpPr>
            <a:spLocks noGrp="1"/>
          </p:cNvSpPr>
          <p:nvPr>
            <p:ph type="title"/>
          </p:nvPr>
        </p:nvSpPr>
        <p:spPr>
          <a:xfrm>
            <a:off x="471488" y="1463663"/>
            <a:ext cx="5704819" cy="648625"/>
          </a:xfrm>
          <a:prstGeom prst="rect">
            <a:avLst/>
          </a:prstGeom>
        </p:spPr>
        <p:txBody>
          <a:bodyPr>
            <a:normAutofit/>
          </a:bodyPr>
          <a:lstStyle/>
          <a:p>
            <a:pPr algn="ctr"/>
            <a:r>
              <a:rPr lang="es-ES" sz="1800">
                <a:latin typeface="Calibri"/>
                <a:ea typeface="Calibri"/>
                <a:cs typeface="Calibri"/>
              </a:rPr>
              <a:t>HISTORIA</a:t>
            </a:r>
            <a:endParaRPr lang="es-ES" sz="1800" dirty="0">
              <a:latin typeface="Calibri"/>
              <a:ea typeface="Calibri"/>
              <a:cs typeface="Calibri"/>
            </a:endParaRPr>
          </a:p>
        </p:txBody>
      </p:sp>
      <p:sp>
        <p:nvSpPr>
          <p:cNvPr id="3" name="Marcador de contenido 2">
            <a:extLst>
              <a:ext uri="{FF2B5EF4-FFF2-40B4-BE49-F238E27FC236}">
                <a16:creationId xmlns:a16="http://schemas.microsoft.com/office/drawing/2014/main" id="{4D5527C6-1EFF-4C6E-1AA0-A42BD109E447}"/>
              </a:ext>
            </a:extLst>
          </p:cNvPr>
          <p:cNvSpPr>
            <a:spLocks noGrp="1"/>
          </p:cNvSpPr>
          <p:nvPr>
            <p:ph idx="1"/>
          </p:nvPr>
        </p:nvSpPr>
        <p:spPr>
          <a:xfrm>
            <a:off x="366385" y="2089418"/>
            <a:ext cx="5915025" cy="7998471"/>
          </a:xfrm>
        </p:spPr>
        <p:txBody>
          <a:bodyPr vert="horz" lIns="91440" tIns="45720" rIns="91440" bIns="45720" rtlCol="0" anchor="t">
            <a:normAutofit lnSpcReduction="10000"/>
          </a:bodyPr>
          <a:lstStyle/>
          <a:p>
            <a:r>
              <a:rPr lang="es-ES" sz="1100" dirty="0">
                <a:latin typeface="Calibri"/>
                <a:ea typeface="+mn-lt"/>
                <a:cs typeface="+mn-lt"/>
              </a:rPr>
              <a:t>El origen de la música se encuentra rodeado de misterio. Son tan pocos los datos que se han encontrado que la curiosidad por este íaco, se terminaron por dar cuenta que esta les podía ser útil para la difusión de la sagrada palabra. He aquí el nacimiento de la música sacralizada, la cual se originó con un único fin, </a:t>
            </a:r>
            <a:r>
              <a:rPr lang="es-ES" sz="1100" i="1" dirty="0">
                <a:latin typeface="Calibri"/>
                <a:ea typeface="+mn-lt"/>
                <a:cs typeface="+mn-lt"/>
              </a:rPr>
              <a:t>“enseñar y elevar el alma”</a:t>
            </a:r>
            <a:r>
              <a:rPr lang="es-ES" sz="1100" dirty="0">
                <a:latin typeface="Calibri"/>
                <a:ea typeface="+mn-lt"/>
                <a:cs typeface="+mn-lt"/>
              </a:rPr>
              <a:t>. </a:t>
            </a:r>
            <a:endParaRPr lang="es-ES" sz="1100">
              <a:latin typeface="Calibri"/>
              <a:ea typeface="Calibri"/>
              <a:cs typeface="Calibri"/>
            </a:endParaRPr>
          </a:p>
          <a:p>
            <a:r>
              <a:rPr lang="es-ES" sz="1100" dirty="0">
                <a:latin typeface="Calibri"/>
                <a:ea typeface="+mn-lt"/>
                <a:cs typeface="+mn-lt"/>
              </a:rPr>
              <a:t>Otro dato a destacar sobre esta época es la necesidad que surgió por anotar la música usando un sistema más exacto. Creando de este modo lo que se conoce como la “notación neumática”, técnica que se fue mejorando con el tiempo. </a:t>
            </a:r>
            <a:endParaRPr lang="es-ES" sz="1100">
              <a:latin typeface="Calibri"/>
              <a:ea typeface="Calibri"/>
              <a:cs typeface="Calibri"/>
            </a:endParaRPr>
          </a:p>
          <a:p>
            <a:r>
              <a:rPr lang="es-ES" sz="1100" b="1" dirty="0">
                <a:latin typeface="Calibri"/>
                <a:ea typeface="Calibri"/>
                <a:cs typeface="Calibri"/>
              </a:rPr>
              <a:t>La música renacentista </a:t>
            </a:r>
            <a:endParaRPr lang="es-ES" sz="1100">
              <a:latin typeface="Calibri"/>
              <a:ea typeface="Calibri"/>
              <a:cs typeface="Calibri"/>
            </a:endParaRPr>
          </a:p>
          <a:p>
            <a:r>
              <a:rPr lang="es-ES" sz="1100" dirty="0">
                <a:latin typeface="Calibri"/>
                <a:ea typeface="+mn-lt"/>
                <a:cs typeface="+mn-lt"/>
              </a:rPr>
              <a:t>La música era una de las técnicas que más estaba acaparando la atención de las personas. Había otros espacios y públicos que </a:t>
            </a:r>
            <a:r>
              <a:rPr lang="es-ES" sz="1100" b="1" dirty="0">
                <a:latin typeface="Calibri"/>
                <a:ea typeface="+mn-lt"/>
                <a:cs typeface="+mn-lt"/>
              </a:rPr>
              <a:t>permitieron la diversificación de la música</a:t>
            </a:r>
            <a:r>
              <a:rPr lang="es-ES" sz="1100" dirty="0">
                <a:latin typeface="Calibri"/>
                <a:ea typeface="+mn-lt"/>
                <a:cs typeface="+mn-lt"/>
              </a:rPr>
              <a:t>. De hecho, los artistas empezaron a preguntarse cómo podían expresar las ideas que tenían a través de esta técnica.</a:t>
            </a:r>
            <a:endParaRPr lang="es-ES" sz="1100">
              <a:latin typeface="Calibri"/>
              <a:ea typeface="Calibri"/>
              <a:cs typeface="Calibri"/>
            </a:endParaRPr>
          </a:p>
          <a:p>
            <a:endParaRPr lang="es-ES" sz="1100" dirty="0">
              <a:latin typeface="Calibri"/>
              <a:ea typeface="+mn-lt"/>
              <a:cs typeface="+mn-lt"/>
            </a:endParaRPr>
          </a:p>
          <a:p>
            <a:r>
              <a:rPr lang="es-ES" sz="1100" dirty="0">
                <a:latin typeface="Calibri"/>
                <a:ea typeface="+mn-lt"/>
                <a:cs typeface="+mn-lt"/>
              </a:rPr>
              <a:t>Fue así cómo se profundizó en la </a:t>
            </a:r>
            <a:r>
              <a:rPr lang="es-ES" sz="1100" b="1" dirty="0">
                <a:latin typeface="Calibri"/>
                <a:ea typeface="+mn-lt"/>
                <a:cs typeface="+mn-lt"/>
              </a:rPr>
              <a:t>notación musical</a:t>
            </a:r>
            <a:r>
              <a:rPr lang="es-ES" sz="1100" dirty="0">
                <a:latin typeface="Calibri"/>
                <a:ea typeface="+mn-lt"/>
                <a:cs typeface="+mn-lt"/>
              </a:rPr>
              <a:t>. El conocimiento sobre la música estaba siendo compartido con otras culturas, creando y perfeccionando diferentes tipos de instrumentos, como los de cuerda pulsada, al igual que se creó una mayor gama de sonidos. Como datos técnicos, te dejamos dicho que este tipo de música comenzó en Venecia, durante el siglo XV. </a:t>
            </a:r>
            <a:endParaRPr lang="es-ES" sz="1100">
              <a:latin typeface="Calibri"/>
              <a:ea typeface="Calibri"/>
              <a:cs typeface="Calibri"/>
            </a:endParaRPr>
          </a:p>
          <a:p>
            <a:r>
              <a:rPr lang="es-ES" sz="1100" b="1" dirty="0">
                <a:latin typeface="Calibri"/>
                <a:ea typeface="Calibri"/>
                <a:cs typeface="Calibri"/>
              </a:rPr>
              <a:t>Música clásica vs. clasicista </a:t>
            </a:r>
            <a:endParaRPr lang="es-ES" sz="1100">
              <a:latin typeface="Calibri"/>
              <a:ea typeface="Calibri"/>
              <a:cs typeface="Calibri"/>
            </a:endParaRPr>
          </a:p>
          <a:p>
            <a:r>
              <a:rPr lang="es-ES" sz="1100" dirty="0">
                <a:latin typeface="Calibri"/>
                <a:ea typeface="+mn-lt"/>
                <a:cs typeface="+mn-lt"/>
              </a:rPr>
              <a:t>Por sus nombres, pueden llegar a confundirse, pero ambas son dos épocas muy distintas. En la época de la música clásica, también conocida como música del Barroco, esta se caracteriza por su estructura horizontal, es decir, donde varias voces se sobreponen de forma sucesiva. Se dio durante los siglos XVII y primera mitad del XVIII. </a:t>
            </a:r>
            <a:endParaRPr lang="es-ES" sz="1100">
              <a:latin typeface="Calibri"/>
              <a:ea typeface="Calibri"/>
              <a:cs typeface="Calibri"/>
            </a:endParaRPr>
          </a:p>
          <a:p>
            <a:r>
              <a:rPr lang="es-ES" sz="1100" dirty="0">
                <a:latin typeface="Calibri"/>
                <a:ea typeface="+mn-lt"/>
                <a:cs typeface="+mn-lt"/>
              </a:rPr>
              <a:t>En cambio, el estilo de música clasicista </a:t>
            </a:r>
            <a:r>
              <a:rPr lang="es-ES" sz="1100" b="1" dirty="0">
                <a:latin typeface="Calibri"/>
                <a:ea typeface="+mn-lt"/>
                <a:cs typeface="+mn-lt"/>
              </a:rPr>
              <a:t>nace como la ruptura de las reglas</a:t>
            </a:r>
            <a:r>
              <a:rPr lang="es-ES" sz="1100" dirty="0">
                <a:latin typeface="Calibri"/>
                <a:ea typeface="+mn-lt"/>
                <a:cs typeface="+mn-lt"/>
              </a:rPr>
              <a:t> de la música barroca. Acá vimos nacer la ópera, el oratorio, la sonata, el concierto y la sinfonía. Podemos decir que surgió basándose en tomar un poco de todas las tradiciones musicales occidentales, pero con una tendencia mucho más equilibrada en cuanto a la estructura y melodía. </a:t>
            </a:r>
            <a:endParaRPr lang="es-ES" sz="1100">
              <a:latin typeface="Calibri"/>
              <a:ea typeface="Calibri"/>
              <a:cs typeface="Calibri"/>
            </a:endParaRPr>
          </a:p>
          <a:p>
            <a:r>
              <a:rPr lang="es-ES" sz="1100" b="1" dirty="0">
                <a:latin typeface="Calibri"/>
                <a:ea typeface="Calibri"/>
                <a:cs typeface="Calibri"/>
              </a:rPr>
              <a:t>La música romántica</a:t>
            </a:r>
            <a:endParaRPr lang="es-ES" sz="1100">
              <a:latin typeface="Calibri"/>
              <a:ea typeface="Calibri"/>
              <a:cs typeface="Calibri"/>
            </a:endParaRPr>
          </a:p>
          <a:p>
            <a:r>
              <a:rPr lang="es-ES" sz="1100" dirty="0">
                <a:latin typeface="Calibri"/>
                <a:ea typeface="+mn-lt"/>
                <a:cs typeface="+mn-lt"/>
              </a:rPr>
              <a:t>Como su nombre lo dice, esta fue la música nacida en la época del Romanticismo, el cual abrazó los valores, los cambios armónicos y las tonalidades menores. Sin duda alguna, cuenta con las melodías más intensas y coloridas. Una época donde se amplió mucho el rango, el cambio de la tonalidad (modulación) y la variedad musical. </a:t>
            </a:r>
            <a:endParaRPr lang="es-ES" sz="1100">
              <a:latin typeface="Calibri"/>
              <a:ea typeface="Calibri"/>
              <a:cs typeface="Calibri"/>
            </a:endParaRPr>
          </a:p>
          <a:p>
            <a:r>
              <a:rPr lang="es-ES" sz="1100" b="1" dirty="0">
                <a:latin typeface="Calibri"/>
                <a:ea typeface="Calibri"/>
                <a:cs typeface="Calibri"/>
              </a:rPr>
              <a:t>La música impresionista </a:t>
            </a:r>
            <a:endParaRPr lang="es-ES" sz="1100">
              <a:latin typeface="Calibri"/>
              <a:ea typeface="Calibri"/>
              <a:cs typeface="Calibri"/>
            </a:endParaRPr>
          </a:p>
          <a:p>
            <a:r>
              <a:rPr lang="es-ES" sz="1100" dirty="0">
                <a:latin typeface="Calibri"/>
                <a:ea typeface="+mn-lt"/>
                <a:cs typeface="+mn-lt"/>
              </a:rPr>
              <a:t>Fue una tendencia musical que surgió en Francia a finales del siglo XIX. El impresionismo era mucho más liberal, enfocándose en la busca de nuevos timbres, priorizando la visión e intuición del artista y el público. Una época musical que fue bastante importante, aunque poco mencionada, por el sentido de búsqueda y libertad a la hora de crear composiciones. </a:t>
            </a:r>
            <a:endParaRPr lang="es-ES" sz="1100">
              <a:latin typeface="Calibri"/>
              <a:ea typeface="Calibri"/>
              <a:cs typeface="Calibri"/>
            </a:endParaRPr>
          </a:p>
          <a:p>
            <a:r>
              <a:rPr lang="es-ES" sz="1100" b="1" dirty="0">
                <a:latin typeface="Calibri"/>
                <a:ea typeface="Calibri"/>
                <a:cs typeface="Calibri"/>
              </a:rPr>
              <a:t>Llegamos a la actualidad, la música contemporánea </a:t>
            </a:r>
            <a:endParaRPr lang="es-ES" sz="1100">
              <a:latin typeface="Calibri"/>
              <a:ea typeface="Calibri"/>
              <a:cs typeface="Calibri"/>
            </a:endParaRPr>
          </a:p>
          <a:p>
            <a:r>
              <a:rPr lang="es-ES" sz="1100" dirty="0">
                <a:latin typeface="Calibri"/>
                <a:ea typeface="+mn-lt"/>
                <a:cs typeface="+mn-lt"/>
              </a:rPr>
              <a:t>Toda la música surgida desde finales del siglo XIX hasta la actualidad es considerada música contemporánea. En esta época se destaca el uso de todas las técnicas perfeccionadas, así como los elementos contradictorios, creando piezas musicales más enfocadas en la </a:t>
            </a:r>
            <a:r>
              <a:rPr lang="es-ES" sz="1100" b="1" dirty="0">
                <a:latin typeface="Calibri"/>
                <a:ea typeface="+mn-lt"/>
                <a:cs typeface="+mn-lt"/>
              </a:rPr>
              <a:t>libre expresión musical </a:t>
            </a:r>
            <a:r>
              <a:rPr lang="es-ES" sz="1100" dirty="0">
                <a:latin typeface="Calibri"/>
                <a:ea typeface="+mn-lt"/>
                <a:cs typeface="+mn-lt"/>
              </a:rPr>
              <a:t>que en un estilo como tal.</a:t>
            </a:r>
            <a:endParaRPr lang="es-ES" sz="1100">
              <a:latin typeface="Calibri"/>
              <a:ea typeface="Calibri"/>
              <a:cs typeface="Calibri"/>
            </a:endParaRPr>
          </a:p>
          <a:p>
            <a:endParaRPr lang="es-ES" sz="1100" dirty="0">
              <a:latin typeface="Calibri"/>
              <a:ea typeface="Calibri"/>
              <a:cs typeface="Calibri"/>
            </a:endParaRPr>
          </a:p>
        </p:txBody>
      </p:sp>
      <p:sp>
        <p:nvSpPr>
          <p:cNvPr id="4" name="Rectángulo 3">
            <a:extLst>
              <a:ext uri="{FF2B5EF4-FFF2-40B4-BE49-F238E27FC236}">
                <a16:creationId xmlns:a16="http://schemas.microsoft.com/office/drawing/2014/main" id="{478BD79D-5E4D-36CC-B1B4-9D01DF20C9A4}"/>
              </a:ext>
            </a:extLst>
          </p:cNvPr>
          <p:cNvSpPr/>
          <p:nvPr/>
        </p:nvSpPr>
        <p:spPr>
          <a:xfrm>
            <a:off x="-8342" y="6673"/>
            <a:ext cx="6862170" cy="106438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16184060-19D2-54CB-E91D-5F083E8F809A}"/>
              </a:ext>
            </a:extLst>
          </p:cNvPr>
          <p:cNvSpPr/>
          <p:nvPr/>
        </p:nvSpPr>
        <p:spPr>
          <a:xfrm>
            <a:off x="-18305" y="3543"/>
            <a:ext cx="6857704" cy="1127499"/>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MUSICA</a:t>
            </a:r>
          </a:p>
        </p:txBody>
      </p:sp>
      <p:pic>
        <p:nvPicPr>
          <p:cNvPr id="8" name="Imagen 7">
            <a:extLst>
              <a:ext uri="{FF2B5EF4-FFF2-40B4-BE49-F238E27FC236}">
                <a16:creationId xmlns:a16="http://schemas.microsoft.com/office/drawing/2014/main" id="{03B84849-FBFE-7950-6A0C-52077088E223}"/>
              </a:ext>
            </a:extLst>
          </p:cNvPr>
          <p:cNvPicPr>
            <a:picLocks noChangeAspect="1"/>
          </p:cNvPicPr>
          <p:nvPr/>
        </p:nvPicPr>
        <p:blipFill>
          <a:blip r:embed="rId2"/>
          <a:stretch>
            <a:fillRect/>
          </a:stretch>
        </p:blipFill>
        <p:spPr>
          <a:xfrm>
            <a:off x="868417" y="135321"/>
            <a:ext cx="932794" cy="853966"/>
          </a:xfrm>
          <a:prstGeom prst="rect">
            <a:avLst/>
          </a:prstGeom>
        </p:spPr>
      </p:pic>
      <p:sp>
        <p:nvSpPr>
          <p:cNvPr id="10" name="CuadroTexto 9">
            <a:extLst>
              <a:ext uri="{FF2B5EF4-FFF2-40B4-BE49-F238E27FC236}">
                <a16:creationId xmlns:a16="http://schemas.microsoft.com/office/drawing/2014/main" id="{1D97245A-035B-64C6-8CE3-D1CF0314D300}"/>
              </a:ext>
            </a:extLst>
          </p:cNvPr>
          <p:cNvSpPr txBox="1"/>
          <p:nvPr/>
        </p:nvSpPr>
        <p:spPr>
          <a:xfrm>
            <a:off x="4469258" y="231168"/>
            <a:ext cx="55651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latin typeface="Calibri"/>
                <a:ea typeface="Calibri"/>
                <a:cs typeface="Calibri"/>
              </a:rPr>
              <a:t>INICIO</a:t>
            </a:r>
          </a:p>
        </p:txBody>
      </p:sp>
      <p:sp>
        <p:nvSpPr>
          <p:cNvPr id="12" name="CuadroTexto 11">
            <a:extLst>
              <a:ext uri="{FF2B5EF4-FFF2-40B4-BE49-F238E27FC236}">
                <a16:creationId xmlns:a16="http://schemas.microsoft.com/office/drawing/2014/main" id="{24898F66-AD63-2679-19E4-353C71D11AF8}"/>
              </a:ext>
            </a:extLst>
          </p:cNvPr>
          <p:cNvSpPr txBox="1"/>
          <p:nvPr/>
        </p:nvSpPr>
        <p:spPr>
          <a:xfrm>
            <a:off x="5031975" y="237367"/>
            <a:ext cx="75018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latin typeface="Calibri"/>
                <a:ea typeface="Calibri"/>
                <a:cs typeface="Calibri"/>
              </a:rPr>
              <a:t>HISTORIA</a:t>
            </a:r>
          </a:p>
        </p:txBody>
      </p:sp>
      <p:sp>
        <p:nvSpPr>
          <p:cNvPr id="14" name="CuadroTexto 13">
            <a:extLst>
              <a:ext uri="{FF2B5EF4-FFF2-40B4-BE49-F238E27FC236}">
                <a16:creationId xmlns:a16="http://schemas.microsoft.com/office/drawing/2014/main" id="{19D12E7A-E6C3-942C-6917-A1BB951DD0E1}"/>
              </a:ext>
            </a:extLst>
          </p:cNvPr>
          <p:cNvSpPr txBox="1"/>
          <p:nvPr/>
        </p:nvSpPr>
        <p:spPr>
          <a:xfrm>
            <a:off x="5760909" y="220244"/>
            <a:ext cx="84377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latin typeface="Calibri"/>
                <a:ea typeface="Calibri"/>
                <a:cs typeface="Calibri"/>
              </a:rPr>
              <a:t>CONTACTO</a:t>
            </a:r>
          </a:p>
        </p:txBody>
      </p:sp>
      <p:sp>
        <p:nvSpPr>
          <p:cNvPr id="16" name="CuadroTexto 15">
            <a:extLst>
              <a:ext uri="{FF2B5EF4-FFF2-40B4-BE49-F238E27FC236}">
                <a16:creationId xmlns:a16="http://schemas.microsoft.com/office/drawing/2014/main" id="{468F2B8E-3904-7483-F9FF-6BC2C966CAA1}"/>
              </a:ext>
            </a:extLst>
          </p:cNvPr>
          <p:cNvSpPr txBox="1"/>
          <p:nvPr/>
        </p:nvSpPr>
        <p:spPr>
          <a:xfrm>
            <a:off x="4429696" y="424548"/>
            <a:ext cx="67933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latin typeface="Calibri"/>
                <a:ea typeface="Calibri"/>
                <a:cs typeface="Calibri"/>
              </a:rPr>
              <a:t>ARTISTAS</a:t>
            </a:r>
          </a:p>
        </p:txBody>
      </p:sp>
    </p:spTree>
    <p:extLst>
      <p:ext uri="{BB962C8B-B14F-4D97-AF65-F5344CB8AC3E}">
        <p14:creationId xmlns:p14="http://schemas.microsoft.com/office/powerpoint/2010/main" val="205575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553B8-1B88-80F1-766A-FC8BC6E4A902}"/>
              </a:ext>
            </a:extLst>
          </p:cNvPr>
          <p:cNvSpPr>
            <a:spLocks noGrp="1"/>
          </p:cNvSpPr>
          <p:nvPr>
            <p:ph type="title"/>
          </p:nvPr>
        </p:nvSpPr>
        <p:spPr>
          <a:xfrm>
            <a:off x="471488" y="1647594"/>
            <a:ext cx="5704819" cy="254488"/>
          </a:xfrm>
        </p:spPr>
        <p:txBody>
          <a:bodyPr>
            <a:normAutofit fontScale="90000"/>
          </a:bodyPr>
          <a:lstStyle/>
          <a:p>
            <a:pPr algn="ct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r>
              <a:rPr lang="es-ES" sz="1800" i="1" dirty="0">
                <a:latin typeface="Calibri"/>
                <a:ea typeface="Calibri"/>
                <a:cs typeface="Calibri"/>
              </a:rPr>
              <a:t>CONTACTO</a:t>
            </a:r>
            <a:br>
              <a:rPr lang="es-ES" sz="1800" i="1" dirty="0">
                <a:solidFill>
                  <a:srgbClr val="000000"/>
                </a:solidFill>
                <a:latin typeface="Calibri"/>
                <a:ea typeface="Calibri"/>
                <a:cs typeface="Calibri"/>
              </a:rPr>
            </a:br>
            <a:br>
              <a:rPr lang="es-ES" sz="1200" i="1" dirty="0">
                <a:latin typeface="Calibri"/>
                <a:ea typeface="Calibri"/>
                <a:cs typeface="Calibri"/>
              </a:rPr>
            </a:br>
            <a:br>
              <a:rPr lang="es-ES" sz="1200" i="1" dirty="0">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solidFill>
                  <a:srgbClr val="800080"/>
                </a:solidFill>
                <a:latin typeface="Calibri"/>
                <a:ea typeface="Calibri"/>
                <a:cs typeface="Calibri"/>
              </a:rPr>
            </a:br>
            <a:br>
              <a:rPr lang="es-ES" sz="1200" i="1" dirty="0">
                <a:latin typeface="Calibri"/>
                <a:ea typeface="Calibri"/>
                <a:cs typeface="Calibri"/>
              </a:rPr>
            </a:br>
            <a:endParaRPr lang="en-US" sz="1200">
              <a:latin typeface="Calibri"/>
              <a:ea typeface="Calibri"/>
              <a:cs typeface="Calibri"/>
            </a:endParaRPr>
          </a:p>
        </p:txBody>
      </p:sp>
      <p:sp>
        <p:nvSpPr>
          <p:cNvPr id="3" name="Marcador de contenido 2">
            <a:extLst>
              <a:ext uri="{FF2B5EF4-FFF2-40B4-BE49-F238E27FC236}">
                <a16:creationId xmlns:a16="http://schemas.microsoft.com/office/drawing/2014/main" id="{117B5B50-0D25-DDB7-B13B-218E0A0C3F48}"/>
              </a:ext>
            </a:extLst>
          </p:cNvPr>
          <p:cNvSpPr>
            <a:spLocks noGrp="1"/>
          </p:cNvSpPr>
          <p:nvPr>
            <p:ph idx="1"/>
          </p:nvPr>
        </p:nvSpPr>
        <p:spPr>
          <a:xfrm>
            <a:off x="1942936" y="2036867"/>
            <a:ext cx="5915025" cy="7735712"/>
          </a:xfrm>
        </p:spPr>
        <p:txBody>
          <a:bodyPr vert="horz" lIns="91440" tIns="45720" rIns="91440" bIns="45720" rtlCol="0" anchor="t">
            <a:normAutofit/>
          </a:bodyPr>
          <a:lstStyle/>
          <a:p>
            <a:r>
              <a:rPr lang="es-ES" sz="1400" dirty="0">
                <a:latin typeface="Calibri"/>
                <a:ea typeface="Calibri"/>
                <a:cs typeface="Calibri"/>
              </a:rPr>
              <a:t>INFORMACION PERSONAL</a:t>
            </a:r>
          </a:p>
        </p:txBody>
      </p:sp>
      <p:sp>
        <p:nvSpPr>
          <p:cNvPr id="5" name="Rectángulo 4">
            <a:extLst>
              <a:ext uri="{FF2B5EF4-FFF2-40B4-BE49-F238E27FC236}">
                <a16:creationId xmlns:a16="http://schemas.microsoft.com/office/drawing/2014/main" id="{E2FCEEA0-678E-C26D-CA5A-19081C788BA6}"/>
              </a:ext>
            </a:extLst>
          </p:cNvPr>
          <p:cNvSpPr/>
          <p:nvPr/>
        </p:nvSpPr>
        <p:spPr>
          <a:xfrm>
            <a:off x="-8342" y="6673"/>
            <a:ext cx="6862170" cy="106438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74378A22-7B91-20AD-CFBB-6386CCB4B6CF}"/>
              </a:ext>
            </a:extLst>
          </p:cNvPr>
          <p:cNvSpPr/>
          <p:nvPr/>
        </p:nvSpPr>
        <p:spPr>
          <a:xfrm>
            <a:off x="-18305" y="3543"/>
            <a:ext cx="6857704" cy="1127499"/>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MUSICA</a:t>
            </a:r>
          </a:p>
        </p:txBody>
      </p:sp>
      <p:pic>
        <p:nvPicPr>
          <p:cNvPr id="9" name="Imagen 8">
            <a:extLst>
              <a:ext uri="{FF2B5EF4-FFF2-40B4-BE49-F238E27FC236}">
                <a16:creationId xmlns:a16="http://schemas.microsoft.com/office/drawing/2014/main" id="{6888708B-71BB-38F2-A225-403E23A6C5E4}"/>
              </a:ext>
            </a:extLst>
          </p:cNvPr>
          <p:cNvPicPr>
            <a:picLocks noChangeAspect="1"/>
          </p:cNvPicPr>
          <p:nvPr/>
        </p:nvPicPr>
        <p:blipFill>
          <a:blip r:embed="rId2"/>
          <a:stretch>
            <a:fillRect/>
          </a:stretch>
        </p:blipFill>
        <p:spPr>
          <a:xfrm>
            <a:off x="868417" y="135321"/>
            <a:ext cx="932794" cy="853966"/>
          </a:xfrm>
          <a:prstGeom prst="rect">
            <a:avLst/>
          </a:prstGeom>
        </p:spPr>
      </p:pic>
      <p:sp>
        <p:nvSpPr>
          <p:cNvPr id="11" name="CuadroTexto 10">
            <a:extLst>
              <a:ext uri="{FF2B5EF4-FFF2-40B4-BE49-F238E27FC236}">
                <a16:creationId xmlns:a16="http://schemas.microsoft.com/office/drawing/2014/main" id="{718F372F-F9A8-BFE8-4A0E-534719598A88}"/>
              </a:ext>
            </a:extLst>
          </p:cNvPr>
          <p:cNvSpPr txBox="1"/>
          <p:nvPr/>
        </p:nvSpPr>
        <p:spPr>
          <a:xfrm>
            <a:off x="4469258" y="231168"/>
            <a:ext cx="55651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latin typeface="Calibri"/>
                <a:ea typeface="Calibri"/>
                <a:cs typeface="Calibri"/>
              </a:rPr>
              <a:t>INICIO</a:t>
            </a:r>
          </a:p>
        </p:txBody>
      </p:sp>
      <p:sp>
        <p:nvSpPr>
          <p:cNvPr id="13" name="CuadroTexto 12">
            <a:extLst>
              <a:ext uri="{FF2B5EF4-FFF2-40B4-BE49-F238E27FC236}">
                <a16:creationId xmlns:a16="http://schemas.microsoft.com/office/drawing/2014/main" id="{562A0BB1-8DCE-D242-1BF9-A800C9F8F049}"/>
              </a:ext>
            </a:extLst>
          </p:cNvPr>
          <p:cNvSpPr txBox="1"/>
          <p:nvPr/>
        </p:nvSpPr>
        <p:spPr>
          <a:xfrm>
            <a:off x="5031975" y="237367"/>
            <a:ext cx="75018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latin typeface="Calibri"/>
                <a:ea typeface="Calibri"/>
                <a:cs typeface="Calibri"/>
              </a:rPr>
              <a:t>HISTORIA</a:t>
            </a:r>
          </a:p>
        </p:txBody>
      </p:sp>
      <p:sp>
        <p:nvSpPr>
          <p:cNvPr id="15" name="CuadroTexto 14">
            <a:extLst>
              <a:ext uri="{FF2B5EF4-FFF2-40B4-BE49-F238E27FC236}">
                <a16:creationId xmlns:a16="http://schemas.microsoft.com/office/drawing/2014/main" id="{2D40FBBB-6634-9B43-E3FC-623CFCA5C723}"/>
              </a:ext>
            </a:extLst>
          </p:cNvPr>
          <p:cNvSpPr txBox="1"/>
          <p:nvPr/>
        </p:nvSpPr>
        <p:spPr>
          <a:xfrm>
            <a:off x="5760909" y="220244"/>
            <a:ext cx="84377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latin typeface="Calibri"/>
                <a:ea typeface="Calibri"/>
                <a:cs typeface="Calibri"/>
              </a:rPr>
              <a:t>CONTACTO</a:t>
            </a:r>
          </a:p>
        </p:txBody>
      </p:sp>
      <p:sp>
        <p:nvSpPr>
          <p:cNvPr id="17" name="CuadroTexto 16">
            <a:extLst>
              <a:ext uri="{FF2B5EF4-FFF2-40B4-BE49-F238E27FC236}">
                <a16:creationId xmlns:a16="http://schemas.microsoft.com/office/drawing/2014/main" id="{364E8F00-E724-9469-A4F2-475CC12B16AD}"/>
              </a:ext>
            </a:extLst>
          </p:cNvPr>
          <p:cNvSpPr txBox="1"/>
          <p:nvPr/>
        </p:nvSpPr>
        <p:spPr>
          <a:xfrm>
            <a:off x="4429696" y="424548"/>
            <a:ext cx="67933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latin typeface="Calibri"/>
                <a:ea typeface="Calibri"/>
                <a:cs typeface="Calibri"/>
              </a:rPr>
              <a:t>ARTISTAS</a:t>
            </a:r>
          </a:p>
        </p:txBody>
      </p:sp>
      <p:sp>
        <p:nvSpPr>
          <p:cNvPr id="18" name="Rectángulo 17">
            <a:extLst>
              <a:ext uri="{FF2B5EF4-FFF2-40B4-BE49-F238E27FC236}">
                <a16:creationId xmlns:a16="http://schemas.microsoft.com/office/drawing/2014/main" id="{192B2DA0-E980-801B-5758-CBFC1E2BA9CB}"/>
              </a:ext>
            </a:extLst>
          </p:cNvPr>
          <p:cNvSpPr/>
          <p:nvPr/>
        </p:nvSpPr>
        <p:spPr>
          <a:xfrm>
            <a:off x="1717070" y="2308087"/>
            <a:ext cx="2933377" cy="385836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200">
              <a:latin typeface="Calibri"/>
              <a:ea typeface="Calibri"/>
              <a:cs typeface="Calibri"/>
            </a:endParaRPr>
          </a:p>
        </p:txBody>
      </p:sp>
      <p:sp>
        <p:nvSpPr>
          <p:cNvPr id="19" name="CuadroTexto 18">
            <a:extLst>
              <a:ext uri="{FF2B5EF4-FFF2-40B4-BE49-F238E27FC236}">
                <a16:creationId xmlns:a16="http://schemas.microsoft.com/office/drawing/2014/main" id="{6CC7A6A2-B6EC-A008-FE1B-E6DB3CBF8BBD}"/>
              </a:ext>
            </a:extLst>
          </p:cNvPr>
          <p:cNvSpPr txBox="1"/>
          <p:nvPr/>
        </p:nvSpPr>
        <p:spPr>
          <a:xfrm>
            <a:off x="1854542" y="2699559"/>
            <a:ext cx="98271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200" dirty="0">
                <a:latin typeface="Calibri"/>
                <a:ea typeface="Calibri"/>
                <a:cs typeface="Calibri"/>
              </a:rPr>
              <a:t>NOMBRE</a:t>
            </a:r>
          </a:p>
        </p:txBody>
      </p:sp>
      <p:sp>
        <p:nvSpPr>
          <p:cNvPr id="21" name="CuadroTexto 20">
            <a:extLst>
              <a:ext uri="{FF2B5EF4-FFF2-40B4-BE49-F238E27FC236}">
                <a16:creationId xmlns:a16="http://schemas.microsoft.com/office/drawing/2014/main" id="{F8E95C6E-E434-4F02-8073-EB1595735E8E}"/>
              </a:ext>
            </a:extLst>
          </p:cNvPr>
          <p:cNvSpPr txBox="1"/>
          <p:nvPr/>
        </p:nvSpPr>
        <p:spPr>
          <a:xfrm>
            <a:off x="1870918" y="3127209"/>
            <a:ext cx="84806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200" dirty="0">
                <a:latin typeface="Calibri"/>
                <a:ea typeface="Calibri"/>
                <a:cs typeface="Calibri"/>
              </a:rPr>
              <a:t>EMAIL</a:t>
            </a:r>
          </a:p>
        </p:txBody>
      </p:sp>
      <p:sp>
        <p:nvSpPr>
          <p:cNvPr id="22" name="Rectángulo 21">
            <a:extLst>
              <a:ext uri="{FF2B5EF4-FFF2-40B4-BE49-F238E27FC236}">
                <a16:creationId xmlns:a16="http://schemas.microsoft.com/office/drawing/2014/main" id="{33021BAF-249D-47B8-CA11-FB836FA4547C}"/>
              </a:ext>
            </a:extLst>
          </p:cNvPr>
          <p:cNvSpPr/>
          <p:nvPr/>
        </p:nvSpPr>
        <p:spPr>
          <a:xfrm>
            <a:off x="1849211" y="3422717"/>
            <a:ext cx="2595217" cy="1656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a:extLst>
              <a:ext uri="{FF2B5EF4-FFF2-40B4-BE49-F238E27FC236}">
                <a16:creationId xmlns:a16="http://schemas.microsoft.com/office/drawing/2014/main" id="{7E47B0F8-8CC6-FAAA-9C02-24CEF571B75F}"/>
              </a:ext>
            </a:extLst>
          </p:cNvPr>
          <p:cNvSpPr txBox="1"/>
          <p:nvPr/>
        </p:nvSpPr>
        <p:spPr>
          <a:xfrm>
            <a:off x="1931846" y="3600173"/>
            <a:ext cx="8492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200" dirty="0">
                <a:latin typeface="Calibri"/>
                <a:ea typeface="Calibri"/>
                <a:cs typeface="Calibri"/>
              </a:rPr>
              <a:t>TELEFONO</a:t>
            </a:r>
          </a:p>
        </p:txBody>
      </p:sp>
      <p:sp>
        <p:nvSpPr>
          <p:cNvPr id="24" name="Rectángulo 23">
            <a:extLst>
              <a:ext uri="{FF2B5EF4-FFF2-40B4-BE49-F238E27FC236}">
                <a16:creationId xmlns:a16="http://schemas.microsoft.com/office/drawing/2014/main" id="{C0E621B3-83C7-2F4C-9548-F8CB3C8EDA81}"/>
              </a:ext>
            </a:extLst>
          </p:cNvPr>
          <p:cNvSpPr/>
          <p:nvPr/>
        </p:nvSpPr>
        <p:spPr>
          <a:xfrm>
            <a:off x="1875486" y="3895682"/>
            <a:ext cx="2595217" cy="1656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DD97DA2F-8EEE-3943-44EF-19D1F164D071}"/>
              </a:ext>
            </a:extLst>
          </p:cNvPr>
          <p:cNvSpPr/>
          <p:nvPr/>
        </p:nvSpPr>
        <p:spPr>
          <a:xfrm>
            <a:off x="1849210" y="2949750"/>
            <a:ext cx="2595217" cy="1656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25">
            <a:extLst>
              <a:ext uri="{FF2B5EF4-FFF2-40B4-BE49-F238E27FC236}">
                <a16:creationId xmlns:a16="http://schemas.microsoft.com/office/drawing/2014/main" id="{AEF03A6C-2C9E-DC6F-731E-FFC27B8052D0}"/>
              </a:ext>
            </a:extLst>
          </p:cNvPr>
          <p:cNvSpPr/>
          <p:nvPr/>
        </p:nvSpPr>
        <p:spPr>
          <a:xfrm>
            <a:off x="1770383" y="4710233"/>
            <a:ext cx="2595217" cy="66489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CuadroTexto 27">
            <a:extLst>
              <a:ext uri="{FF2B5EF4-FFF2-40B4-BE49-F238E27FC236}">
                <a16:creationId xmlns:a16="http://schemas.microsoft.com/office/drawing/2014/main" id="{83C8ED66-02A5-9FBE-6EFC-22AAD5FCE5B4}"/>
              </a:ext>
            </a:extLst>
          </p:cNvPr>
          <p:cNvSpPr txBox="1"/>
          <p:nvPr/>
        </p:nvSpPr>
        <p:spPr>
          <a:xfrm>
            <a:off x="1920802" y="4344274"/>
            <a:ext cx="110472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200" dirty="0">
                <a:latin typeface="Calibri"/>
                <a:ea typeface="Calibri"/>
                <a:cs typeface="Calibri"/>
              </a:rPr>
              <a:t>MENSAJE</a:t>
            </a:r>
          </a:p>
        </p:txBody>
      </p:sp>
      <p:sp>
        <p:nvSpPr>
          <p:cNvPr id="34" name="Rectángulo 33">
            <a:extLst>
              <a:ext uri="{FF2B5EF4-FFF2-40B4-BE49-F238E27FC236}">
                <a16:creationId xmlns:a16="http://schemas.microsoft.com/office/drawing/2014/main" id="{71683479-AC70-C355-B0BE-073A7BB59E83}"/>
              </a:ext>
            </a:extLst>
          </p:cNvPr>
          <p:cNvSpPr/>
          <p:nvPr/>
        </p:nvSpPr>
        <p:spPr>
          <a:xfrm>
            <a:off x="1927277" y="6669880"/>
            <a:ext cx="2933377" cy="385836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200">
              <a:latin typeface="Calibri"/>
              <a:ea typeface="Calibri"/>
              <a:cs typeface="Calibri"/>
            </a:endParaRPr>
          </a:p>
        </p:txBody>
      </p:sp>
      <p:sp>
        <p:nvSpPr>
          <p:cNvPr id="35" name="CuadroTexto 34">
            <a:extLst>
              <a:ext uri="{FF2B5EF4-FFF2-40B4-BE49-F238E27FC236}">
                <a16:creationId xmlns:a16="http://schemas.microsoft.com/office/drawing/2014/main" id="{D4C170AC-815E-20BB-F68F-391774F2EAA2}"/>
              </a:ext>
            </a:extLst>
          </p:cNvPr>
          <p:cNvSpPr txBox="1"/>
          <p:nvPr/>
        </p:nvSpPr>
        <p:spPr>
          <a:xfrm>
            <a:off x="2117299" y="9321076"/>
            <a:ext cx="98271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200" dirty="0">
                <a:latin typeface="Calibri"/>
                <a:ea typeface="Calibri"/>
                <a:cs typeface="Calibri"/>
              </a:rPr>
              <a:t>FECHA</a:t>
            </a:r>
          </a:p>
        </p:txBody>
      </p:sp>
      <p:sp>
        <p:nvSpPr>
          <p:cNvPr id="36" name="CuadroTexto 35">
            <a:extLst>
              <a:ext uri="{FF2B5EF4-FFF2-40B4-BE49-F238E27FC236}">
                <a16:creationId xmlns:a16="http://schemas.microsoft.com/office/drawing/2014/main" id="{EF978F2C-8936-680B-F62C-6BC5B5F36463}"/>
              </a:ext>
            </a:extLst>
          </p:cNvPr>
          <p:cNvSpPr txBox="1"/>
          <p:nvPr/>
        </p:nvSpPr>
        <p:spPr>
          <a:xfrm>
            <a:off x="2107400" y="8829070"/>
            <a:ext cx="84806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200" dirty="0">
                <a:latin typeface="Calibri"/>
                <a:ea typeface="Calibri"/>
                <a:cs typeface="Calibri"/>
              </a:rPr>
              <a:t>HORA</a:t>
            </a:r>
          </a:p>
        </p:txBody>
      </p:sp>
      <p:sp>
        <p:nvSpPr>
          <p:cNvPr id="37" name="Rectángulo 36">
            <a:extLst>
              <a:ext uri="{FF2B5EF4-FFF2-40B4-BE49-F238E27FC236}">
                <a16:creationId xmlns:a16="http://schemas.microsoft.com/office/drawing/2014/main" id="{14736894-5CA6-8B7B-E67B-C20AE17F23AA}"/>
              </a:ext>
            </a:extLst>
          </p:cNvPr>
          <p:cNvSpPr/>
          <p:nvPr/>
        </p:nvSpPr>
        <p:spPr>
          <a:xfrm>
            <a:off x="2059417" y="9124577"/>
            <a:ext cx="2595217" cy="1656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CuadroTexto 37">
            <a:extLst>
              <a:ext uri="{FF2B5EF4-FFF2-40B4-BE49-F238E27FC236}">
                <a16:creationId xmlns:a16="http://schemas.microsoft.com/office/drawing/2014/main" id="{B96F9233-C3BC-7176-76DF-08FAE5DAB696}"/>
              </a:ext>
            </a:extLst>
          </p:cNvPr>
          <p:cNvSpPr txBox="1"/>
          <p:nvPr/>
        </p:nvSpPr>
        <p:spPr>
          <a:xfrm>
            <a:off x="2036949" y="6385414"/>
            <a:ext cx="98058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200">
                <a:latin typeface="Calibri"/>
                <a:ea typeface="Calibri"/>
                <a:cs typeface="Calibri"/>
              </a:rPr>
              <a:t>CONTACTO</a:t>
            </a:r>
            <a:endParaRPr lang="es-ES" sz="1200" dirty="0">
              <a:latin typeface="Calibri"/>
              <a:ea typeface="Calibri"/>
              <a:cs typeface="Calibri"/>
            </a:endParaRPr>
          </a:p>
        </p:txBody>
      </p:sp>
      <p:sp>
        <p:nvSpPr>
          <p:cNvPr id="40" name="Rectángulo 39">
            <a:extLst>
              <a:ext uri="{FF2B5EF4-FFF2-40B4-BE49-F238E27FC236}">
                <a16:creationId xmlns:a16="http://schemas.microsoft.com/office/drawing/2014/main" id="{61574164-1142-729F-CC6D-BAB94D390B2F}"/>
              </a:ext>
            </a:extLst>
          </p:cNvPr>
          <p:cNvSpPr/>
          <p:nvPr/>
        </p:nvSpPr>
        <p:spPr>
          <a:xfrm>
            <a:off x="2033139" y="9571266"/>
            <a:ext cx="2595217" cy="1656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CuadroTexto 41">
            <a:extLst>
              <a:ext uri="{FF2B5EF4-FFF2-40B4-BE49-F238E27FC236}">
                <a16:creationId xmlns:a16="http://schemas.microsoft.com/office/drawing/2014/main" id="{6FB9E6F7-4E21-DB30-9978-1943149A710B}"/>
              </a:ext>
            </a:extLst>
          </p:cNvPr>
          <p:cNvSpPr txBox="1"/>
          <p:nvPr/>
        </p:nvSpPr>
        <p:spPr>
          <a:xfrm>
            <a:off x="1920803" y="6919309"/>
            <a:ext cx="223458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dirty="0">
                <a:latin typeface="Calibri"/>
                <a:ea typeface="Calibri"/>
                <a:cs typeface="Calibri"/>
              </a:rPr>
              <a:t>Como desea ser contactado</a:t>
            </a:r>
          </a:p>
        </p:txBody>
      </p:sp>
      <p:sp>
        <p:nvSpPr>
          <p:cNvPr id="43" name="Elipse 42">
            <a:extLst>
              <a:ext uri="{FF2B5EF4-FFF2-40B4-BE49-F238E27FC236}">
                <a16:creationId xmlns:a16="http://schemas.microsoft.com/office/drawing/2014/main" id="{7F1BA888-BD80-0164-6535-DA0003DA96B8}"/>
              </a:ext>
            </a:extLst>
          </p:cNvPr>
          <p:cNvSpPr/>
          <p:nvPr/>
        </p:nvSpPr>
        <p:spPr>
          <a:xfrm>
            <a:off x="2092548" y="7380851"/>
            <a:ext cx="110434" cy="13252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CuadroTexto 45">
            <a:extLst>
              <a:ext uri="{FF2B5EF4-FFF2-40B4-BE49-F238E27FC236}">
                <a16:creationId xmlns:a16="http://schemas.microsoft.com/office/drawing/2014/main" id="{CA9E14B4-D27F-C3F9-4246-9EDFB65E3249}"/>
              </a:ext>
            </a:extLst>
          </p:cNvPr>
          <p:cNvSpPr txBox="1"/>
          <p:nvPr/>
        </p:nvSpPr>
        <p:spPr>
          <a:xfrm>
            <a:off x="2273431" y="7305069"/>
            <a:ext cx="98058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dirty="0">
                <a:latin typeface="Calibri"/>
                <a:ea typeface="Calibri"/>
                <a:cs typeface="Calibri"/>
              </a:rPr>
              <a:t>Teléfono </a:t>
            </a:r>
          </a:p>
        </p:txBody>
      </p:sp>
      <p:sp>
        <p:nvSpPr>
          <p:cNvPr id="49" name="CuadroTexto 48">
            <a:extLst>
              <a:ext uri="{FF2B5EF4-FFF2-40B4-BE49-F238E27FC236}">
                <a16:creationId xmlns:a16="http://schemas.microsoft.com/office/drawing/2014/main" id="{F48C0847-4656-8C64-1FB9-387627CC5555}"/>
              </a:ext>
            </a:extLst>
          </p:cNvPr>
          <p:cNvSpPr txBox="1"/>
          <p:nvPr/>
        </p:nvSpPr>
        <p:spPr>
          <a:xfrm>
            <a:off x="2325982" y="7646655"/>
            <a:ext cx="98058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200" dirty="0">
                <a:latin typeface="Calibri"/>
                <a:ea typeface="Calibri"/>
                <a:cs typeface="Calibri"/>
              </a:rPr>
              <a:t>Correo</a:t>
            </a:r>
          </a:p>
        </p:txBody>
      </p:sp>
      <p:sp>
        <p:nvSpPr>
          <p:cNvPr id="50" name="Elipse 49">
            <a:extLst>
              <a:ext uri="{FF2B5EF4-FFF2-40B4-BE49-F238E27FC236}">
                <a16:creationId xmlns:a16="http://schemas.microsoft.com/office/drawing/2014/main" id="{C329D206-E7C0-95AD-3FDC-9B38BCCB766A}"/>
              </a:ext>
            </a:extLst>
          </p:cNvPr>
          <p:cNvSpPr/>
          <p:nvPr/>
        </p:nvSpPr>
        <p:spPr>
          <a:xfrm>
            <a:off x="2094070" y="7694257"/>
            <a:ext cx="151944" cy="1808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CuadroTexto 52">
            <a:extLst>
              <a:ext uri="{FF2B5EF4-FFF2-40B4-BE49-F238E27FC236}">
                <a16:creationId xmlns:a16="http://schemas.microsoft.com/office/drawing/2014/main" id="{D82EC5F5-556F-4559-1256-7D0162D3BA7C}"/>
              </a:ext>
            </a:extLst>
          </p:cNvPr>
          <p:cNvSpPr txBox="1"/>
          <p:nvPr/>
        </p:nvSpPr>
        <p:spPr>
          <a:xfrm>
            <a:off x="2036948" y="8093343"/>
            <a:ext cx="24257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dirty="0">
                <a:latin typeface="Calibri"/>
                <a:ea typeface="Calibri"/>
                <a:cs typeface="Calibri"/>
              </a:rPr>
              <a:t>Si selecciono teléfono, continue agendando su llamada</a:t>
            </a:r>
          </a:p>
        </p:txBody>
      </p:sp>
      <p:sp>
        <p:nvSpPr>
          <p:cNvPr id="54" name="Rectángulo 53">
            <a:extLst>
              <a:ext uri="{FF2B5EF4-FFF2-40B4-BE49-F238E27FC236}">
                <a16:creationId xmlns:a16="http://schemas.microsoft.com/office/drawing/2014/main" id="{24C0E802-554B-3FFD-BD3E-EA42849CDA46}"/>
              </a:ext>
            </a:extLst>
          </p:cNvPr>
          <p:cNvSpPr/>
          <p:nvPr/>
        </p:nvSpPr>
        <p:spPr>
          <a:xfrm>
            <a:off x="2821414" y="10175610"/>
            <a:ext cx="834736" cy="349582"/>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dirty="0"/>
              <a:t>enviar</a:t>
            </a:r>
          </a:p>
        </p:txBody>
      </p:sp>
    </p:spTree>
    <p:extLst>
      <p:ext uri="{BB962C8B-B14F-4D97-AF65-F5344CB8AC3E}">
        <p14:creationId xmlns:p14="http://schemas.microsoft.com/office/powerpoint/2010/main" val="6612442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3</Slides>
  <Notes>0</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Tema de Office</vt:lpstr>
      <vt:lpstr>Presentación de PowerPoint</vt:lpstr>
      <vt:lpstr>HISTORIA</vt:lpstr>
      <vt:lpstr>           CONTACTO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310</cp:revision>
  <dcterms:created xsi:type="dcterms:W3CDTF">2024-12-09T19:52:25Z</dcterms:created>
  <dcterms:modified xsi:type="dcterms:W3CDTF">2024-12-09T21:16:32Z</dcterms:modified>
</cp:coreProperties>
</file>