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24744"/>
            <a:ext cx="5328592" cy="300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64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" y="1425352"/>
            <a:ext cx="8912866" cy="4012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4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77" y="1364642"/>
            <a:ext cx="8964488" cy="397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4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5"/>
            <a:ext cx="9176048" cy="4334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4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8976"/>
            <a:ext cx="8817067" cy="4094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12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42" y="1514474"/>
            <a:ext cx="9014758" cy="4218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07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3170"/>
            <a:ext cx="8892480" cy="4220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07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24113"/>
            <a:ext cx="8856572" cy="4190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1770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Экран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Черкезян Кристине</dc:creator>
  <cp:lastModifiedBy>Черкезян Кристине</cp:lastModifiedBy>
  <cp:revision>5</cp:revision>
  <dcterms:created xsi:type="dcterms:W3CDTF">2022-04-12T07:42:36Z</dcterms:created>
  <dcterms:modified xsi:type="dcterms:W3CDTF">2022-04-12T08:16:22Z</dcterms:modified>
</cp:coreProperties>
</file>