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0AE05F-8001-4B32-B16D-199C80FA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s-CO" dirty="0">
                <a:solidFill>
                  <a:srgbClr val="FFFFFF"/>
                </a:solidFill>
              </a:rPr>
              <a:t>COMPUTACIÓN CUÁNTICA.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93DD0-61C7-484A-A385-306E16131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s-CO" sz="2200">
                <a:solidFill>
                  <a:srgbClr val="FFFFFF"/>
                </a:solidFill>
              </a:rPr>
              <a:t>Valeria Castro Guzmán.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a&#10;&#10;Descripción generada automáticamente">
            <a:extLst>
              <a:ext uri="{FF2B5EF4-FFF2-40B4-BE49-F238E27FC236}">
                <a16:creationId xmlns:a16="http://schemas.microsoft.com/office/drawing/2014/main" id="{727D32FC-258A-4EAC-B479-4CD0C70DC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7893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2DD64-AEE7-4D2A-9813-536E9AC1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915BC-1214-47F3-8647-DA85FF8A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Entender los conceptos básicos de la computación cuántica y cómo funciona cada uno de los conceptos básicos que la conforman.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251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7DD5-3B5B-4E64-959F-19AD8CF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ESPECIFICOS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FB11E-5947-435D-BF0C-B12D7AF6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Comprender las diferencias que existen entre la computación actual y la computación cuántica.</a:t>
            </a:r>
          </a:p>
          <a:p>
            <a:endParaRPr lang="es-ES" dirty="0"/>
          </a:p>
          <a:p>
            <a:r>
              <a:rPr lang="es-ES" dirty="0"/>
              <a:t>Indagar sobre algoritmos numéricos que pueden ser implementados en la computación cuántica.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359726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1192</TotalTime>
  <Words>59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Sabon Next LT</vt:lpstr>
      <vt:lpstr>Wingdings</vt:lpstr>
      <vt:lpstr>LuminousVTI</vt:lpstr>
      <vt:lpstr>COMPUTACIÓN CUÁNTICA.</vt:lpstr>
      <vt:lpstr>OBJETIVO GENERAL</vt:lpstr>
      <vt:lpstr>OBJETIVOS ESPECIFICOS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CUÁNTICA.</dc:title>
  <dc:creator>Valeria Castro Guzman</dc:creator>
  <cp:lastModifiedBy>Valeria Castro Guzman</cp:lastModifiedBy>
  <cp:revision>1</cp:revision>
  <dcterms:created xsi:type="dcterms:W3CDTF">2021-04-03T23:42:09Z</dcterms:created>
  <dcterms:modified xsi:type="dcterms:W3CDTF">2021-04-04T19:34:49Z</dcterms:modified>
</cp:coreProperties>
</file>