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31/08/2022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-232165" y="2154876"/>
            <a:ext cx="5106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PROGRAMACIÓN ORIENTADA A OBJETOS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POO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109958" y="4961987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86817" y="26637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46006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Modificadores de acceso: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Identificador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(palabra reservada) que ponemos antes del nombre de nuestro atributo o método para indicar la visibilidad de este referente a otras clase  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94985" y="1884650"/>
            <a:ext cx="1968183" cy="386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3375442" y="1756606"/>
            <a:ext cx="1623473" cy="466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</a:t>
            </a:r>
            <a:endParaRPr lang="en-US" dirty="0"/>
          </a:p>
        </p:txBody>
      </p:sp>
      <p:pic>
        <p:nvPicPr>
          <p:cNvPr id="14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60" y="2470628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94" y="2470628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8" y="3434214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60" y="3432375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80" y="4489912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81" y="4425684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2" y="2468792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39" y="2380726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583672" y="2451027"/>
            <a:ext cx="1153656" cy="62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public</a:t>
            </a:r>
            <a:endParaRPr lang="en-US" dirty="0"/>
          </a:p>
        </p:txBody>
      </p:sp>
      <p:pic>
        <p:nvPicPr>
          <p:cNvPr id="4100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8" y="4861215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48" y="2635092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47" y="3755956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Pin en icon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02" y="4896665"/>
            <a:ext cx="817333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1" y="4213762"/>
            <a:ext cx="939931" cy="50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39" y="4083567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83" y="4769098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28" y="4773155"/>
            <a:ext cx="764820" cy="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8564184" y="4406083"/>
            <a:ext cx="1153656" cy="62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private</a:t>
            </a:r>
            <a:endParaRPr lang="en-US" dirty="0"/>
          </a:p>
        </p:txBody>
      </p:sp>
      <p:sp>
        <p:nvSpPr>
          <p:cNvPr id="9" name="Flecha derecha 8"/>
          <p:cNvSpPr/>
          <p:nvPr/>
        </p:nvSpPr>
        <p:spPr>
          <a:xfrm>
            <a:off x="5407581" y="3623417"/>
            <a:ext cx="922944" cy="59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goría:Personajes | Wiki Samurai X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3" y="3948157"/>
            <a:ext cx="1801719" cy="17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/>
          <p:cNvSpPr/>
          <p:nvPr/>
        </p:nvSpPr>
        <p:spPr>
          <a:xfrm>
            <a:off x="4665124" y="2122494"/>
            <a:ext cx="1641299" cy="828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ángulo 37"/>
          <p:cNvSpPr/>
          <p:nvPr/>
        </p:nvSpPr>
        <p:spPr>
          <a:xfrm>
            <a:off x="2616511" y="2116934"/>
            <a:ext cx="1641299" cy="828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946006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Encapsulamiento: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Garantiza la integridad de los datos (correctos y completos) y permite acceder a los atributos privados de una clase</a:t>
            </a:r>
          </a:p>
        </p:txBody>
      </p:sp>
      <p:pic>
        <p:nvPicPr>
          <p:cNvPr id="32" name="Picture 4" descr="Cápsulas Hoi-Poi | Dragon Ball Wiki Hispano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4" y="2622485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162383" y="2097717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Rurouni Kenshin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162383" y="2994952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amakakeru</a:t>
            </a:r>
            <a:r>
              <a:rPr lang="en-US" dirty="0"/>
              <a:t> </a:t>
            </a:r>
            <a:r>
              <a:rPr lang="en-US" dirty="0" err="1"/>
              <a:t>ryu</a:t>
            </a:r>
            <a:r>
              <a:rPr lang="en-US" dirty="0"/>
              <a:t> no </a:t>
            </a:r>
            <a:r>
              <a:rPr lang="en-US" dirty="0" err="1"/>
              <a:t>hirameki</a:t>
            </a:r>
            <a:endParaRPr lang="en-US" dirty="0"/>
          </a:p>
        </p:txBody>
      </p:sp>
      <p:pic>
        <p:nvPicPr>
          <p:cNvPr id="1028" name="Picture 4" descr="Tony salazar on Twitter: &amp;quot;soujiro zeta con su movimiento shukuchi q hace  juego con su tenken espada celestial… &amp;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18" y="4015553"/>
            <a:ext cx="2326044" cy="17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/>
          <p:cNvSpPr/>
          <p:nvPr/>
        </p:nvSpPr>
        <p:spPr>
          <a:xfrm>
            <a:off x="9011034" y="2104430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Seta </a:t>
            </a:r>
            <a:r>
              <a:rPr lang="en-US" b="1" dirty="0" err="1"/>
              <a:t>Sōjirō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9011033" y="2994952"/>
            <a:ext cx="1641299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Ryu</a:t>
            </a:r>
            <a:r>
              <a:rPr lang="en-US" dirty="0"/>
              <a:t> Sen</a:t>
            </a:r>
          </a:p>
        </p:txBody>
      </p:sp>
      <p:pic>
        <p:nvPicPr>
          <p:cNvPr id="33" name="Picture 4" descr="Pin en icono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49" y="2602890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in en icono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85" y="2622485"/>
            <a:ext cx="1327793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lve Pedro el Escamoso a Caracol TV y mompirris inundan las re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02" y="4015553"/>
            <a:ext cx="2244488" cy="178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946006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Ejemplo: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programa que dada una serie de escuderías de F1 caracterizada por nombre, motor, piloto y costo anual y al final muestre el nombre de la escudería mas cara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04191" y="2184857"/>
            <a:ext cx="3298677" cy="1657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Private</a:t>
            </a:r>
            <a:r>
              <a:rPr lang="es-CO" dirty="0"/>
              <a:t> String Nombre</a:t>
            </a:r>
          </a:p>
          <a:p>
            <a:pPr algn="ctr"/>
            <a:r>
              <a:rPr lang="es-CO" dirty="0" err="1"/>
              <a:t>Private</a:t>
            </a:r>
            <a:r>
              <a:rPr lang="es-CO" dirty="0"/>
              <a:t> String Motor</a:t>
            </a:r>
          </a:p>
          <a:p>
            <a:pPr algn="ctr"/>
            <a:r>
              <a:rPr lang="es-CO" dirty="0" err="1"/>
              <a:t>Private</a:t>
            </a:r>
            <a:r>
              <a:rPr lang="es-CO" dirty="0"/>
              <a:t> String Piloto</a:t>
            </a:r>
          </a:p>
          <a:p>
            <a:pPr algn="ctr"/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Int</a:t>
            </a:r>
            <a:r>
              <a:rPr lang="es-CO" dirty="0"/>
              <a:t> costo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004190" y="4029931"/>
            <a:ext cx="3298677" cy="1657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Constructor</a:t>
            </a:r>
          </a:p>
          <a:p>
            <a:pPr algn="ctr"/>
            <a:r>
              <a:rPr lang="es-CO" dirty="0"/>
              <a:t>ENCAPSULAMIENTO(GETTERS SETTERS)</a:t>
            </a:r>
            <a:endParaRPr lang="en-US" dirty="0"/>
          </a:p>
        </p:txBody>
      </p:sp>
      <p:pic>
        <p:nvPicPr>
          <p:cNvPr id="2050" name="Picture 2" descr="Red Bull F1 se alía con Oracle para mejorar el análisis de datos -- F1 --  Autobild.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0" y="2256255"/>
            <a:ext cx="6100550" cy="34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2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079391"/>
            <a:ext cx="114407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Codificar un programa que permita recibir el nombre, edad, país y tiempo(minutos)) de la ultima prueba de crono individual de varios ciclistas del tour de Francia, al final el software estará en la capacidad de indicar cual fue el ciclista con el mejor tiempo y mostrar todos sus datos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Nota: TODOS LOS ATRIBUTOS DE LA CLASE DEBEN SER PRIVADOS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074" name="Picture 2" descr="Tour de Francia 2021: Tadej Pogacar: &amp;quot;No llegué a caerme de la bicicleta,  pero ha sido un caos&amp;quot; | MARCA Claro Colomb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95" y="2974124"/>
            <a:ext cx="4835903" cy="27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a codificar nuestra primera clase con Java debemos crear un nuevo proyecto y dentro de este crearemos nuestro primer paquete: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16" y="1884650"/>
            <a:ext cx="8408016" cy="38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6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Dentro del paquete creamos nuestra primera clase: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09" y="1575975"/>
            <a:ext cx="6904416" cy="4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7855" y="1883016"/>
            <a:ext cx="42941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DIVIDE Y VENCERAS…</a:t>
            </a:r>
          </a:p>
        </p:txBody>
      </p:sp>
      <p:pic>
        <p:nvPicPr>
          <p:cNvPr id="7" name="Picture 4" descr="Cápsulas Hoi-Poi | Dragon Ball Wiki Hispano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50" y="3579545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OP 12 MAESTROS AGUA MAS PODEROSOS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25" y="3507852"/>
            <a:ext cx="3034399" cy="20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nacióndelfuego Instagram posts - Gramh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5" y="405169"/>
            <a:ext cx="2540025" cy="25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Avatar: The Last Airbender - ¿quién es el esposo de Toph y padre de sus  hijas?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62" y="3961227"/>
            <a:ext cx="3031534" cy="17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derecha 12"/>
          <p:cNvSpPr/>
          <p:nvPr/>
        </p:nvSpPr>
        <p:spPr>
          <a:xfrm rot="18775097">
            <a:off x="5623034" y="2260987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 rot="3287736">
            <a:off x="9305241" y="2815404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10800000">
            <a:off x="7087163" y="5068472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129083" y="1435693"/>
            <a:ext cx="89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02494" y="1216844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mi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Clase 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541805" y="2315910"/>
            <a:ext cx="1687795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582298" y="2069316"/>
            <a:ext cx="319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mi clase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(variables)</a:t>
            </a:r>
            <a:endParaRPr lang="en-US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150193" y="4418176"/>
            <a:ext cx="997629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321882" y="4102132"/>
            <a:ext cx="1925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mi clase (funciones)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272897" y="1216844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4477996" y="1358781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</a:t>
            </a:r>
            <a:endParaRPr lang="en-US" dirty="0"/>
          </a:p>
        </p:txBody>
      </p:sp>
      <p:pic>
        <p:nvPicPr>
          <p:cNvPr id="1026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2" y="2223659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076" y="2202644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31" y="3474579"/>
            <a:ext cx="800250" cy="8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96" y="3557878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12" y="4425299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91" y="4359677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87722" y="1927379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41689" y="1259573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546788" y="1401510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Clase1</a:t>
            </a:r>
            <a:endParaRPr lang="en-US" dirty="0"/>
          </a:p>
        </p:txBody>
      </p:sp>
      <p:pic>
        <p:nvPicPr>
          <p:cNvPr id="1026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4" y="2266388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68" y="2245373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31" y="36225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88" y="3600607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04" y="4468028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83" y="4402406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6119048" y="191842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8426413" y="1327526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8631512" y="1469463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Clase2</a:t>
            </a:r>
            <a:endParaRPr lang="en-US" dirty="0"/>
          </a:p>
        </p:txBody>
      </p:sp>
      <p:pic>
        <p:nvPicPr>
          <p:cNvPr id="30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28" y="2334341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92" y="2313326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24" y="4189853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848177" y="1690991"/>
            <a:ext cx="2304347" cy="3863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MAIN</a:t>
            </a:r>
            <a:endParaRPr lang="en-US" dirty="0"/>
          </a:p>
        </p:txBody>
      </p:sp>
      <p:sp>
        <p:nvSpPr>
          <p:cNvPr id="7" name="Flecha derecha 6"/>
          <p:cNvSpPr/>
          <p:nvPr/>
        </p:nvSpPr>
        <p:spPr>
          <a:xfrm>
            <a:off x="3916887" y="3490680"/>
            <a:ext cx="760021" cy="61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echa derecha 35"/>
          <p:cNvSpPr/>
          <p:nvPr/>
        </p:nvSpPr>
        <p:spPr>
          <a:xfrm rot="10800000">
            <a:off x="7383002" y="3468742"/>
            <a:ext cx="760021" cy="613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Cómo hacer una caja de cartón: Tutorial paso a pa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51" y="2969497"/>
            <a:ext cx="1016699" cy="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48" y="1304500"/>
            <a:ext cx="3923194" cy="41944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129083" y="1435693"/>
            <a:ext cx="89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902494" y="1216844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mi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Clase 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541805" y="2315910"/>
            <a:ext cx="1687795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582298" y="2069316"/>
            <a:ext cx="319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mi clase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(variables)</a:t>
            </a:r>
            <a:endParaRPr lang="en-US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129085" y="3529413"/>
            <a:ext cx="997629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919773" y="3213369"/>
            <a:ext cx="1925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mi clase (funciones)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usar mi clase debo crear una instancia (objeto):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04232" y="1481763"/>
            <a:ext cx="2268908" cy="417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1109331" y="1623700"/>
            <a:ext cx="1871529" cy="50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Clase</a:t>
            </a:r>
            <a:endParaRPr lang="en-US" dirty="0"/>
          </a:p>
        </p:txBody>
      </p:sp>
      <p:pic>
        <p:nvPicPr>
          <p:cNvPr id="13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6" y="3340654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05" y="3423522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96" y="40842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Vibradores para tolvas y Tolvas vibratorias | TAD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38" y="4084245"/>
            <a:ext cx="827286" cy="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otocopiadora Ricoh Mp 4001 - $ 2.500.000 en Mercado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05" y="1849486"/>
            <a:ext cx="1512568" cy="22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3346453" y="3116505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5932008" y="3146716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Elenco EL10T The Coding Robot: Toys &amp;amp; G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20" y="2057653"/>
            <a:ext cx="2026592" cy="20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5384" y="4287204"/>
            <a:ext cx="1598064" cy="67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HOLA, SOY UN OBJETO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1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CLASES CON JAVA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109958" y="4961987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8338" y="2777384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COLECCIONES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0198" y="979953"/>
            <a:ext cx="11440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constructor es un método (función) especial de mi clase que se invoca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SIEMPRE que se crea un objeto de esa clase.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Por lo general nos sirve para inicializar nuestros atributos</a:t>
            </a:r>
          </a:p>
        </p:txBody>
      </p:sp>
      <p:pic>
        <p:nvPicPr>
          <p:cNvPr id="17" name="Picture 2" descr="Fotocopiadora Ricoh Mp 4001 - $ 2.500.000 en Mercado Libr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9" y="2133420"/>
            <a:ext cx="1512568" cy="22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 derecha 17"/>
          <p:cNvSpPr/>
          <p:nvPr/>
        </p:nvSpPr>
        <p:spPr>
          <a:xfrm>
            <a:off x="2538311" y="3219802"/>
            <a:ext cx="874951" cy="553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Elenco EL10T The Coding Robot: Toys &amp;amp;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41" y="2133420"/>
            <a:ext cx="2026592" cy="20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469603" y="4345387"/>
            <a:ext cx="1598064" cy="67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HOLA, SOY UN OBJETO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98" y="2749900"/>
            <a:ext cx="6099560" cy="18200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5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4043</TotalTime>
  <Words>403</Words>
  <Application>Microsoft Office PowerPoint</Application>
  <PresentationFormat>Panorámica</PresentationFormat>
  <Paragraphs>71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  <vt:lpstr>CREANDO CLASES CON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208</cp:revision>
  <dcterms:created xsi:type="dcterms:W3CDTF">2020-07-27T18:42:31Z</dcterms:created>
  <dcterms:modified xsi:type="dcterms:W3CDTF">2022-08-31T16:54:02Z</dcterms:modified>
</cp:coreProperties>
</file>