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D753F-4AAF-45E4-B085-CA50B687B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AC449-7D23-4E1B-A3A6-3461A00C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76D2E-DBCF-40DF-8C0F-CC1B4CE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944E4-0C84-4A67-B69C-A295CDDF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C4FA0-B274-4921-AAF1-2B8AFA8D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7C0B-FF75-4DE5-8E9B-B4E36C8E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1579C-E520-4B07-81AF-49BAA73B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A5966-55EA-446F-9B02-F8DB074D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1076D-52C9-4DB7-B29D-AB4F7872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DC003-E6C1-471D-8717-A6413E9C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27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D7E6C-098F-43EC-AA6D-AF561908A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92854F-9070-4D90-B797-68983B5E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54261-860B-4F95-899A-8773021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0B4BA-C113-43DA-AB06-D52224C5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47AE7-91C9-4B45-952D-31E31A30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0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E843-0690-4029-B268-780A67D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96CC0-9931-47C0-A62D-177BD927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411D8-1829-467D-B4C6-3F05DFC4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62CB1-31FC-4811-A858-801916B5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0F5F2-77FC-42A0-91CE-9D79C38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91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9656B-A46A-47E7-88B1-EB58911C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593A6-D7E2-4882-B36A-E4DFEECB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E0ECB-EFD2-4C6D-AAB6-4C332872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36428-0B9F-4EDF-A6F3-F8EA8E47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3D311-727F-4192-9B30-B7134759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6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08BA-1B3D-485A-A376-6B727D93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067EBC-5041-4E0F-9ED0-ACCB3AC9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943633-402A-49F1-A746-4DEB12B9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4674BB-CCD1-41FF-9757-7BB0540A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5D7A44-DC95-420A-A62B-801F2A3B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50BDF-F4C7-4912-9339-0AC92BF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92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7F7C8-8550-4D41-AB86-4FBAD37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08526-8D58-4674-859D-A979FF4A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CABB9B-C70F-4588-859A-A7DE0F3F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3ABD52-C962-404B-ADD4-7047E1994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EBE97F-CCAB-43A9-998C-3533B424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ED507C-9E6C-4F24-9DC3-E326E250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69B110-9915-401D-9FE9-E88FFA0E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A247EC-85F6-4936-A7B7-E33312FB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8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3FDBC-5191-4981-A5F5-00DB1307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EDED3-441D-4477-8A6A-16CC4FF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5196FA-FBAD-43DD-A9FA-6A70391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21626-4B18-415D-A9B7-2CA47685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44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3E3B80-BC13-4FBD-AF87-F0D6F490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47FE08-38FB-48FF-AB38-E6378EFA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A6884-06CD-4A0E-8DEF-3AEF06A1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2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EA27D-1F3B-4073-B0AC-7325035F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E6C4F-B6DB-48FB-8510-04D1473E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9446CF-7918-4904-8569-DD89BBAC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D43275-3F92-4315-B419-16DA1190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2943D9-A8D7-4EE9-9B36-F274D6A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9D05C-5DD9-4638-B914-B62BC889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7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8C5C7-3414-4111-8B44-E2C8C4D3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B2615-3B03-4807-808F-89CDE541C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646FA-A7AC-44CE-9620-9D40C1F1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35700-ACC8-41CC-ACAD-F89A4CE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9B470-D08E-473E-9EF8-04897001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F6F2C4-FCC1-4691-8223-162CFBAA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11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D78969-F46C-400F-8644-DCF92A24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2252A9-BF1A-4669-9564-7A8AC335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80506-8577-45EC-9FA1-58A99664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F6F8-81C1-405D-A665-6D1691FF6AD0}" type="datetimeFigureOut">
              <a:rPr lang="es-CO" smtClean="0"/>
              <a:t>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6E60B-E1C6-44EF-8D48-B852B91D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9D931-A6D0-4609-8C31-67CF293B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15A8-ADBD-4A66-AF0F-EBEFE1F65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23BDF-F2E6-4FA9-BC89-52AB05DC1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E5710-8C5F-4096-BD52-1C0FF657D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CCE17A-8A7B-46D2-A8B3-55038499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71" b="89720" l="1497" r="89913">
                        <a14:foregroundMark x1="27423" y1="44704" x2="27423" y2="44704"/>
                        <a14:foregroundMark x1="31363" y1="43302" x2="31363" y2="43302"/>
                        <a14:foregroundMark x1="38849" y1="43614" x2="38849" y2="43614"/>
                        <a14:foregroundMark x1="43814" y1="44081" x2="43814" y2="44081"/>
                        <a14:foregroundMark x1="48148" y1="14174" x2="48148" y2="14174"/>
                        <a14:foregroundMark x1="46809" y1="19315" x2="46809" y2="19315"/>
                        <a14:foregroundMark x1="57289" y1="16511" x2="57289" y2="16511"/>
                        <a14:foregroundMark x1="54531" y1="32087" x2="54531" y2="32087"/>
                        <a14:foregroundMark x1="54058" y1="38006" x2="54058" y2="38006"/>
                        <a14:foregroundMark x1="54295" y1="24922" x2="54295" y2="24922"/>
                        <a14:foregroundMark x1="59180" y1="15576" x2="59180" y2="15576"/>
                        <a14:foregroundMark x1="57132" y1="19782" x2="57132" y2="19782"/>
                        <a14:backgroundMark x1="38298" y1="53583" x2="38298" y2="53583"/>
                        <a14:backgroundMark x1="44917" y1="48131" x2="44917" y2="48131"/>
                        <a14:backgroundMark x1="54925" y1="46262" x2="54925" y2="46262"/>
                        <a14:backgroundMark x1="74547" y1="58255" x2="74547" y2="58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" y="371048"/>
            <a:ext cx="1208891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4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</dc:creator>
  <cp:lastModifiedBy>TATIANA</cp:lastModifiedBy>
  <cp:revision>1</cp:revision>
  <dcterms:created xsi:type="dcterms:W3CDTF">2022-03-06T04:05:00Z</dcterms:created>
  <dcterms:modified xsi:type="dcterms:W3CDTF">2022-03-06T04:05:09Z</dcterms:modified>
</cp:coreProperties>
</file>