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6" r:id="rId2"/>
    <p:sldMasterId id="2147483683" r:id="rId3"/>
  </p:sldMasterIdLst>
  <p:notesMasterIdLst>
    <p:notesMasterId r:id="rId10"/>
  </p:notesMasterIdLst>
  <p:sldIdLst>
    <p:sldId id="256" r:id="rId4"/>
    <p:sldId id="257" r:id="rId5"/>
    <p:sldId id="258" r:id="rId6"/>
    <p:sldId id="259" r:id="rId7"/>
    <p:sldId id="260" r:id="rId8"/>
    <p:sldId id="411" r:id="rId9"/>
  </p:sldIdLst>
  <p:sldSz cx="9144000" cy="5143500" type="screen16x9"/>
  <p:notesSz cx="7104063" cy="10234613"/>
  <p:embeddedFontLst>
    <p:embeddedFont>
      <p:font typeface="Malgun Gothic" panose="020B0503020000020004" pitchFamily="34" charset="-127"/>
      <p:regular r:id="rId11"/>
      <p:bold r:id="rId12"/>
    </p:embeddedFont>
    <p:embeddedFont>
      <p:font typeface="Calibri" panose="020F050202020403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8" roundtripDataSignature="AMtx7mhOkXMuwO2o9lcpAY7tfRUV6EvI2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59FE6B-6C67-48D2-A9EA-9647DC4D3013}">
  <a:tblStyle styleId="{1259FE6B-6C67-48D2-A9EA-9647DC4D301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2"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font" Target="fonts/font3.fntdata"/><Relationship Id="rId171"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font" Target="fonts/font2.fntdata"/><Relationship Id="rId170"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font" Target="fonts/font1.fntdata"/><Relationship Id="rId5" Type="http://schemas.openxmlformats.org/officeDocument/2006/relationships/slide" Target="slides/slide2.xml"/><Relationship Id="rId15" Type="http://schemas.openxmlformats.org/officeDocument/2006/relationships/font" Target="fonts/font5.fntdata"/><Relationship Id="rId10" Type="http://schemas.openxmlformats.org/officeDocument/2006/relationships/notesMaster" Target="notesMasters/notesMaster1.xml"/><Relationship Id="rId16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4.fntdata"/><Relationship Id="rId168" Type="http://customschemas.google.com/relationships/presentationmetadata" Target="metadata"/><Relationship Id="rId17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7488" y="703263"/>
            <a:ext cx="7545388" cy="4244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407" y="5287169"/>
            <a:ext cx="5683250" cy="3668117"/>
          </a:xfrm>
          <a:prstGeom prst="rect">
            <a:avLst/>
          </a:prstGeom>
          <a:noFill/>
          <a:ln>
            <a:noFill/>
          </a:ln>
        </p:spPr>
        <p:txBody>
          <a:bodyPr spcFirstLastPara="1" wrap="square" lIns="99075" tIns="49525" rIns="99075" bIns="49525" anchor="t" anchorCtr="0">
            <a:noAutofit/>
          </a:bodyPr>
          <a:lstStyle>
            <a:lvl1pPr marL="457200" marR="0" lvl="0"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Malgun Gothic"/>
                <a:ea typeface="Malgun Gothic"/>
                <a:cs typeface="Malgun Gothic"/>
                <a:sym typeface="Malgun Gothic"/>
              </a:rPr>
              <a:t>‹#›</a:t>
            </a:fld>
            <a:endParaRPr sz="13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notes"/>
          <p:cNvSpPr txBox="1">
            <a:spLocks noGrp="1"/>
          </p:cNvSpPr>
          <p:nvPr>
            <p:ph type="body" idx="1"/>
          </p:nvPr>
        </p:nvSpPr>
        <p:spPr>
          <a:xfrm>
            <a:off x="710407" y="5287169"/>
            <a:ext cx="5683250" cy="3668117"/>
          </a:xfrm>
          <a:prstGeom prst="rect">
            <a:avLst/>
          </a:prstGeom>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345" name="Google Shape;345;p1:notes"/>
          <p:cNvSpPr>
            <a:spLocks noGrp="1" noRot="1" noChangeAspect="1"/>
          </p:cNvSpPr>
          <p:nvPr>
            <p:ph type="sldImg" idx="2"/>
          </p:nvPr>
        </p:nvSpPr>
        <p:spPr>
          <a:xfrm>
            <a:off x="-217488" y="703263"/>
            <a:ext cx="7545388" cy="4244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notes"/>
          <p:cNvSpPr>
            <a:spLocks noGrp="1" noRot="1" noChangeAspect="1"/>
          </p:cNvSpPr>
          <p:nvPr>
            <p:ph type="sldImg" idx="2"/>
          </p:nvPr>
        </p:nvSpPr>
        <p:spPr>
          <a:xfrm>
            <a:off x="-217488" y="703263"/>
            <a:ext cx="7545388" cy="4244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p2:notes"/>
          <p:cNvSpPr txBox="1">
            <a:spLocks noGrp="1"/>
          </p:cNvSpPr>
          <p:nvPr>
            <p:ph type="body" idx="1"/>
          </p:nvPr>
        </p:nvSpPr>
        <p:spPr>
          <a:xfrm>
            <a:off x="710407" y="5287169"/>
            <a:ext cx="5683250" cy="3668117"/>
          </a:xfrm>
          <a:prstGeom prst="rect">
            <a:avLst/>
          </a:prstGeom>
          <a:noFill/>
          <a:ln>
            <a:noFill/>
          </a:ln>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350" name="Google Shape;350;p2:notes"/>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notes"/>
          <p:cNvSpPr>
            <a:spLocks noGrp="1" noRot="1" noChangeAspect="1"/>
          </p:cNvSpPr>
          <p:nvPr>
            <p:ph type="sldImg" idx="2"/>
          </p:nvPr>
        </p:nvSpPr>
        <p:spPr>
          <a:xfrm>
            <a:off x="-571500" y="763588"/>
            <a:ext cx="8189913" cy="46085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p3:notes"/>
          <p:cNvSpPr txBox="1">
            <a:spLocks noGrp="1"/>
          </p:cNvSpPr>
          <p:nvPr>
            <p:ph type="body" idx="1"/>
          </p:nvPr>
        </p:nvSpPr>
        <p:spPr>
          <a:xfrm>
            <a:off x="679768" y="5542373"/>
            <a:ext cx="5438140" cy="3639767"/>
          </a:xfrm>
          <a:prstGeom prst="rect">
            <a:avLst/>
          </a:prstGeom>
          <a:noFill/>
          <a:ln>
            <a:noFill/>
          </a:ln>
        </p:spPr>
        <p:txBody>
          <a:bodyPr spcFirstLastPara="1" wrap="square" lIns="99075" tIns="49525" rIns="99075" bIns="49525" anchor="t" anchorCtr="0">
            <a:noAutofit/>
          </a:bodyPr>
          <a:lstStyle/>
          <a:p>
            <a:pPr marL="0" marR="0" lvl="0" indent="0" algn="l" rtl="0">
              <a:lnSpc>
                <a:spcPct val="100000"/>
              </a:lnSpc>
              <a:spcBef>
                <a:spcPts val="0"/>
              </a:spcBef>
              <a:spcAft>
                <a:spcPts val="0"/>
              </a:spcAft>
              <a:buClr>
                <a:schemeClr val="dk1"/>
              </a:buClr>
              <a:buSzPts val="1023"/>
              <a:buFont typeface="Malgun Gothic"/>
              <a:buNone/>
            </a:pPr>
            <a:endParaRPr/>
          </a:p>
        </p:txBody>
      </p:sp>
      <p:sp>
        <p:nvSpPr>
          <p:cNvPr id="361" name="Google Shape;361;p3:notes"/>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u="none" strike="noStrike" cap="none">
                <a:solidFill>
                  <a:srgbClr val="000000"/>
                </a:solidFill>
                <a:latin typeface="Arial"/>
                <a:ea typeface="Arial"/>
                <a:cs typeface="Arial"/>
                <a:sym typeface="Arial"/>
              </a:rPr>
              <a:t>3</a:t>
            </a:fld>
            <a:endParaRPr sz="130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4:notes"/>
          <p:cNvSpPr>
            <a:spLocks noGrp="1" noRot="1" noChangeAspect="1"/>
          </p:cNvSpPr>
          <p:nvPr>
            <p:ph type="sldImg" idx="2"/>
          </p:nvPr>
        </p:nvSpPr>
        <p:spPr>
          <a:xfrm>
            <a:off x="-217488" y="703263"/>
            <a:ext cx="7545388" cy="4244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4:notes"/>
          <p:cNvSpPr txBox="1">
            <a:spLocks noGrp="1"/>
          </p:cNvSpPr>
          <p:nvPr>
            <p:ph type="body" idx="1"/>
          </p:nvPr>
        </p:nvSpPr>
        <p:spPr>
          <a:xfrm>
            <a:off x="710407" y="5287169"/>
            <a:ext cx="5683250" cy="3668117"/>
          </a:xfrm>
          <a:prstGeom prst="rect">
            <a:avLst/>
          </a:prstGeom>
          <a:noFill/>
          <a:ln>
            <a:noFill/>
          </a:ln>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377" name="Google Shape;377;p4:notes"/>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5:notes"/>
          <p:cNvSpPr>
            <a:spLocks noGrp="1" noRot="1" noChangeAspect="1"/>
          </p:cNvSpPr>
          <p:nvPr>
            <p:ph type="sldImg" idx="2"/>
          </p:nvPr>
        </p:nvSpPr>
        <p:spPr>
          <a:xfrm>
            <a:off x="-217488" y="703263"/>
            <a:ext cx="7545388" cy="4244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5:notes"/>
          <p:cNvSpPr txBox="1">
            <a:spLocks noGrp="1"/>
          </p:cNvSpPr>
          <p:nvPr>
            <p:ph type="body" idx="1"/>
          </p:nvPr>
        </p:nvSpPr>
        <p:spPr>
          <a:xfrm>
            <a:off x="710407" y="5287169"/>
            <a:ext cx="5683250" cy="3668117"/>
          </a:xfrm>
          <a:prstGeom prst="rect">
            <a:avLst/>
          </a:prstGeom>
          <a:noFill/>
          <a:ln>
            <a:noFill/>
          </a:ln>
        </p:spPr>
        <p:txBody>
          <a:bodyPr spcFirstLastPara="1" wrap="square" lIns="99075" tIns="49525" rIns="99075" bIns="49525" anchor="t" anchorCtr="0">
            <a:noAutofit/>
          </a:bodyPr>
          <a:lstStyle/>
          <a:p>
            <a:pPr marL="171450" lvl="0" indent="-171450" algn="l" rtl="0">
              <a:spcBef>
                <a:spcPts val="0"/>
              </a:spcBef>
              <a:spcAft>
                <a:spcPts val="0"/>
              </a:spcAft>
              <a:buClr>
                <a:schemeClr val="dk1"/>
              </a:buClr>
              <a:buSzPts val="1000"/>
              <a:buFont typeface="Noto Sans Symbols"/>
              <a:buChar char="▪"/>
            </a:pPr>
            <a:r>
              <a:rPr lang="en-US"/>
              <a:t>Node.js is a software platform for developing scalable network applications, especially server side.</a:t>
            </a:r>
            <a:endParaRPr/>
          </a:p>
          <a:p>
            <a:pPr marL="628650" lvl="1" indent="-171450" algn="l" rtl="0">
              <a:spcBef>
                <a:spcPts val="0"/>
              </a:spcBef>
              <a:spcAft>
                <a:spcPts val="0"/>
              </a:spcAft>
              <a:buClr>
                <a:schemeClr val="dk1"/>
              </a:buClr>
              <a:buSzPts val="1200"/>
              <a:buFont typeface="Arial"/>
              <a:buChar char="•"/>
            </a:pPr>
            <a:r>
              <a:rPr lang="en-US" sz="1200" b="0" i="0">
                <a:solidFill>
                  <a:schemeClr val="dk1"/>
                </a:solidFill>
                <a:latin typeface="Malgun Gothic"/>
                <a:ea typeface="Malgun Gothic"/>
                <a:cs typeface="Malgun Gothic"/>
                <a:sym typeface="Malgun Gothic"/>
              </a:rPr>
              <a:t>It uses JavaScript and has high processing performance through non-blocking I/O and single threaded event loop.</a:t>
            </a:r>
            <a:endParaRPr/>
          </a:p>
          <a:p>
            <a:pPr marL="628650" lvl="1" indent="-171450" algn="l" rtl="0">
              <a:spcBef>
                <a:spcPts val="0"/>
              </a:spcBef>
              <a:spcAft>
                <a:spcPts val="0"/>
              </a:spcAft>
              <a:buClr>
                <a:schemeClr val="dk1"/>
              </a:buClr>
              <a:buSzPts val="1000"/>
              <a:buFont typeface="Arial"/>
              <a:buChar char="•"/>
            </a:pPr>
            <a:r>
              <a:rPr lang="en-US"/>
              <a:t>It includes a built-in HTTP server library so that it can run on web servers without any additional software such as Apache.</a:t>
            </a:r>
            <a:endParaRPr/>
          </a:p>
          <a:p>
            <a:pPr marL="628650" lvl="1" indent="-171450" algn="l" rtl="0">
              <a:spcBef>
                <a:spcPts val="0"/>
              </a:spcBef>
              <a:spcAft>
                <a:spcPts val="0"/>
              </a:spcAft>
              <a:buClr>
                <a:schemeClr val="dk1"/>
              </a:buClr>
              <a:buSzPts val="1000"/>
              <a:buFont typeface="Arial"/>
              <a:buChar char="•"/>
            </a:pPr>
            <a:r>
              <a:rPr lang="en-US"/>
              <a:t>This gives you more control over the behavior of your web server.</a:t>
            </a:r>
            <a:endParaRPr/>
          </a:p>
          <a:p>
            <a:pPr marL="628650" lvl="1" indent="-171450" algn="l" rtl="0">
              <a:spcBef>
                <a:spcPts val="0"/>
              </a:spcBef>
              <a:spcAft>
                <a:spcPts val="0"/>
              </a:spcAft>
              <a:buClr>
                <a:schemeClr val="dk1"/>
              </a:buClr>
              <a:buSzPts val="1000"/>
              <a:buFont typeface="Arial"/>
              <a:buChar char="•"/>
            </a:pPr>
            <a:r>
              <a:rPr lang="en-US"/>
              <a:t>Node.js was written by Ryan Dahl in 2009. When he looked at Flickr’s file upload progress bar, he thought that It was not a good idea to send a query to the server to show how much a file had been uploaded. In search of an easier way, he devised Node.js.</a:t>
            </a:r>
            <a:endParaRPr/>
          </a:p>
        </p:txBody>
      </p:sp>
      <p:sp>
        <p:nvSpPr>
          <p:cNvPr id="385" name="Google Shape;385;p5:notes"/>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9"/>
        <p:cNvGrpSpPr/>
        <p:nvPr/>
      </p:nvGrpSpPr>
      <p:grpSpPr>
        <a:xfrm>
          <a:off x="0" y="0"/>
          <a:ext cx="0" cy="0"/>
          <a:chOff x="0" y="0"/>
          <a:chExt cx="0" cy="0"/>
        </a:xfrm>
      </p:grpSpPr>
      <p:sp>
        <p:nvSpPr>
          <p:cNvPr id="2500" name="Google Shape;2500;p156:notes"/>
          <p:cNvSpPr>
            <a:spLocks noGrp="1" noRot="1" noChangeAspect="1"/>
          </p:cNvSpPr>
          <p:nvPr>
            <p:ph type="sldImg" idx="2"/>
          </p:nvPr>
        </p:nvSpPr>
        <p:spPr>
          <a:xfrm>
            <a:off x="-217488" y="703263"/>
            <a:ext cx="7545388" cy="4244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1" name="Google Shape;2501;p156:notes"/>
          <p:cNvSpPr txBox="1">
            <a:spLocks noGrp="1"/>
          </p:cNvSpPr>
          <p:nvPr>
            <p:ph type="body" idx="1"/>
          </p:nvPr>
        </p:nvSpPr>
        <p:spPr>
          <a:xfrm>
            <a:off x="710407" y="5287169"/>
            <a:ext cx="5683250" cy="3668117"/>
          </a:xfrm>
          <a:prstGeom prst="rect">
            <a:avLst/>
          </a:prstGeom>
          <a:noFill/>
          <a:ln>
            <a:noFill/>
          </a:ln>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2502" name="Google Shape;2502;p156:notes"/>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marR="0" lvl="0" indent="0" algn="r" rtl="0">
              <a:lnSpc>
                <a:spcPct val="100000"/>
              </a:lnSpc>
              <a:spcBef>
                <a:spcPts val="0"/>
              </a:spcBef>
              <a:spcAft>
                <a:spcPts val="0"/>
              </a:spcAft>
              <a:buClr>
                <a:srgbClr val="000000"/>
              </a:buClr>
              <a:buSzPts val="1300"/>
              <a:buFont typeface="Malgun Gothic"/>
              <a:buNone/>
            </a:pPr>
            <a:fld id="{00000000-1234-1234-1234-123412341234}" type="slidenum">
              <a:rPr lang="en-US" sz="1300" b="0" i="0" u="none" strike="noStrike" cap="none">
                <a:solidFill>
                  <a:srgbClr val="000000"/>
                </a:solidFill>
                <a:latin typeface="Malgun Gothic"/>
                <a:ea typeface="Malgun Gothic"/>
                <a:cs typeface="Malgun Gothic"/>
                <a:sym typeface="Malgun Gothic"/>
              </a:rPr>
              <a:t>6</a:t>
            </a:fld>
            <a:endParaRPr sz="1300" b="0" i="0" u="none" strike="noStrike" cap="none">
              <a:solidFill>
                <a:srgbClr val="000000"/>
              </a:solidFill>
              <a:latin typeface="Malgun Gothic"/>
              <a:ea typeface="Malgun Gothic"/>
              <a:cs typeface="Malgun Gothic"/>
              <a:sym typeface="Malgun Gothic"/>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ront Cover">
  <p:cSld name="Front Cover">
    <p:bg>
      <p:bgPr>
        <a:solidFill>
          <a:srgbClr val="F2F2F2"/>
        </a:solidFill>
        <a:effectLst/>
      </p:bgPr>
    </p:bg>
    <p:spTree>
      <p:nvGrpSpPr>
        <p:cNvPr id="1" name="Shape 12"/>
        <p:cNvGrpSpPr/>
        <p:nvPr/>
      </p:nvGrpSpPr>
      <p:grpSpPr>
        <a:xfrm>
          <a:off x="0" y="0"/>
          <a:ext cx="0" cy="0"/>
          <a:chOff x="0" y="0"/>
          <a:chExt cx="0" cy="0"/>
        </a:xfrm>
      </p:grpSpPr>
      <p:pic>
        <p:nvPicPr>
          <p:cNvPr id="13" name="Google Shape;13;p158"/>
          <p:cNvPicPr preferRelativeResize="0"/>
          <p:nvPr/>
        </p:nvPicPr>
        <p:blipFill rotWithShape="1">
          <a:blip r:embed="rId2">
            <a:alphaModFix/>
          </a:blip>
          <a:srcRect/>
          <a:stretch/>
        </p:blipFill>
        <p:spPr>
          <a:xfrm>
            <a:off x="3938768" y="4605873"/>
            <a:ext cx="1266465" cy="337500"/>
          </a:xfrm>
          <a:prstGeom prst="rect">
            <a:avLst/>
          </a:prstGeom>
          <a:noFill/>
          <a:ln>
            <a:noFill/>
          </a:ln>
        </p:spPr>
      </p:pic>
      <p:pic>
        <p:nvPicPr>
          <p:cNvPr id="14" name="Google Shape;14;p158"/>
          <p:cNvPicPr preferRelativeResize="0"/>
          <p:nvPr/>
        </p:nvPicPr>
        <p:blipFill rotWithShape="1">
          <a:blip r:embed="rId3">
            <a:alphaModFix/>
          </a:blip>
          <a:srcRect/>
          <a:stretch/>
        </p:blipFill>
        <p:spPr>
          <a:xfrm>
            <a:off x="1850" y="0"/>
            <a:ext cx="9140299" cy="5143500"/>
          </a:xfrm>
          <a:prstGeom prst="rect">
            <a:avLst/>
          </a:prstGeom>
          <a:noFill/>
          <a:ln>
            <a:noFill/>
          </a:ln>
        </p:spPr>
      </p:pic>
      <p:grpSp>
        <p:nvGrpSpPr>
          <p:cNvPr id="15" name="Google Shape;15;p158"/>
          <p:cNvGrpSpPr/>
          <p:nvPr/>
        </p:nvGrpSpPr>
        <p:grpSpPr>
          <a:xfrm>
            <a:off x="650875" y="3718968"/>
            <a:ext cx="4573378" cy="277001"/>
            <a:chOff x="724689" y="4320000"/>
            <a:chExt cx="6097837" cy="369335"/>
          </a:xfrm>
        </p:grpSpPr>
        <p:sp>
          <p:nvSpPr>
            <p:cNvPr id="16" name="Google Shape;16;p158"/>
            <p:cNvSpPr/>
            <p:nvPr/>
          </p:nvSpPr>
          <p:spPr>
            <a:xfrm>
              <a:off x="990000" y="4320003"/>
              <a:ext cx="5832526" cy="36933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FFFFFF"/>
                </a:buClr>
                <a:buSzPts val="2400"/>
                <a:buFont typeface="Calibri"/>
                <a:buNone/>
              </a:pPr>
              <a:r>
                <a:rPr lang="en-US" sz="1800" b="0" i="0" u="none" strike="noStrike" cap="none">
                  <a:solidFill>
                    <a:srgbClr val="FFFFFF"/>
                  </a:solidFill>
                  <a:latin typeface="Calibri"/>
                  <a:ea typeface="Calibri"/>
                  <a:cs typeface="Calibri"/>
                  <a:sym typeface="Calibri"/>
                </a:rPr>
                <a:t>Curso de Internet de las Cosas</a:t>
              </a:r>
              <a:endParaRPr sz="1800" b="0" i="0" u="none" strike="noStrike" cap="none">
                <a:solidFill>
                  <a:srgbClr val="FFFFFF"/>
                </a:solidFill>
                <a:latin typeface="Calibri"/>
                <a:ea typeface="Calibri"/>
                <a:cs typeface="Calibri"/>
                <a:sym typeface="Calibri"/>
              </a:endParaRPr>
            </a:p>
          </p:txBody>
        </p:sp>
        <p:sp>
          <p:nvSpPr>
            <p:cNvPr id="17" name="Google Shape;17;p158"/>
            <p:cNvSpPr/>
            <p:nvPr/>
          </p:nvSpPr>
          <p:spPr>
            <a:xfrm>
              <a:off x="724689" y="4320000"/>
              <a:ext cx="54000" cy="360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350" b="0" i="0" u="none" strike="noStrike" cap="none">
                <a:solidFill>
                  <a:srgbClr val="FFFFFF"/>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84"/>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4"/>
          <p:cNvSpPr>
            <a:spLocks noGrp="1"/>
          </p:cNvSpPr>
          <p:nvPr>
            <p:ph type="pic" idx="2"/>
          </p:nvPr>
        </p:nvSpPr>
        <p:spPr>
          <a:xfrm>
            <a:off x="3887391" y="740569"/>
            <a:ext cx="4629150" cy="3655219"/>
          </a:xfrm>
          <a:prstGeom prst="rect">
            <a:avLst/>
          </a:prstGeom>
          <a:noFill/>
          <a:ln>
            <a:noFill/>
          </a:ln>
        </p:spPr>
      </p:sp>
      <p:sp>
        <p:nvSpPr>
          <p:cNvPr id="71" name="Google Shape;71;p184"/>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72" name="Google Shape;72;p18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8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85"/>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8" name="Google Shape;78;p18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8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86"/>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86"/>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4" name="Google Shape;84;p18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8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제목 및 내용">
  <p:cSld name="제목 및 내용">
    <p:spTree>
      <p:nvGrpSpPr>
        <p:cNvPr id="1" name="Shape 87"/>
        <p:cNvGrpSpPr/>
        <p:nvPr/>
      </p:nvGrpSpPr>
      <p:grpSpPr>
        <a:xfrm>
          <a:off x="0" y="0"/>
          <a:ext cx="0" cy="0"/>
          <a:chOff x="0" y="0"/>
          <a:chExt cx="0" cy="0"/>
        </a:xfrm>
      </p:grpSpPr>
      <p:cxnSp>
        <p:nvCxnSpPr>
          <p:cNvPr id="88" name="Google Shape;88;p187"/>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89" name="Google Shape;89;p187"/>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u="none" strike="noStrike" cap="none">
                <a:solidFill>
                  <a:srgbClr val="7F7F7F"/>
                </a:solidFill>
                <a:latin typeface="Arial"/>
                <a:ea typeface="Arial"/>
                <a:cs typeface="Arial"/>
                <a:sym typeface="Arial"/>
              </a:rPr>
              <a:t>‹#›</a:t>
            </a:fld>
            <a:endParaRPr sz="675" b="0" i="0" u="none" strike="noStrike" cap="none">
              <a:solidFill>
                <a:srgbClr val="7F7F7F"/>
              </a:solidFill>
              <a:latin typeface="Arial"/>
              <a:ea typeface="Arial"/>
              <a:cs typeface="Arial"/>
              <a:sym typeface="Arial"/>
            </a:endParaRPr>
          </a:p>
        </p:txBody>
      </p:sp>
      <p:sp>
        <p:nvSpPr>
          <p:cNvPr id="90" name="Google Shape;90;p187"/>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7F7F7F"/>
              </a:buClr>
              <a:buSzPts val="825"/>
              <a:buFont typeface="Arial"/>
              <a:buNone/>
            </a:pPr>
            <a:r>
              <a:rPr lang="en-US" sz="825" b="1" i="0" u="none" strike="noStrike" cap="none">
                <a:solidFill>
                  <a:srgbClr val="7F7F7F"/>
                </a:solidFill>
                <a:latin typeface="Arial"/>
                <a:ea typeface="Arial"/>
                <a:cs typeface="Arial"/>
                <a:sym typeface="Arial"/>
              </a:rPr>
              <a:t>Samsung Innovation Campus</a:t>
            </a:r>
            <a:endParaRPr/>
          </a:p>
        </p:txBody>
      </p:sp>
      <p:pic>
        <p:nvPicPr>
          <p:cNvPr id="91" name="Google Shape;91;p187"/>
          <p:cNvPicPr preferRelativeResize="0"/>
          <p:nvPr/>
        </p:nvPicPr>
        <p:blipFill rotWithShape="1">
          <a:blip r:embed="rId2">
            <a:alphaModFix/>
          </a:blip>
          <a:srcRect/>
          <a:stretch/>
        </p:blipFill>
        <p:spPr>
          <a:xfrm>
            <a:off x="1850" y="0"/>
            <a:ext cx="9140299"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2"/>
        <p:cNvGrpSpPr/>
        <p:nvPr/>
      </p:nvGrpSpPr>
      <p:grpSpPr>
        <a:xfrm>
          <a:off x="0" y="0"/>
          <a:ext cx="0" cy="0"/>
          <a:chOff x="0" y="0"/>
          <a:chExt cx="0" cy="0"/>
        </a:xfrm>
      </p:grpSpPr>
      <p:cxnSp>
        <p:nvCxnSpPr>
          <p:cNvPr id="93" name="Google Shape;93;p188"/>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94" name="Google Shape;94;p188"/>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u="none" strike="noStrike" cap="none">
                <a:solidFill>
                  <a:srgbClr val="7F7F7F"/>
                </a:solidFill>
                <a:latin typeface="Arial"/>
                <a:ea typeface="Arial"/>
                <a:cs typeface="Arial"/>
                <a:sym typeface="Arial"/>
              </a:rPr>
              <a:t>‹#›</a:t>
            </a:fld>
            <a:endParaRPr sz="675" b="0" i="0" u="none" strike="noStrike" cap="none">
              <a:solidFill>
                <a:srgbClr val="7F7F7F"/>
              </a:solidFill>
              <a:latin typeface="Arial"/>
              <a:ea typeface="Arial"/>
              <a:cs typeface="Arial"/>
              <a:sym typeface="Arial"/>
            </a:endParaRPr>
          </a:p>
        </p:txBody>
      </p:sp>
      <p:sp>
        <p:nvSpPr>
          <p:cNvPr id="95" name="Google Shape;95;p188"/>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7F7F7F"/>
              </a:buClr>
              <a:buSzPts val="825"/>
              <a:buFont typeface="Arial"/>
              <a:buNone/>
            </a:pPr>
            <a:r>
              <a:rPr lang="en-US" sz="825" b="1" i="0" u="none" strike="noStrike" cap="none">
                <a:solidFill>
                  <a:srgbClr val="7F7F7F"/>
                </a:solidFill>
                <a:latin typeface="Arial"/>
                <a:ea typeface="Arial"/>
                <a:cs typeface="Arial"/>
                <a:sym typeface="Arial"/>
              </a:rPr>
              <a:t>Samsung Innovation Campus</a:t>
            </a:r>
            <a:endParaRPr/>
          </a:p>
        </p:txBody>
      </p:sp>
      <p:sp>
        <p:nvSpPr>
          <p:cNvPr id="96" name="Google Shape;96;p188"/>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u="none" strike="noStrike" cap="none">
                <a:solidFill>
                  <a:srgbClr val="7F7F7F"/>
                </a:solidFill>
                <a:latin typeface="Arial"/>
                <a:ea typeface="Arial"/>
                <a:cs typeface="Arial"/>
                <a:sym typeface="Arial"/>
              </a:rPr>
              <a:t>Chapter 4. Raspberry Pi with Python</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콘텐츠 2개">
  <p:cSld name="콘텐츠 2개">
    <p:spTree>
      <p:nvGrpSpPr>
        <p:cNvPr id="1" name="Shape 97"/>
        <p:cNvGrpSpPr/>
        <p:nvPr/>
      </p:nvGrpSpPr>
      <p:grpSpPr>
        <a:xfrm>
          <a:off x="0" y="0"/>
          <a:ext cx="0" cy="0"/>
          <a:chOff x="0" y="0"/>
          <a:chExt cx="0" cy="0"/>
        </a:xfrm>
      </p:grpSpPr>
      <p:cxnSp>
        <p:nvCxnSpPr>
          <p:cNvPr id="98" name="Google Shape;98;p189"/>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99" name="Google Shape;99;p189"/>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u="none" strike="noStrike" cap="none">
                <a:solidFill>
                  <a:srgbClr val="7F7F7F"/>
                </a:solidFill>
                <a:latin typeface="Arial"/>
                <a:ea typeface="Arial"/>
                <a:cs typeface="Arial"/>
                <a:sym typeface="Arial"/>
              </a:rPr>
              <a:t>‹#›</a:t>
            </a:fld>
            <a:endParaRPr sz="675" b="0" i="0" u="none" strike="noStrike" cap="none">
              <a:solidFill>
                <a:srgbClr val="7F7F7F"/>
              </a:solidFill>
              <a:latin typeface="Arial"/>
              <a:ea typeface="Arial"/>
              <a:cs typeface="Arial"/>
              <a:sym typeface="Arial"/>
            </a:endParaRPr>
          </a:p>
        </p:txBody>
      </p:sp>
      <p:sp>
        <p:nvSpPr>
          <p:cNvPr id="100" name="Google Shape;100;p189"/>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7F7F7F"/>
              </a:buClr>
              <a:buSzPts val="825"/>
              <a:buFont typeface="Arial"/>
              <a:buNone/>
            </a:pPr>
            <a:r>
              <a:rPr lang="en-US" sz="825" b="1" i="0" u="none" strike="noStrike" cap="none">
                <a:solidFill>
                  <a:srgbClr val="7F7F7F"/>
                </a:solidFill>
                <a:latin typeface="Arial"/>
                <a:ea typeface="Arial"/>
                <a:cs typeface="Arial"/>
                <a:sym typeface="Arial"/>
              </a:rPr>
              <a:t>Samsung Innovation Campus</a:t>
            </a:r>
            <a:endParaRPr/>
          </a:p>
        </p:txBody>
      </p:sp>
      <p:sp>
        <p:nvSpPr>
          <p:cNvPr id="101" name="Google Shape;101;p189"/>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u="none" strike="noStrike" cap="none">
                <a:solidFill>
                  <a:srgbClr val="7F7F7F"/>
                </a:solidFill>
                <a:latin typeface="Arial"/>
                <a:ea typeface="Arial"/>
                <a:cs typeface="Arial"/>
                <a:sym typeface="Arial"/>
              </a:rPr>
              <a:t>Chapter 4. Raspberry Pi with Python</a:t>
            </a:r>
            <a:endParaRPr/>
          </a:p>
        </p:txBody>
      </p:sp>
      <p:pic>
        <p:nvPicPr>
          <p:cNvPr id="102" name="Google Shape;102;p189"/>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구역 머리글">
  <p:cSld name="구역 머리글">
    <p:spTree>
      <p:nvGrpSpPr>
        <p:cNvPr id="1" name="Shape 103"/>
        <p:cNvGrpSpPr/>
        <p:nvPr/>
      </p:nvGrpSpPr>
      <p:grpSpPr>
        <a:xfrm>
          <a:off x="0" y="0"/>
          <a:ext cx="0" cy="0"/>
          <a:chOff x="0" y="0"/>
          <a:chExt cx="0" cy="0"/>
        </a:xfrm>
      </p:grpSpPr>
      <p:cxnSp>
        <p:nvCxnSpPr>
          <p:cNvPr id="104" name="Google Shape;104;p190"/>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105" name="Google Shape;105;p190"/>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u="none" strike="noStrike" cap="none">
                <a:solidFill>
                  <a:srgbClr val="7F7F7F"/>
                </a:solidFill>
                <a:latin typeface="Arial"/>
                <a:ea typeface="Arial"/>
                <a:cs typeface="Arial"/>
                <a:sym typeface="Arial"/>
              </a:rPr>
              <a:t>‹#›</a:t>
            </a:fld>
            <a:endParaRPr sz="675" b="0" i="0" u="none" strike="noStrike" cap="none">
              <a:solidFill>
                <a:srgbClr val="7F7F7F"/>
              </a:solidFill>
              <a:latin typeface="Arial"/>
              <a:ea typeface="Arial"/>
              <a:cs typeface="Arial"/>
              <a:sym typeface="Arial"/>
            </a:endParaRPr>
          </a:p>
        </p:txBody>
      </p:sp>
      <p:sp>
        <p:nvSpPr>
          <p:cNvPr id="106" name="Google Shape;106;p190"/>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7F7F7F"/>
              </a:buClr>
              <a:buSzPts val="825"/>
              <a:buFont typeface="Arial"/>
              <a:buNone/>
            </a:pPr>
            <a:r>
              <a:rPr lang="en-US" sz="825" b="1" i="0" u="none" strike="noStrike" cap="none">
                <a:solidFill>
                  <a:srgbClr val="7F7F7F"/>
                </a:solidFill>
                <a:latin typeface="Arial"/>
                <a:ea typeface="Arial"/>
                <a:cs typeface="Arial"/>
                <a:sym typeface="Arial"/>
              </a:rPr>
              <a:t>Samsung Innovation Campus</a:t>
            </a:r>
            <a:endParaRPr/>
          </a:p>
        </p:txBody>
      </p:sp>
      <p:sp>
        <p:nvSpPr>
          <p:cNvPr id="107" name="Google Shape;107;p190"/>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u="none" strike="noStrike" cap="none">
                <a:solidFill>
                  <a:srgbClr val="7F7F7F"/>
                </a:solidFill>
                <a:latin typeface="Arial"/>
                <a:ea typeface="Arial"/>
                <a:cs typeface="Arial"/>
                <a:sym typeface="Arial"/>
              </a:rPr>
              <a:t>Chapter 4. Raspberry Pi with Python</a:t>
            </a:r>
            <a:endParaRPr/>
          </a:p>
        </p:txBody>
      </p:sp>
      <p:pic>
        <p:nvPicPr>
          <p:cNvPr id="108" name="Google Shape;108;p190"/>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reak Time Slide">
  <p:cSld name="Break Time Slide">
    <p:spTree>
      <p:nvGrpSpPr>
        <p:cNvPr id="1" name="Shape 109"/>
        <p:cNvGrpSpPr/>
        <p:nvPr/>
      </p:nvGrpSpPr>
      <p:grpSpPr>
        <a:xfrm>
          <a:off x="0" y="0"/>
          <a:ext cx="0" cy="0"/>
          <a:chOff x="0" y="0"/>
          <a:chExt cx="0" cy="0"/>
        </a:xfrm>
      </p:grpSpPr>
      <p:sp>
        <p:nvSpPr>
          <p:cNvPr id="110" name="Google Shape;110;p191"/>
          <p:cNvSpPr txBox="1"/>
          <p:nvPr/>
        </p:nvSpPr>
        <p:spPr>
          <a:xfrm>
            <a:off x="6371461" y="4760783"/>
            <a:ext cx="1715214" cy="12695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825"/>
              <a:buFont typeface="Arial"/>
              <a:buNone/>
            </a:pPr>
            <a:r>
              <a:rPr lang="en-US" sz="825" b="0" i="0" u="none" strike="noStrike" cap="none">
                <a:solidFill>
                  <a:srgbClr val="7F7F7F"/>
                </a:solidFill>
                <a:latin typeface="Arial"/>
                <a:ea typeface="Arial"/>
                <a:cs typeface="Arial"/>
                <a:sym typeface="Arial"/>
              </a:rPr>
              <a:t>Chapter 4. Raspberry Pi with Python</a:t>
            </a:r>
            <a:endParaRPr/>
          </a:p>
        </p:txBody>
      </p:sp>
      <p:sp>
        <p:nvSpPr>
          <p:cNvPr id="111" name="Google Shape;111;p191"/>
          <p:cNvSpPr txBox="1"/>
          <p:nvPr/>
        </p:nvSpPr>
        <p:spPr>
          <a:xfrm>
            <a:off x="8131099" y="4760780"/>
            <a:ext cx="496925" cy="12695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825"/>
              <a:buFont typeface="Arial"/>
              <a:buNone/>
            </a:pPr>
            <a:fld id="{00000000-1234-1234-1234-123412341234}" type="slidenum">
              <a:rPr lang="en-US" sz="825" b="0" i="0" u="none" strike="noStrike" cap="none">
                <a:solidFill>
                  <a:srgbClr val="7F7F7F"/>
                </a:solidFill>
                <a:latin typeface="Arial"/>
                <a:ea typeface="Arial"/>
                <a:cs typeface="Arial"/>
                <a:sym typeface="Arial"/>
              </a:rPr>
              <a:t>‹#›</a:t>
            </a:fld>
            <a:r>
              <a:rPr lang="en-US" sz="825" b="0" i="0" u="none" strike="noStrike" cap="none">
                <a:solidFill>
                  <a:srgbClr val="7F7F7F"/>
                </a:solidFill>
                <a:latin typeface="Arial"/>
                <a:ea typeface="Arial"/>
                <a:cs typeface="Arial"/>
                <a:sym typeface="Arial"/>
              </a:rPr>
              <a:t>/44</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제목 및 내용">
  <p:cSld name="제목 및 내용">
    <p:spTree>
      <p:nvGrpSpPr>
        <p:cNvPr id="1" name="Shape 118"/>
        <p:cNvGrpSpPr/>
        <p:nvPr/>
      </p:nvGrpSpPr>
      <p:grpSpPr>
        <a:xfrm>
          <a:off x="0" y="0"/>
          <a:ext cx="0" cy="0"/>
          <a:chOff x="0" y="0"/>
          <a:chExt cx="0" cy="0"/>
        </a:xfrm>
      </p:grpSpPr>
      <p:cxnSp>
        <p:nvCxnSpPr>
          <p:cNvPr id="119" name="Google Shape;119;p160"/>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120" name="Google Shape;120;p160"/>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u="none" strike="noStrike" cap="none">
                <a:solidFill>
                  <a:srgbClr val="7F7F7F"/>
                </a:solidFill>
                <a:latin typeface="Arial"/>
                <a:ea typeface="Arial"/>
                <a:cs typeface="Arial"/>
                <a:sym typeface="Arial"/>
              </a:rPr>
              <a:t>‹#›</a:t>
            </a:fld>
            <a:endParaRPr sz="675" b="0" i="0" u="none" strike="noStrike" cap="none">
              <a:solidFill>
                <a:srgbClr val="7F7F7F"/>
              </a:solidFill>
              <a:latin typeface="Arial"/>
              <a:ea typeface="Arial"/>
              <a:cs typeface="Arial"/>
              <a:sym typeface="Arial"/>
            </a:endParaRPr>
          </a:p>
        </p:txBody>
      </p:sp>
      <p:sp>
        <p:nvSpPr>
          <p:cNvPr id="121" name="Google Shape;121;p160"/>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u="none" strike="noStrike" cap="none">
                <a:solidFill>
                  <a:srgbClr val="7F7F7F"/>
                </a:solidFill>
                <a:latin typeface="Arial"/>
                <a:ea typeface="Arial"/>
                <a:cs typeface="Arial"/>
                <a:sym typeface="Arial"/>
              </a:rPr>
              <a:t>Samsung Innovation Campus</a:t>
            </a:r>
            <a:endParaRPr/>
          </a:p>
        </p:txBody>
      </p:sp>
      <p:pic>
        <p:nvPicPr>
          <p:cNvPr id="122" name="Google Shape;122;p160"/>
          <p:cNvPicPr preferRelativeResize="0"/>
          <p:nvPr/>
        </p:nvPicPr>
        <p:blipFill rotWithShape="1">
          <a:blip r:embed="rId2">
            <a:alphaModFix/>
          </a:blip>
          <a:srcRect/>
          <a:stretch/>
        </p:blipFill>
        <p:spPr>
          <a:xfrm>
            <a:off x="1850" y="0"/>
            <a:ext cx="9140299" cy="51435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3"/>
        <p:cNvGrpSpPr/>
        <p:nvPr/>
      </p:nvGrpSpPr>
      <p:grpSpPr>
        <a:xfrm>
          <a:off x="0" y="0"/>
          <a:ext cx="0" cy="0"/>
          <a:chOff x="0" y="0"/>
          <a:chExt cx="0" cy="0"/>
        </a:xfrm>
      </p:grpSpPr>
      <p:cxnSp>
        <p:nvCxnSpPr>
          <p:cNvPr id="124" name="Google Shape;124;p161"/>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125" name="Google Shape;125;p161"/>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u="none" strike="noStrike" cap="none">
                <a:solidFill>
                  <a:srgbClr val="7F7F7F"/>
                </a:solidFill>
                <a:latin typeface="Arial"/>
                <a:ea typeface="Arial"/>
                <a:cs typeface="Arial"/>
                <a:sym typeface="Arial"/>
              </a:rPr>
              <a:t>‹#›</a:t>
            </a:fld>
            <a:endParaRPr sz="675" b="0" i="0" u="none" strike="noStrike" cap="none">
              <a:solidFill>
                <a:srgbClr val="7F7F7F"/>
              </a:solidFill>
              <a:latin typeface="Arial"/>
              <a:ea typeface="Arial"/>
              <a:cs typeface="Arial"/>
              <a:sym typeface="Arial"/>
            </a:endParaRPr>
          </a:p>
        </p:txBody>
      </p:sp>
      <p:sp>
        <p:nvSpPr>
          <p:cNvPr id="126" name="Google Shape;126;p161"/>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u="none" strike="noStrike" cap="none">
                <a:solidFill>
                  <a:srgbClr val="7F7F7F"/>
                </a:solidFill>
                <a:latin typeface="Arial"/>
                <a:ea typeface="Arial"/>
                <a:cs typeface="Arial"/>
                <a:sym typeface="Arial"/>
              </a:rPr>
              <a:t>Samsung Innovation Campus</a:t>
            </a:r>
            <a:endParaRPr/>
          </a:p>
        </p:txBody>
      </p:sp>
      <p:sp>
        <p:nvSpPr>
          <p:cNvPr id="127" name="Google Shape;127;p161"/>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u="none" strike="noStrike" cap="none">
                <a:solidFill>
                  <a:srgbClr val="7F7F7F"/>
                </a:solidFill>
                <a:latin typeface="Arial"/>
                <a:ea typeface="Arial"/>
                <a:cs typeface="Arial"/>
                <a:sym typeface="Arial"/>
              </a:rPr>
              <a:t>Chapter 7. Node.js for IoT</a:t>
            </a:r>
            <a:endParaRPr sz="675" b="0" i="0" u="none" strike="noStrike" cap="none">
              <a:solidFill>
                <a:srgbClr val="7F7F7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176"/>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76"/>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1" name="Google Shape;21;p17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7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7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구역 머리글">
  <p:cSld name="구역 머리글">
    <p:spTree>
      <p:nvGrpSpPr>
        <p:cNvPr id="1" name="Shape 128"/>
        <p:cNvGrpSpPr/>
        <p:nvPr/>
      </p:nvGrpSpPr>
      <p:grpSpPr>
        <a:xfrm>
          <a:off x="0" y="0"/>
          <a:ext cx="0" cy="0"/>
          <a:chOff x="0" y="0"/>
          <a:chExt cx="0" cy="0"/>
        </a:xfrm>
      </p:grpSpPr>
      <p:cxnSp>
        <p:nvCxnSpPr>
          <p:cNvPr id="129" name="Google Shape;129;p162"/>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130" name="Google Shape;130;p162"/>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a:t>
            </a:fld>
            <a:endParaRPr sz="675" b="0" i="0">
              <a:solidFill>
                <a:srgbClr val="7F7F7F"/>
              </a:solidFill>
              <a:latin typeface="Arial"/>
              <a:ea typeface="Arial"/>
              <a:cs typeface="Arial"/>
              <a:sym typeface="Arial"/>
            </a:endParaRPr>
          </a:p>
        </p:txBody>
      </p:sp>
      <p:sp>
        <p:nvSpPr>
          <p:cNvPr id="131" name="Google Shape;131;p162"/>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sp>
        <p:nvSpPr>
          <p:cNvPr id="132" name="Google Shape;132;p162"/>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pic>
        <p:nvPicPr>
          <p:cNvPr id="133" name="Google Shape;133;p162"/>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콘텐츠 2개">
  <p:cSld name="콘텐츠 2개">
    <p:spTree>
      <p:nvGrpSpPr>
        <p:cNvPr id="1" name="Shape 134"/>
        <p:cNvGrpSpPr/>
        <p:nvPr/>
      </p:nvGrpSpPr>
      <p:grpSpPr>
        <a:xfrm>
          <a:off x="0" y="0"/>
          <a:ext cx="0" cy="0"/>
          <a:chOff x="0" y="0"/>
          <a:chExt cx="0" cy="0"/>
        </a:xfrm>
      </p:grpSpPr>
      <p:cxnSp>
        <p:nvCxnSpPr>
          <p:cNvPr id="135" name="Google Shape;135;p163"/>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136" name="Google Shape;136;p163"/>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a:t>
            </a:fld>
            <a:endParaRPr sz="675" b="0" i="0">
              <a:solidFill>
                <a:srgbClr val="7F7F7F"/>
              </a:solidFill>
              <a:latin typeface="Arial"/>
              <a:ea typeface="Arial"/>
              <a:cs typeface="Arial"/>
              <a:sym typeface="Arial"/>
            </a:endParaRPr>
          </a:p>
        </p:txBody>
      </p:sp>
      <p:sp>
        <p:nvSpPr>
          <p:cNvPr id="137" name="Google Shape;137;p163"/>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sp>
        <p:nvSpPr>
          <p:cNvPr id="138" name="Google Shape;138;p163"/>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pic>
        <p:nvPicPr>
          <p:cNvPr id="139" name="Google Shape;139;p163"/>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reak Time Slide">
  <p:cSld name="Break Time Slide">
    <p:spTree>
      <p:nvGrpSpPr>
        <p:cNvPr id="1" name="Shape 140"/>
        <p:cNvGrpSpPr/>
        <p:nvPr/>
      </p:nvGrpSpPr>
      <p:grpSpPr>
        <a:xfrm>
          <a:off x="0" y="0"/>
          <a:ext cx="0" cy="0"/>
          <a:chOff x="0" y="0"/>
          <a:chExt cx="0" cy="0"/>
        </a:xfrm>
      </p:grpSpPr>
      <p:sp>
        <p:nvSpPr>
          <p:cNvPr id="141" name="Google Shape;141;p164"/>
          <p:cNvSpPr txBox="1"/>
          <p:nvPr/>
        </p:nvSpPr>
        <p:spPr>
          <a:xfrm>
            <a:off x="6868393" y="4760783"/>
            <a:ext cx="1218282" cy="12695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825"/>
              <a:buFont typeface="Arial"/>
              <a:buNone/>
            </a:pPr>
            <a:r>
              <a:rPr lang="en-US" sz="825" b="0" i="0">
                <a:solidFill>
                  <a:srgbClr val="7F7F7F"/>
                </a:solidFill>
                <a:latin typeface="Arial"/>
                <a:ea typeface="Arial"/>
                <a:cs typeface="Arial"/>
                <a:sym typeface="Arial"/>
              </a:rPr>
              <a:t>Chapter 7. Node.js for IoT</a:t>
            </a:r>
            <a:endParaRPr sz="825" b="0" i="0">
              <a:solidFill>
                <a:srgbClr val="7F7F7F"/>
              </a:solidFill>
              <a:latin typeface="Arial"/>
              <a:ea typeface="Arial"/>
              <a:cs typeface="Arial"/>
              <a:sym typeface="Arial"/>
            </a:endParaRPr>
          </a:p>
        </p:txBody>
      </p:sp>
      <p:sp>
        <p:nvSpPr>
          <p:cNvPr id="142" name="Google Shape;142;p164"/>
          <p:cNvSpPr txBox="1"/>
          <p:nvPr/>
        </p:nvSpPr>
        <p:spPr>
          <a:xfrm>
            <a:off x="8131099" y="4760780"/>
            <a:ext cx="496925" cy="12695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825"/>
              <a:buFont typeface="Arial"/>
              <a:buNone/>
            </a:pPr>
            <a:fld id="{00000000-1234-1234-1234-123412341234}" type="slidenum">
              <a:rPr lang="en-US" sz="825" b="0" i="0">
                <a:solidFill>
                  <a:srgbClr val="7F7F7F"/>
                </a:solidFill>
                <a:latin typeface="Arial"/>
                <a:ea typeface="Arial"/>
                <a:cs typeface="Arial"/>
                <a:sym typeface="Arial"/>
              </a:rPr>
              <a:t>‹#›</a:t>
            </a:fld>
            <a:r>
              <a:rPr lang="en-US" sz="825" b="0" i="0">
                <a:solidFill>
                  <a:srgbClr val="7F7F7F"/>
                </a:solidFill>
                <a:latin typeface="Arial"/>
                <a:ea typeface="Arial"/>
                <a:cs typeface="Arial"/>
                <a:sym typeface="Arial"/>
              </a:rPr>
              <a:t>/44</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43"/>
        <p:cNvGrpSpPr/>
        <p:nvPr/>
      </p:nvGrpSpPr>
      <p:grpSpPr>
        <a:xfrm>
          <a:off x="0" y="0"/>
          <a:ext cx="0" cy="0"/>
          <a:chOff x="0" y="0"/>
          <a:chExt cx="0" cy="0"/>
        </a:xfrm>
      </p:grpSpPr>
      <p:sp>
        <p:nvSpPr>
          <p:cNvPr id="144" name="Google Shape;144;p165"/>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65"/>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46" name="Google Shape;146;p16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6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49"/>
        <p:cNvGrpSpPr/>
        <p:nvPr/>
      </p:nvGrpSpPr>
      <p:grpSpPr>
        <a:xfrm>
          <a:off x="0" y="0"/>
          <a:ext cx="0" cy="0"/>
          <a:chOff x="0" y="0"/>
          <a:chExt cx="0" cy="0"/>
        </a:xfrm>
      </p:grpSpPr>
      <p:sp>
        <p:nvSpPr>
          <p:cNvPr id="150" name="Google Shape;150;p16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166"/>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2" name="Google Shape;152;p16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16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16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55"/>
        <p:cNvGrpSpPr/>
        <p:nvPr/>
      </p:nvGrpSpPr>
      <p:grpSpPr>
        <a:xfrm>
          <a:off x="0" y="0"/>
          <a:ext cx="0" cy="0"/>
          <a:chOff x="0" y="0"/>
          <a:chExt cx="0" cy="0"/>
        </a:xfrm>
      </p:grpSpPr>
      <p:sp>
        <p:nvSpPr>
          <p:cNvPr id="156" name="Google Shape;156;p167"/>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167"/>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158" name="Google Shape;158;p16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6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6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61"/>
        <p:cNvGrpSpPr/>
        <p:nvPr/>
      </p:nvGrpSpPr>
      <p:grpSpPr>
        <a:xfrm>
          <a:off x="0" y="0"/>
          <a:ext cx="0" cy="0"/>
          <a:chOff x="0" y="0"/>
          <a:chExt cx="0" cy="0"/>
        </a:xfrm>
      </p:grpSpPr>
      <p:sp>
        <p:nvSpPr>
          <p:cNvPr id="162" name="Google Shape;162;p16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168"/>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4" name="Google Shape;164;p168"/>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5" name="Google Shape;165;p16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16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16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68"/>
        <p:cNvGrpSpPr/>
        <p:nvPr/>
      </p:nvGrpSpPr>
      <p:grpSpPr>
        <a:xfrm>
          <a:off x="0" y="0"/>
          <a:ext cx="0" cy="0"/>
          <a:chOff x="0" y="0"/>
          <a:chExt cx="0" cy="0"/>
        </a:xfrm>
      </p:grpSpPr>
      <p:sp>
        <p:nvSpPr>
          <p:cNvPr id="169" name="Google Shape;169;p169"/>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0" name="Google Shape;170;p169"/>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71" name="Google Shape;171;p169"/>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72" name="Google Shape;172;p169"/>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73" name="Google Shape;173;p169"/>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74" name="Google Shape;174;p16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16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6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77"/>
        <p:cNvGrpSpPr/>
        <p:nvPr/>
      </p:nvGrpSpPr>
      <p:grpSpPr>
        <a:xfrm>
          <a:off x="0" y="0"/>
          <a:ext cx="0" cy="0"/>
          <a:chOff x="0" y="0"/>
          <a:chExt cx="0" cy="0"/>
        </a:xfrm>
      </p:grpSpPr>
      <p:sp>
        <p:nvSpPr>
          <p:cNvPr id="178" name="Google Shape;178;p17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17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17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17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82"/>
        <p:cNvGrpSpPr/>
        <p:nvPr/>
      </p:nvGrpSpPr>
      <p:grpSpPr>
        <a:xfrm>
          <a:off x="0" y="0"/>
          <a:ext cx="0" cy="0"/>
          <a:chOff x="0" y="0"/>
          <a:chExt cx="0" cy="0"/>
        </a:xfrm>
      </p:grpSpPr>
      <p:sp>
        <p:nvSpPr>
          <p:cNvPr id="183" name="Google Shape;183;p17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17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5" name="Google Shape;185;p17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4"/>
        <p:cNvGrpSpPr/>
        <p:nvPr/>
      </p:nvGrpSpPr>
      <p:grpSpPr>
        <a:xfrm>
          <a:off x="0" y="0"/>
          <a:ext cx="0" cy="0"/>
          <a:chOff x="0" y="0"/>
          <a:chExt cx="0" cy="0"/>
        </a:xfrm>
      </p:grpSpPr>
      <p:sp>
        <p:nvSpPr>
          <p:cNvPr id="25" name="Google Shape;25;p17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77"/>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7" name="Google Shape;27;p17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7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7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86"/>
        <p:cNvGrpSpPr/>
        <p:nvPr/>
      </p:nvGrpSpPr>
      <p:grpSpPr>
        <a:xfrm>
          <a:off x="0" y="0"/>
          <a:ext cx="0" cy="0"/>
          <a:chOff x="0" y="0"/>
          <a:chExt cx="0" cy="0"/>
        </a:xfrm>
      </p:grpSpPr>
      <p:sp>
        <p:nvSpPr>
          <p:cNvPr id="187" name="Google Shape;187;p172"/>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8" name="Google Shape;188;p172"/>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89" name="Google Shape;189;p172"/>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90" name="Google Shape;190;p17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17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17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93"/>
        <p:cNvGrpSpPr/>
        <p:nvPr/>
      </p:nvGrpSpPr>
      <p:grpSpPr>
        <a:xfrm>
          <a:off x="0" y="0"/>
          <a:ext cx="0" cy="0"/>
          <a:chOff x="0" y="0"/>
          <a:chExt cx="0" cy="0"/>
        </a:xfrm>
      </p:grpSpPr>
      <p:sp>
        <p:nvSpPr>
          <p:cNvPr id="194" name="Google Shape;194;p173"/>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173"/>
          <p:cNvSpPr>
            <a:spLocks noGrp="1"/>
          </p:cNvSpPr>
          <p:nvPr>
            <p:ph type="pic" idx="2"/>
          </p:nvPr>
        </p:nvSpPr>
        <p:spPr>
          <a:xfrm>
            <a:off x="3887391" y="740569"/>
            <a:ext cx="4629150" cy="3655219"/>
          </a:xfrm>
          <a:prstGeom prst="rect">
            <a:avLst/>
          </a:prstGeom>
          <a:noFill/>
          <a:ln>
            <a:noFill/>
          </a:ln>
        </p:spPr>
      </p:sp>
      <p:sp>
        <p:nvSpPr>
          <p:cNvPr id="196" name="Google Shape;196;p173"/>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97" name="Google Shape;197;p17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17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17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200"/>
        <p:cNvGrpSpPr/>
        <p:nvPr/>
      </p:nvGrpSpPr>
      <p:grpSpPr>
        <a:xfrm>
          <a:off x="0" y="0"/>
          <a:ext cx="0" cy="0"/>
          <a:chOff x="0" y="0"/>
          <a:chExt cx="0" cy="0"/>
        </a:xfrm>
      </p:grpSpPr>
      <p:sp>
        <p:nvSpPr>
          <p:cNvPr id="201" name="Google Shape;201;p17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 name="Google Shape;202;p174"/>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3" name="Google Shape;203;p17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17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17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206"/>
        <p:cNvGrpSpPr/>
        <p:nvPr/>
      </p:nvGrpSpPr>
      <p:grpSpPr>
        <a:xfrm>
          <a:off x="0" y="0"/>
          <a:ext cx="0" cy="0"/>
          <a:chOff x="0" y="0"/>
          <a:chExt cx="0" cy="0"/>
        </a:xfrm>
      </p:grpSpPr>
      <p:sp>
        <p:nvSpPr>
          <p:cNvPr id="207" name="Google Shape;207;p175"/>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8" name="Google Shape;208;p175"/>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9" name="Google Shape;209;p17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0" name="Google Shape;210;p17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1" name="Google Shape;211;p17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18"/>
        <p:cNvGrpSpPr/>
        <p:nvPr/>
      </p:nvGrpSpPr>
      <p:grpSpPr>
        <a:xfrm>
          <a:off x="0" y="0"/>
          <a:ext cx="0" cy="0"/>
          <a:chOff x="0" y="0"/>
          <a:chExt cx="0" cy="0"/>
        </a:xfrm>
      </p:grpSpPr>
      <p:cxnSp>
        <p:nvCxnSpPr>
          <p:cNvPr id="219" name="Google Shape;219;p193"/>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220" name="Google Shape;220;p193"/>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a:t>
            </a:fld>
            <a:endParaRPr sz="675" b="0" i="0">
              <a:solidFill>
                <a:srgbClr val="7F7F7F"/>
              </a:solidFill>
              <a:latin typeface="Arial"/>
              <a:ea typeface="Arial"/>
              <a:cs typeface="Arial"/>
              <a:sym typeface="Arial"/>
            </a:endParaRPr>
          </a:p>
        </p:txBody>
      </p:sp>
      <p:sp>
        <p:nvSpPr>
          <p:cNvPr id="221" name="Google Shape;221;p193"/>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sp>
        <p:nvSpPr>
          <p:cNvPr id="222" name="Google Shape;222;p193"/>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제목 및 내용">
  <p:cSld name="제목 및 내용">
    <p:spTree>
      <p:nvGrpSpPr>
        <p:cNvPr id="1" name="Shape 223"/>
        <p:cNvGrpSpPr/>
        <p:nvPr/>
      </p:nvGrpSpPr>
      <p:grpSpPr>
        <a:xfrm>
          <a:off x="0" y="0"/>
          <a:ext cx="0" cy="0"/>
          <a:chOff x="0" y="0"/>
          <a:chExt cx="0" cy="0"/>
        </a:xfrm>
      </p:grpSpPr>
      <p:pic>
        <p:nvPicPr>
          <p:cNvPr id="224" name="Google Shape;224;p194"/>
          <p:cNvPicPr preferRelativeResize="0"/>
          <p:nvPr/>
        </p:nvPicPr>
        <p:blipFill rotWithShape="1">
          <a:blip r:embed="rId2">
            <a:alphaModFix/>
          </a:blip>
          <a:srcRect/>
          <a:stretch/>
        </p:blipFill>
        <p:spPr>
          <a:xfrm>
            <a:off x="0" y="0"/>
            <a:ext cx="9146932" cy="5143500"/>
          </a:xfrm>
          <a:prstGeom prst="rect">
            <a:avLst/>
          </a:prstGeom>
          <a:noFill/>
          <a:ln>
            <a:noFill/>
          </a:ln>
        </p:spPr>
      </p:pic>
      <p:cxnSp>
        <p:nvCxnSpPr>
          <p:cNvPr id="225" name="Google Shape;225;p194"/>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226" name="Google Shape;226;p194"/>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a:t>
            </a:fld>
            <a:endParaRPr sz="675" b="0" i="0">
              <a:solidFill>
                <a:srgbClr val="7F7F7F"/>
              </a:solidFill>
              <a:latin typeface="Arial"/>
              <a:ea typeface="Arial"/>
              <a:cs typeface="Arial"/>
              <a:sym typeface="Arial"/>
            </a:endParaRPr>
          </a:p>
        </p:txBody>
      </p:sp>
      <p:sp>
        <p:nvSpPr>
          <p:cNvPr id="227" name="Google Shape;227;p194"/>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구역 머리글">
  <p:cSld name="구역 머리글">
    <p:spTree>
      <p:nvGrpSpPr>
        <p:cNvPr id="1" name="Shape 228"/>
        <p:cNvGrpSpPr/>
        <p:nvPr/>
      </p:nvGrpSpPr>
      <p:grpSpPr>
        <a:xfrm>
          <a:off x="0" y="0"/>
          <a:ext cx="0" cy="0"/>
          <a:chOff x="0" y="0"/>
          <a:chExt cx="0" cy="0"/>
        </a:xfrm>
      </p:grpSpPr>
      <p:pic>
        <p:nvPicPr>
          <p:cNvPr id="229" name="Google Shape;229;p195"/>
          <p:cNvPicPr preferRelativeResize="0"/>
          <p:nvPr/>
        </p:nvPicPr>
        <p:blipFill rotWithShape="1">
          <a:blip r:embed="rId2">
            <a:alphaModFix/>
          </a:blip>
          <a:srcRect/>
          <a:stretch/>
        </p:blipFill>
        <p:spPr>
          <a:xfrm>
            <a:off x="0" y="0"/>
            <a:ext cx="9144000" cy="5143500"/>
          </a:xfrm>
          <a:prstGeom prst="rect">
            <a:avLst/>
          </a:prstGeom>
          <a:noFill/>
          <a:ln>
            <a:noFill/>
          </a:ln>
        </p:spPr>
      </p:pic>
      <p:cxnSp>
        <p:nvCxnSpPr>
          <p:cNvPr id="230" name="Google Shape;230;p195"/>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231" name="Google Shape;231;p195"/>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a:t>
            </a:fld>
            <a:endParaRPr sz="675" b="0" i="0">
              <a:solidFill>
                <a:srgbClr val="7F7F7F"/>
              </a:solidFill>
              <a:latin typeface="Arial"/>
              <a:ea typeface="Arial"/>
              <a:cs typeface="Arial"/>
              <a:sym typeface="Arial"/>
            </a:endParaRPr>
          </a:p>
        </p:txBody>
      </p:sp>
      <p:sp>
        <p:nvSpPr>
          <p:cNvPr id="232" name="Google Shape;232;p195"/>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sp>
        <p:nvSpPr>
          <p:cNvPr id="233" name="Google Shape;233;p195"/>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콘텐츠 2개">
  <p:cSld name="콘텐츠 2개">
    <p:spTree>
      <p:nvGrpSpPr>
        <p:cNvPr id="1" name="Shape 234"/>
        <p:cNvGrpSpPr/>
        <p:nvPr/>
      </p:nvGrpSpPr>
      <p:grpSpPr>
        <a:xfrm>
          <a:off x="0" y="0"/>
          <a:ext cx="0" cy="0"/>
          <a:chOff x="0" y="0"/>
          <a:chExt cx="0" cy="0"/>
        </a:xfrm>
      </p:grpSpPr>
      <p:pic>
        <p:nvPicPr>
          <p:cNvPr id="235" name="Google Shape;235;p196"/>
          <p:cNvPicPr preferRelativeResize="0"/>
          <p:nvPr/>
        </p:nvPicPr>
        <p:blipFill rotWithShape="1">
          <a:blip r:embed="rId2">
            <a:alphaModFix/>
          </a:blip>
          <a:srcRect/>
          <a:stretch/>
        </p:blipFill>
        <p:spPr>
          <a:xfrm>
            <a:off x="0" y="0"/>
            <a:ext cx="9144000" cy="5143500"/>
          </a:xfrm>
          <a:prstGeom prst="rect">
            <a:avLst/>
          </a:prstGeom>
          <a:noFill/>
          <a:ln>
            <a:noFill/>
          </a:ln>
        </p:spPr>
      </p:pic>
      <p:cxnSp>
        <p:nvCxnSpPr>
          <p:cNvPr id="236" name="Google Shape;236;p196"/>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237" name="Google Shape;237;p196"/>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a:t>
            </a:fld>
            <a:endParaRPr sz="675" b="0" i="0">
              <a:solidFill>
                <a:srgbClr val="7F7F7F"/>
              </a:solidFill>
              <a:latin typeface="Arial"/>
              <a:ea typeface="Arial"/>
              <a:cs typeface="Arial"/>
              <a:sym typeface="Arial"/>
            </a:endParaRPr>
          </a:p>
        </p:txBody>
      </p:sp>
      <p:sp>
        <p:nvSpPr>
          <p:cNvPr id="238" name="Google Shape;238;p196"/>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sp>
        <p:nvSpPr>
          <p:cNvPr id="239" name="Google Shape;239;p196"/>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비교">
  <p:cSld name="비교">
    <p:spTree>
      <p:nvGrpSpPr>
        <p:cNvPr id="1" name="Shape 240"/>
        <p:cNvGrpSpPr/>
        <p:nvPr/>
      </p:nvGrpSpPr>
      <p:grpSpPr>
        <a:xfrm>
          <a:off x="0" y="0"/>
          <a:ext cx="0" cy="0"/>
          <a:chOff x="0" y="0"/>
          <a:chExt cx="0" cy="0"/>
        </a:xfrm>
      </p:grpSpPr>
      <p:cxnSp>
        <p:nvCxnSpPr>
          <p:cNvPr id="241" name="Google Shape;241;p197"/>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242" name="Google Shape;242;p197"/>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a:t>
            </a:fld>
            <a:endParaRPr sz="675" b="0" i="0">
              <a:solidFill>
                <a:srgbClr val="7F7F7F"/>
              </a:solidFill>
              <a:latin typeface="Arial"/>
              <a:ea typeface="Arial"/>
              <a:cs typeface="Arial"/>
              <a:sym typeface="Arial"/>
            </a:endParaRPr>
          </a:p>
        </p:txBody>
      </p:sp>
      <p:sp>
        <p:nvSpPr>
          <p:cNvPr id="243" name="Google Shape;243;p197"/>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grpSp>
        <p:nvGrpSpPr>
          <p:cNvPr id="244" name="Google Shape;244;p197"/>
          <p:cNvGrpSpPr/>
          <p:nvPr/>
        </p:nvGrpSpPr>
        <p:grpSpPr>
          <a:xfrm>
            <a:off x="0" y="1"/>
            <a:ext cx="9146932" cy="749852"/>
            <a:chOff x="0" y="1"/>
            <a:chExt cx="9906000" cy="999802"/>
          </a:xfrm>
        </p:grpSpPr>
        <p:sp>
          <p:nvSpPr>
            <p:cNvPr id="245" name="Google Shape;245;p197"/>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51">
                <a:solidFill>
                  <a:schemeClr val="lt1"/>
                </a:solidFill>
                <a:latin typeface="Malgun Gothic"/>
                <a:ea typeface="Malgun Gothic"/>
                <a:cs typeface="Malgun Gothic"/>
                <a:sym typeface="Malgun Gothic"/>
              </a:endParaRPr>
            </a:p>
          </p:txBody>
        </p:sp>
        <p:sp>
          <p:nvSpPr>
            <p:cNvPr id="246" name="Google Shape;246;p197"/>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51">
                <a:solidFill>
                  <a:schemeClr val="lt1"/>
                </a:solidFill>
                <a:latin typeface="Malgun Gothic"/>
                <a:ea typeface="Malgun Gothic"/>
                <a:cs typeface="Malgun Gothic"/>
                <a:sym typeface="Malgun Gothic"/>
              </a:endParaRPr>
            </a:p>
          </p:txBody>
        </p:sp>
      </p:grpSp>
      <p:grpSp>
        <p:nvGrpSpPr>
          <p:cNvPr id="247" name="Google Shape;247;p197"/>
          <p:cNvGrpSpPr/>
          <p:nvPr/>
        </p:nvGrpSpPr>
        <p:grpSpPr>
          <a:xfrm>
            <a:off x="415517" y="938532"/>
            <a:ext cx="8326978" cy="3745483"/>
            <a:chOff x="578678" y="1436153"/>
            <a:chExt cx="8748000" cy="4993977"/>
          </a:xfrm>
        </p:grpSpPr>
        <p:sp>
          <p:nvSpPr>
            <p:cNvPr id="248" name="Google Shape;248;p197"/>
            <p:cNvSpPr/>
            <p:nvPr/>
          </p:nvSpPr>
          <p:spPr>
            <a:xfrm>
              <a:off x="578678" y="1436153"/>
              <a:ext cx="8748000" cy="912275"/>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51">
                <a:solidFill>
                  <a:schemeClr val="lt1"/>
                </a:solidFill>
                <a:latin typeface="Malgun Gothic"/>
                <a:ea typeface="Malgun Gothic"/>
                <a:cs typeface="Malgun Gothic"/>
                <a:sym typeface="Malgun Gothic"/>
              </a:endParaRPr>
            </a:p>
          </p:txBody>
        </p:sp>
        <p:sp>
          <p:nvSpPr>
            <p:cNvPr id="249" name="Google Shape;249;p197"/>
            <p:cNvSpPr/>
            <p:nvPr/>
          </p:nvSpPr>
          <p:spPr>
            <a:xfrm>
              <a:off x="578678" y="2286000"/>
              <a:ext cx="8748000" cy="4144130"/>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51">
                <a:solidFill>
                  <a:schemeClr val="lt1"/>
                </a:solidFill>
                <a:latin typeface="Malgun Gothic"/>
                <a:ea typeface="Malgun Gothic"/>
                <a:cs typeface="Malgun Gothic"/>
                <a:sym typeface="Malgun Gothic"/>
              </a:endParaRPr>
            </a:p>
          </p:txBody>
        </p:sp>
      </p:grpSp>
      <p:sp>
        <p:nvSpPr>
          <p:cNvPr id="250" name="Google Shape;250;p197"/>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onemore">
  <p:cSld name="onemore">
    <p:spTree>
      <p:nvGrpSpPr>
        <p:cNvPr id="1" name="Shape 251"/>
        <p:cNvGrpSpPr/>
        <p:nvPr/>
      </p:nvGrpSpPr>
      <p:grpSpPr>
        <a:xfrm>
          <a:off x="0" y="0"/>
          <a:ext cx="0" cy="0"/>
          <a:chOff x="0" y="0"/>
          <a:chExt cx="0" cy="0"/>
        </a:xfrm>
      </p:grpSpPr>
      <p:grpSp>
        <p:nvGrpSpPr>
          <p:cNvPr id="252" name="Google Shape;252;p198"/>
          <p:cNvGrpSpPr/>
          <p:nvPr/>
        </p:nvGrpSpPr>
        <p:grpSpPr>
          <a:xfrm>
            <a:off x="415027" y="1096671"/>
            <a:ext cx="8311015" cy="3375212"/>
            <a:chOff x="578678" y="1445207"/>
            <a:chExt cx="8748000" cy="4136077"/>
          </a:xfrm>
        </p:grpSpPr>
        <p:sp>
          <p:nvSpPr>
            <p:cNvPr id="253" name="Google Shape;253;p198"/>
            <p:cNvSpPr/>
            <p:nvPr/>
          </p:nvSpPr>
          <p:spPr>
            <a:xfrm>
              <a:off x="578678" y="2038352"/>
              <a:ext cx="8748000" cy="3542932"/>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254" name="Google Shape;254;p198"/>
            <p:cNvSpPr/>
            <p:nvPr/>
          </p:nvSpPr>
          <p:spPr>
            <a:xfrm>
              <a:off x="578678" y="1445207"/>
              <a:ext cx="8748000" cy="617940"/>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255" name="Google Shape;255;p198"/>
            <p:cNvSpPr/>
            <p:nvPr/>
          </p:nvSpPr>
          <p:spPr>
            <a:xfrm rot="2700000">
              <a:off x="8915045" y="1573924"/>
              <a:ext cx="396525" cy="198725"/>
            </a:xfrm>
            <a:prstGeom prst="triangle">
              <a:avLst>
                <a:gd name="adj" fmla="val 50000"/>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grpSp>
      <p:grpSp>
        <p:nvGrpSpPr>
          <p:cNvPr id="256" name="Google Shape;256;p198"/>
          <p:cNvGrpSpPr/>
          <p:nvPr/>
        </p:nvGrpSpPr>
        <p:grpSpPr>
          <a:xfrm>
            <a:off x="0" y="1"/>
            <a:ext cx="9144000" cy="749852"/>
            <a:chOff x="0" y="1"/>
            <a:chExt cx="9906000" cy="999802"/>
          </a:xfrm>
        </p:grpSpPr>
        <p:sp>
          <p:nvSpPr>
            <p:cNvPr id="257" name="Google Shape;257;p198"/>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258" name="Google Shape;258;p198"/>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grpSp>
      <p:cxnSp>
        <p:nvCxnSpPr>
          <p:cNvPr id="259" name="Google Shape;259;p198"/>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260" name="Google Shape;260;p198"/>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a:t>
            </a:fld>
            <a:endParaRPr sz="675" b="0" i="0">
              <a:solidFill>
                <a:srgbClr val="7F7F7F"/>
              </a:solidFill>
              <a:latin typeface="Arial"/>
              <a:ea typeface="Arial"/>
              <a:cs typeface="Arial"/>
              <a:sym typeface="Arial"/>
            </a:endParaRPr>
          </a:p>
        </p:txBody>
      </p:sp>
      <p:sp>
        <p:nvSpPr>
          <p:cNvPr id="261" name="Google Shape;261;p198"/>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grpSp>
        <p:nvGrpSpPr>
          <p:cNvPr id="262" name="Google Shape;262;p198"/>
          <p:cNvGrpSpPr/>
          <p:nvPr/>
        </p:nvGrpSpPr>
        <p:grpSpPr>
          <a:xfrm>
            <a:off x="690308" y="1806618"/>
            <a:ext cx="7882708" cy="2477646"/>
            <a:chOff x="747834" y="2129937"/>
            <a:chExt cx="8539600" cy="3303528"/>
          </a:xfrm>
        </p:grpSpPr>
        <p:grpSp>
          <p:nvGrpSpPr>
            <p:cNvPr id="263" name="Google Shape;263;p198"/>
            <p:cNvGrpSpPr/>
            <p:nvPr/>
          </p:nvGrpSpPr>
          <p:grpSpPr>
            <a:xfrm>
              <a:off x="747834" y="2129937"/>
              <a:ext cx="8539600" cy="1061997"/>
              <a:chOff x="805623" y="2423005"/>
              <a:chExt cx="8539600" cy="1061997"/>
            </a:xfrm>
          </p:grpSpPr>
          <p:grpSp>
            <p:nvGrpSpPr>
              <p:cNvPr id="264" name="Google Shape;264;p198"/>
              <p:cNvGrpSpPr/>
              <p:nvPr/>
            </p:nvGrpSpPr>
            <p:grpSpPr>
              <a:xfrm>
                <a:off x="966158" y="2423005"/>
                <a:ext cx="8379065" cy="1061997"/>
                <a:chOff x="1098893" y="2558690"/>
                <a:chExt cx="8379065" cy="1061997"/>
              </a:xfrm>
            </p:grpSpPr>
            <p:sp>
              <p:nvSpPr>
                <p:cNvPr id="265" name="Google Shape;265;p198"/>
                <p:cNvSpPr/>
                <p:nvPr/>
              </p:nvSpPr>
              <p:spPr>
                <a:xfrm>
                  <a:off x="1098894" y="2558690"/>
                  <a:ext cx="7907946" cy="205184"/>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None/>
                  </a:pPr>
                  <a:r>
                    <a:rPr lang="en-US" sz="1050" b="0" i="0">
                      <a:solidFill>
                        <a:srgbClr val="0D0D0D"/>
                      </a:solidFill>
                      <a:latin typeface="Arial"/>
                      <a:ea typeface="Arial"/>
                      <a:cs typeface="Arial"/>
                      <a:sym typeface="Arial"/>
                    </a:rPr>
                    <a:t>Guideline, mechanisms &amp; contingency plan</a:t>
                  </a:r>
                  <a:endParaRPr/>
                </a:p>
              </p:txBody>
            </p:sp>
            <p:sp>
              <p:nvSpPr>
                <p:cNvPr id="266" name="Google Shape;266;p198"/>
                <p:cNvSpPr/>
                <p:nvPr/>
              </p:nvSpPr>
              <p:spPr>
                <a:xfrm>
                  <a:off x="1098893" y="2799950"/>
                  <a:ext cx="8379065" cy="820737"/>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975" b="0" i="0">
                      <a:solidFill>
                        <a:srgbClr val="0D0D0D"/>
                      </a:solidFill>
                      <a:latin typeface="Arial"/>
                      <a:ea typeface="Arial"/>
                      <a:cs typeface="Arial"/>
                      <a:sym typeface="Arial"/>
                    </a:rPr>
                    <a:t>Preparing pair programming involves establishing guidelines and mechanisms to help students pair properly and to keep them paired. For example, students should take turns “driving the mouse.” Effective preparation requires contingency plans in case one partner is absent or decides not to participate for one reason or another. In these cases, it is important to make it clear that the active student will not be punished because the pairing did not work well.</a:t>
                  </a:r>
                  <a:endParaRPr/>
                </a:p>
              </p:txBody>
            </p:sp>
          </p:grpSp>
          <p:sp>
            <p:nvSpPr>
              <p:cNvPr id="267" name="Google Shape;267;p198"/>
              <p:cNvSpPr/>
              <p:nvPr/>
            </p:nvSpPr>
            <p:spPr>
              <a:xfrm>
                <a:off x="805623" y="2439855"/>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b="0" i="0">
                  <a:solidFill>
                    <a:srgbClr val="FFFFFF"/>
                  </a:solidFill>
                  <a:latin typeface="Arial"/>
                  <a:ea typeface="Arial"/>
                  <a:cs typeface="Arial"/>
                  <a:sym typeface="Arial"/>
                </a:endParaRPr>
              </a:p>
            </p:txBody>
          </p:sp>
        </p:grpSp>
        <p:grpSp>
          <p:nvGrpSpPr>
            <p:cNvPr id="268" name="Google Shape;268;p198"/>
            <p:cNvGrpSpPr/>
            <p:nvPr/>
          </p:nvGrpSpPr>
          <p:grpSpPr>
            <a:xfrm>
              <a:off x="747834" y="3559917"/>
              <a:ext cx="8539600" cy="1061997"/>
              <a:chOff x="805623" y="3889855"/>
              <a:chExt cx="8539600" cy="1061997"/>
            </a:xfrm>
          </p:grpSpPr>
          <p:grpSp>
            <p:nvGrpSpPr>
              <p:cNvPr id="269" name="Google Shape;269;p198"/>
              <p:cNvGrpSpPr/>
              <p:nvPr/>
            </p:nvGrpSpPr>
            <p:grpSpPr>
              <a:xfrm>
                <a:off x="958539" y="3889855"/>
                <a:ext cx="8386684" cy="1061997"/>
                <a:chOff x="1098894" y="2558690"/>
                <a:chExt cx="8386684" cy="1061997"/>
              </a:xfrm>
            </p:grpSpPr>
            <p:sp>
              <p:nvSpPr>
                <p:cNvPr id="270" name="Google Shape;270;p198"/>
                <p:cNvSpPr/>
                <p:nvPr/>
              </p:nvSpPr>
              <p:spPr>
                <a:xfrm>
                  <a:off x="1098894" y="2558690"/>
                  <a:ext cx="7907946" cy="205184"/>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None/>
                  </a:pPr>
                  <a:r>
                    <a:rPr lang="en-US" sz="1050" b="0" i="0">
                      <a:solidFill>
                        <a:srgbClr val="0D0D0D"/>
                      </a:solidFill>
                      <a:latin typeface="Arial"/>
                      <a:ea typeface="Arial"/>
                      <a:cs typeface="Arial"/>
                      <a:sym typeface="Arial"/>
                    </a:rPr>
                    <a:t>Pairing similar, not necessarily equal, abilities as partners</a:t>
                  </a:r>
                  <a:endParaRPr/>
                </a:p>
              </p:txBody>
            </p:sp>
            <p:sp>
              <p:nvSpPr>
                <p:cNvPr id="271" name="Google Shape;271;p198"/>
                <p:cNvSpPr/>
                <p:nvPr/>
              </p:nvSpPr>
              <p:spPr>
                <a:xfrm>
                  <a:off x="1098894" y="2799950"/>
                  <a:ext cx="8386684" cy="820737"/>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975" b="0" i="0">
                      <a:solidFill>
                        <a:srgbClr val="0D0D0D"/>
                      </a:solidFill>
                      <a:latin typeface="Arial"/>
                      <a:ea typeface="Arial"/>
                      <a:cs typeface="Arial"/>
                      <a:sym typeface="Arial"/>
                    </a:rPr>
                    <a:t>Pair programming can be effective when students of similar, though not necessarily equal, abilities are paired as partners. Pairing mismatched students often can lead to unbalanced participation. Teachers must emphasize that pair programming is not a “divide-and-conquer” strategy, but rather a true collaborative effort in every endeavor for the entire project. Teachers should avoid pairing very weak students with very strong students.</a:t>
                  </a:r>
                  <a:endParaRPr/>
                </a:p>
              </p:txBody>
            </p:sp>
          </p:grpSp>
          <p:sp>
            <p:nvSpPr>
              <p:cNvPr id="272" name="Google Shape;272;p198"/>
              <p:cNvSpPr/>
              <p:nvPr/>
            </p:nvSpPr>
            <p:spPr>
              <a:xfrm>
                <a:off x="805623" y="3897487"/>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b="0" i="0">
                  <a:solidFill>
                    <a:srgbClr val="FFFFFF"/>
                  </a:solidFill>
                  <a:latin typeface="Arial"/>
                  <a:ea typeface="Arial"/>
                  <a:cs typeface="Arial"/>
                  <a:sym typeface="Arial"/>
                </a:endParaRPr>
              </a:p>
            </p:txBody>
          </p:sp>
        </p:grpSp>
        <p:grpSp>
          <p:nvGrpSpPr>
            <p:cNvPr id="273" name="Google Shape;273;p198"/>
            <p:cNvGrpSpPr/>
            <p:nvPr/>
          </p:nvGrpSpPr>
          <p:grpSpPr>
            <a:xfrm>
              <a:off x="747834" y="4781836"/>
              <a:ext cx="8539600" cy="651629"/>
              <a:chOff x="805623" y="5143345"/>
              <a:chExt cx="8539600" cy="651629"/>
            </a:xfrm>
          </p:grpSpPr>
          <p:grpSp>
            <p:nvGrpSpPr>
              <p:cNvPr id="274" name="Google Shape;274;p198"/>
              <p:cNvGrpSpPr/>
              <p:nvPr/>
            </p:nvGrpSpPr>
            <p:grpSpPr>
              <a:xfrm>
                <a:off x="966159" y="5143345"/>
                <a:ext cx="8379064" cy="651629"/>
                <a:chOff x="1098894" y="2558690"/>
                <a:chExt cx="8379064" cy="651629"/>
              </a:xfrm>
            </p:grpSpPr>
            <p:sp>
              <p:nvSpPr>
                <p:cNvPr id="275" name="Google Shape;275;p198"/>
                <p:cNvSpPr/>
                <p:nvPr/>
              </p:nvSpPr>
              <p:spPr>
                <a:xfrm>
                  <a:off x="1098894" y="2558690"/>
                  <a:ext cx="7907946" cy="191848"/>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975" b="0" i="0">
                      <a:solidFill>
                        <a:srgbClr val="0D0D0D"/>
                      </a:solidFill>
                      <a:latin typeface="Arial"/>
                      <a:ea typeface="Arial"/>
                      <a:cs typeface="Arial"/>
                      <a:sym typeface="Arial"/>
                    </a:rPr>
                    <a:t>Motivate students by offering extra incentives </a:t>
                  </a:r>
                  <a:endParaRPr/>
                </a:p>
              </p:txBody>
            </p:sp>
            <p:sp>
              <p:nvSpPr>
                <p:cNvPr id="276" name="Google Shape;276;p198"/>
                <p:cNvSpPr/>
                <p:nvPr/>
              </p:nvSpPr>
              <p:spPr>
                <a:xfrm>
                  <a:off x="1098894" y="2799950"/>
                  <a:ext cx="8379064" cy="410369"/>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975" b="0" i="0">
                      <a:solidFill>
                        <a:srgbClr val="0D0D0D"/>
                      </a:solidFill>
                      <a:latin typeface="Arial"/>
                      <a:ea typeface="Arial"/>
                      <a:cs typeface="Arial"/>
                      <a:sym typeface="Arial"/>
                    </a:rPr>
                    <a:t>Offering extra incentives can help motivate students to pair, especially with advanced students. Some teachers have found it helpful to require students to pair for only one or two assignments. </a:t>
                  </a:r>
                  <a:endParaRPr/>
                </a:p>
              </p:txBody>
            </p:sp>
          </p:grpSp>
          <p:sp>
            <p:nvSpPr>
              <p:cNvPr id="277" name="Google Shape;277;p198"/>
              <p:cNvSpPr/>
              <p:nvPr/>
            </p:nvSpPr>
            <p:spPr>
              <a:xfrm>
                <a:off x="805623" y="5156017"/>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b="0" i="0">
                  <a:solidFill>
                    <a:srgbClr val="FFFFFF"/>
                  </a:solidFill>
                  <a:latin typeface="Arial"/>
                  <a:ea typeface="Arial"/>
                  <a:cs typeface="Arial"/>
                  <a:sym typeface="Arial"/>
                </a:endParaRPr>
              </a:p>
            </p:txBody>
          </p:sp>
        </p:grpSp>
      </p:grpSp>
      <p:grpSp>
        <p:nvGrpSpPr>
          <p:cNvPr id="278" name="Google Shape;278;p198"/>
          <p:cNvGrpSpPr/>
          <p:nvPr/>
        </p:nvGrpSpPr>
        <p:grpSpPr>
          <a:xfrm>
            <a:off x="544438" y="1191355"/>
            <a:ext cx="6106767" cy="323037"/>
            <a:chOff x="790976" y="1592058"/>
            <a:chExt cx="6615664" cy="430715"/>
          </a:xfrm>
        </p:grpSpPr>
        <p:sp>
          <p:nvSpPr>
            <p:cNvPr id="279" name="Google Shape;279;p198"/>
            <p:cNvSpPr/>
            <p:nvPr/>
          </p:nvSpPr>
          <p:spPr>
            <a:xfrm>
              <a:off x="1332314" y="1592058"/>
              <a:ext cx="6074326" cy="43071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99" b="0" i="0">
                  <a:solidFill>
                    <a:srgbClr val="0D0D0D"/>
                  </a:solidFill>
                  <a:latin typeface="Arial"/>
                  <a:ea typeface="Arial"/>
                  <a:cs typeface="Arial"/>
                  <a:sym typeface="Arial"/>
                </a:rPr>
                <a:t>Pair Programming Practice</a:t>
              </a:r>
              <a:endParaRPr/>
            </a:p>
          </p:txBody>
        </p:sp>
        <p:pic>
          <p:nvPicPr>
            <p:cNvPr id="280" name="Google Shape;280;p198"/>
            <p:cNvPicPr preferRelativeResize="0"/>
            <p:nvPr/>
          </p:nvPicPr>
          <p:blipFill rotWithShape="1">
            <a:blip r:embed="rId2">
              <a:alphaModFix/>
            </a:blip>
            <a:srcRect/>
            <a:stretch/>
          </p:blipFill>
          <p:spPr>
            <a:xfrm>
              <a:off x="790976" y="1653961"/>
              <a:ext cx="374669" cy="323867"/>
            </a:xfrm>
            <a:prstGeom prst="rect">
              <a:avLst/>
            </a:prstGeom>
            <a:noFill/>
            <a:ln>
              <a:noFill/>
            </a:ln>
          </p:spPr>
        </p:pic>
      </p:grpSp>
      <p:sp>
        <p:nvSpPr>
          <p:cNvPr id="281" name="Google Shape;281;p198"/>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0"/>
        <p:cNvGrpSpPr/>
        <p:nvPr/>
      </p:nvGrpSpPr>
      <p:grpSpPr>
        <a:xfrm>
          <a:off x="0" y="0"/>
          <a:ext cx="0" cy="0"/>
          <a:chOff x="0" y="0"/>
          <a:chExt cx="0" cy="0"/>
        </a:xfrm>
      </p:grpSpPr>
      <p:sp>
        <p:nvSpPr>
          <p:cNvPr id="31" name="Google Shape;31;p178"/>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78"/>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3" name="Google Shape;33;p17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_onemore">
  <p:cSld name="1_onemore">
    <p:spTree>
      <p:nvGrpSpPr>
        <p:cNvPr id="1" name="Shape 282"/>
        <p:cNvGrpSpPr/>
        <p:nvPr/>
      </p:nvGrpSpPr>
      <p:grpSpPr>
        <a:xfrm>
          <a:off x="0" y="0"/>
          <a:ext cx="0" cy="0"/>
          <a:chOff x="0" y="0"/>
          <a:chExt cx="0" cy="0"/>
        </a:xfrm>
      </p:grpSpPr>
      <p:grpSp>
        <p:nvGrpSpPr>
          <p:cNvPr id="283" name="Google Shape;283;p199"/>
          <p:cNvGrpSpPr/>
          <p:nvPr/>
        </p:nvGrpSpPr>
        <p:grpSpPr>
          <a:xfrm>
            <a:off x="0" y="1"/>
            <a:ext cx="9144000" cy="749852"/>
            <a:chOff x="0" y="1"/>
            <a:chExt cx="9906000" cy="999802"/>
          </a:xfrm>
        </p:grpSpPr>
        <p:sp>
          <p:nvSpPr>
            <p:cNvPr id="284" name="Google Shape;284;p199"/>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285" name="Google Shape;285;p199"/>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grpSp>
      <p:cxnSp>
        <p:nvCxnSpPr>
          <p:cNvPr id="286" name="Google Shape;286;p199"/>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287" name="Google Shape;287;p199"/>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a:t>
            </a:fld>
            <a:endParaRPr sz="675" b="0" i="0">
              <a:solidFill>
                <a:srgbClr val="7F7F7F"/>
              </a:solidFill>
              <a:latin typeface="Arial"/>
              <a:ea typeface="Arial"/>
              <a:cs typeface="Arial"/>
              <a:sym typeface="Arial"/>
            </a:endParaRPr>
          </a:p>
        </p:txBody>
      </p:sp>
      <p:sp>
        <p:nvSpPr>
          <p:cNvPr id="288" name="Google Shape;288;p199"/>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grpSp>
        <p:nvGrpSpPr>
          <p:cNvPr id="289" name="Google Shape;289;p199"/>
          <p:cNvGrpSpPr/>
          <p:nvPr/>
        </p:nvGrpSpPr>
        <p:grpSpPr>
          <a:xfrm>
            <a:off x="415027" y="1096671"/>
            <a:ext cx="8311015" cy="3375212"/>
            <a:chOff x="449612" y="1219200"/>
            <a:chExt cx="9003600" cy="4500283"/>
          </a:xfrm>
        </p:grpSpPr>
        <p:grpSp>
          <p:nvGrpSpPr>
            <p:cNvPr id="290" name="Google Shape;290;p199"/>
            <p:cNvGrpSpPr/>
            <p:nvPr/>
          </p:nvGrpSpPr>
          <p:grpSpPr>
            <a:xfrm>
              <a:off x="449612" y="1219200"/>
              <a:ext cx="9003600" cy="4500283"/>
              <a:chOff x="578678" y="1445207"/>
              <a:chExt cx="8748000" cy="4136077"/>
            </a:xfrm>
          </p:grpSpPr>
          <p:sp>
            <p:nvSpPr>
              <p:cNvPr id="291" name="Google Shape;291;p199"/>
              <p:cNvSpPr/>
              <p:nvPr/>
            </p:nvSpPr>
            <p:spPr>
              <a:xfrm>
                <a:off x="578678" y="2038352"/>
                <a:ext cx="8748000" cy="3542932"/>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292" name="Google Shape;292;p199"/>
              <p:cNvSpPr/>
              <p:nvPr/>
            </p:nvSpPr>
            <p:spPr>
              <a:xfrm>
                <a:off x="578678" y="1445207"/>
                <a:ext cx="8748000" cy="617940"/>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293" name="Google Shape;293;p199"/>
              <p:cNvSpPr/>
              <p:nvPr/>
            </p:nvSpPr>
            <p:spPr>
              <a:xfrm rot="2700000">
                <a:off x="8915045" y="1573924"/>
                <a:ext cx="396525" cy="198725"/>
              </a:xfrm>
              <a:prstGeom prst="triangle">
                <a:avLst>
                  <a:gd name="adj" fmla="val 50000"/>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grpSp>
        <p:grpSp>
          <p:nvGrpSpPr>
            <p:cNvPr id="294" name="Google Shape;294;p199"/>
            <p:cNvGrpSpPr/>
            <p:nvPr/>
          </p:nvGrpSpPr>
          <p:grpSpPr>
            <a:xfrm>
              <a:off x="747834" y="2165797"/>
              <a:ext cx="8539600" cy="1061997"/>
              <a:chOff x="805623" y="2423005"/>
              <a:chExt cx="8539600" cy="1061997"/>
            </a:xfrm>
          </p:grpSpPr>
          <p:grpSp>
            <p:nvGrpSpPr>
              <p:cNvPr id="295" name="Google Shape;295;p199"/>
              <p:cNvGrpSpPr/>
              <p:nvPr/>
            </p:nvGrpSpPr>
            <p:grpSpPr>
              <a:xfrm>
                <a:off x="966158" y="2423005"/>
                <a:ext cx="8379065" cy="1061997"/>
                <a:chOff x="1098893" y="2558690"/>
                <a:chExt cx="8379065" cy="1061997"/>
              </a:xfrm>
            </p:grpSpPr>
            <p:sp>
              <p:nvSpPr>
                <p:cNvPr id="296" name="Google Shape;296;p199"/>
                <p:cNvSpPr/>
                <p:nvPr/>
              </p:nvSpPr>
              <p:spPr>
                <a:xfrm>
                  <a:off x="1098894" y="2558690"/>
                  <a:ext cx="7907946" cy="205184"/>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None/>
                  </a:pPr>
                  <a:r>
                    <a:rPr lang="en-US" sz="1050" b="0" i="0">
                      <a:solidFill>
                        <a:srgbClr val="0D0D0D"/>
                      </a:solidFill>
                      <a:latin typeface="Arial"/>
                      <a:ea typeface="Arial"/>
                      <a:cs typeface="Arial"/>
                      <a:sym typeface="Arial"/>
                    </a:rPr>
                    <a:t>Prevent collaboration cheating</a:t>
                  </a:r>
                  <a:endParaRPr/>
                </a:p>
              </p:txBody>
            </p:sp>
            <p:sp>
              <p:nvSpPr>
                <p:cNvPr id="297" name="Google Shape;297;p199"/>
                <p:cNvSpPr/>
                <p:nvPr/>
              </p:nvSpPr>
              <p:spPr>
                <a:xfrm>
                  <a:off x="1098893" y="2799950"/>
                  <a:ext cx="8379065" cy="820737"/>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975" b="0" i="0">
                      <a:solidFill>
                        <a:srgbClr val="0D0D0D"/>
                      </a:solidFill>
                      <a:latin typeface="Arial"/>
                      <a:ea typeface="Arial"/>
                      <a:cs typeface="Arial"/>
                      <a:sym typeface="Arial"/>
                    </a:rPr>
                    <a:t>The challenge for the teacher is to find ways to assess individual outcomes, while leveraging the benefits of collaboration. How do you know whether a student learned or cheated? Experts recommend revisiting course design and assessment, as well as explicitly and concretely discussing with the students on behaviors that will be interpreted as cheating. Experts encourage teachers to make assignments meaningful to students and to explain the value of what students will learn by completing them.</a:t>
                  </a:r>
                  <a:endParaRPr/>
                </a:p>
              </p:txBody>
            </p:sp>
          </p:grpSp>
          <p:sp>
            <p:nvSpPr>
              <p:cNvPr id="298" name="Google Shape;298;p199"/>
              <p:cNvSpPr/>
              <p:nvPr/>
            </p:nvSpPr>
            <p:spPr>
              <a:xfrm>
                <a:off x="805623" y="2439855"/>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b="0" i="0">
                  <a:solidFill>
                    <a:srgbClr val="FFFFFF"/>
                  </a:solidFill>
                  <a:latin typeface="Arial"/>
                  <a:ea typeface="Arial"/>
                  <a:cs typeface="Arial"/>
                  <a:sym typeface="Arial"/>
                </a:endParaRPr>
              </a:p>
            </p:txBody>
          </p:sp>
        </p:grpSp>
        <p:grpSp>
          <p:nvGrpSpPr>
            <p:cNvPr id="299" name="Google Shape;299;p199"/>
            <p:cNvGrpSpPr/>
            <p:nvPr/>
          </p:nvGrpSpPr>
          <p:grpSpPr>
            <a:xfrm>
              <a:off x="747834" y="3595777"/>
              <a:ext cx="8539600" cy="1472367"/>
              <a:chOff x="805623" y="3889855"/>
              <a:chExt cx="8539600" cy="1472367"/>
            </a:xfrm>
          </p:grpSpPr>
          <p:grpSp>
            <p:nvGrpSpPr>
              <p:cNvPr id="300" name="Google Shape;300;p199"/>
              <p:cNvGrpSpPr/>
              <p:nvPr/>
            </p:nvGrpSpPr>
            <p:grpSpPr>
              <a:xfrm>
                <a:off x="958539" y="3889855"/>
                <a:ext cx="8386684" cy="1472367"/>
                <a:chOff x="1098894" y="2558690"/>
                <a:chExt cx="8386684" cy="1472367"/>
              </a:xfrm>
            </p:grpSpPr>
            <p:sp>
              <p:nvSpPr>
                <p:cNvPr id="301" name="Google Shape;301;p199"/>
                <p:cNvSpPr/>
                <p:nvPr/>
              </p:nvSpPr>
              <p:spPr>
                <a:xfrm>
                  <a:off x="1098894" y="2558690"/>
                  <a:ext cx="7907946" cy="205184"/>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None/>
                  </a:pPr>
                  <a:r>
                    <a:rPr lang="en-US" sz="1050" b="0" i="0">
                      <a:solidFill>
                        <a:srgbClr val="0D0D0D"/>
                      </a:solidFill>
                      <a:latin typeface="Arial"/>
                      <a:ea typeface="Arial"/>
                      <a:cs typeface="Arial"/>
                      <a:sym typeface="Arial"/>
                    </a:rPr>
                    <a:t>Collaborative learning environment</a:t>
                  </a:r>
                  <a:endParaRPr/>
                </a:p>
              </p:txBody>
            </p:sp>
            <p:sp>
              <p:nvSpPr>
                <p:cNvPr id="302" name="Google Shape;302;p199"/>
                <p:cNvSpPr/>
                <p:nvPr/>
              </p:nvSpPr>
              <p:spPr>
                <a:xfrm>
                  <a:off x="1098894" y="2799950"/>
                  <a:ext cx="8386684" cy="1231107"/>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975" b="0" i="0">
                      <a:solidFill>
                        <a:srgbClr val="0D0D0D"/>
                      </a:solidFill>
                      <a:latin typeface="Arial"/>
                      <a:ea typeface="Arial"/>
                      <a:cs typeface="Arial"/>
                      <a:sym typeface="Arial"/>
                    </a:rPr>
                    <a:t>A collaborative learning environment occurs anytime an instructor requires students to work together on learning activities. Collaborative learning environments can involve both formal and informal activities and may or may not include direct assessment. For example, pairs of students work on programming assignments; small groups of students discuss possible answers to a professor’s question during lecture; and students work together outside of class to learn new concepts. Collaborative learning is distinct from projects where students “divide and conquer.” When students divide the work, each is responsible for only part of the problem solving and there are very limited opportunities for working through problems with others. In collaborative environments, students are engaged in intellectual talk with each other.</a:t>
                  </a:r>
                  <a:endParaRPr/>
                </a:p>
              </p:txBody>
            </p:sp>
          </p:grpSp>
          <p:sp>
            <p:nvSpPr>
              <p:cNvPr id="303" name="Google Shape;303;p199"/>
              <p:cNvSpPr/>
              <p:nvPr/>
            </p:nvSpPr>
            <p:spPr>
              <a:xfrm>
                <a:off x="805623" y="3897487"/>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b="0" i="0">
                  <a:solidFill>
                    <a:srgbClr val="FFFFFF"/>
                  </a:solidFill>
                  <a:latin typeface="Arial"/>
                  <a:ea typeface="Arial"/>
                  <a:cs typeface="Arial"/>
                  <a:sym typeface="Arial"/>
                </a:endParaRPr>
              </a:p>
            </p:txBody>
          </p:sp>
        </p:grpSp>
        <p:grpSp>
          <p:nvGrpSpPr>
            <p:cNvPr id="304" name="Google Shape;304;p199"/>
            <p:cNvGrpSpPr/>
            <p:nvPr/>
          </p:nvGrpSpPr>
          <p:grpSpPr>
            <a:xfrm>
              <a:off x="589808" y="1345444"/>
              <a:ext cx="6615664" cy="430717"/>
              <a:chOff x="790976" y="1592058"/>
              <a:chExt cx="6615664" cy="430717"/>
            </a:xfrm>
          </p:grpSpPr>
          <p:sp>
            <p:nvSpPr>
              <p:cNvPr id="305" name="Google Shape;305;p199"/>
              <p:cNvSpPr/>
              <p:nvPr/>
            </p:nvSpPr>
            <p:spPr>
              <a:xfrm>
                <a:off x="1332314" y="1592058"/>
                <a:ext cx="6074326" cy="43071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99" b="0" i="0">
                    <a:solidFill>
                      <a:srgbClr val="0D0D0D"/>
                    </a:solidFill>
                    <a:latin typeface="Arial"/>
                    <a:ea typeface="Arial"/>
                    <a:cs typeface="Arial"/>
                    <a:sym typeface="Arial"/>
                  </a:rPr>
                  <a:t>Pair Programming Practice</a:t>
                </a:r>
                <a:endParaRPr/>
              </a:p>
            </p:txBody>
          </p:sp>
          <p:pic>
            <p:nvPicPr>
              <p:cNvPr id="306" name="Google Shape;306;p199"/>
              <p:cNvPicPr preferRelativeResize="0"/>
              <p:nvPr/>
            </p:nvPicPr>
            <p:blipFill rotWithShape="1">
              <a:blip r:embed="rId2">
                <a:alphaModFix/>
              </a:blip>
              <a:srcRect/>
              <a:stretch/>
            </p:blipFill>
            <p:spPr>
              <a:xfrm>
                <a:off x="790976" y="1653961"/>
                <a:ext cx="374669" cy="323867"/>
              </a:xfrm>
              <a:prstGeom prst="rect">
                <a:avLst/>
              </a:prstGeom>
              <a:noFill/>
              <a:ln>
                <a:noFill/>
              </a:ln>
            </p:spPr>
          </p:pic>
        </p:grpSp>
      </p:grpSp>
      <p:sp>
        <p:nvSpPr>
          <p:cNvPr id="307" name="Google Shape;307;p199"/>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Quiz">
  <p:cSld name="Quiz">
    <p:spTree>
      <p:nvGrpSpPr>
        <p:cNvPr id="1" name="Shape 308"/>
        <p:cNvGrpSpPr/>
        <p:nvPr/>
      </p:nvGrpSpPr>
      <p:grpSpPr>
        <a:xfrm>
          <a:off x="0" y="0"/>
          <a:ext cx="0" cy="0"/>
          <a:chOff x="0" y="0"/>
          <a:chExt cx="0" cy="0"/>
        </a:xfrm>
      </p:grpSpPr>
      <p:sp>
        <p:nvSpPr>
          <p:cNvPr id="309" name="Google Shape;309;p200"/>
          <p:cNvSpPr/>
          <p:nvPr/>
        </p:nvSpPr>
        <p:spPr>
          <a:xfrm>
            <a:off x="416591" y="915358"/>
            <a:ext cx="8309451" cy="608810"/>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310" name="Google Shape;310;p200"/>
          <p:cNvSpPr/>
          <p:nvPr/>
        </p:nvSpPr>
        <p:spPr>
          <a:xfrm>
            <a:off x="416591" y="1552743"/>
            <a:ext cx="8309451" cy="3173898"/>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311" name="Google Shape;311;p200"/>
          <p:cNvSpPr/>
          <p:nvPr/>
        </p:nvSpPr>
        <p:spPr>
          <a:xfrm>
            <a:off x="596754" y="1061835"/>
            <a:ext cx="978034" cy="36920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399" b="0" i="0">
                <a:solidFill>
                  <a:srgbClr val="0D0D0D"/>
                </a:solidFill>
                <a:latin typeface="Arial"/>
                <a:ea typeface="Arial"/>
                <a:cs typeface="Arial"/>
                <a:sym typeface="Arial"/>
              </a:rPr>
              <a:t>Q1.</a:t>
            </a:r>
            <a:endParaRPr/>
          </a:p>
        </p:txBody>
      </p:sp>
      <p:pic>
        <p:nvPicPr>
          <p:cNvPr id="312" name="Google Shape;312;p200"/>
          <p:cNvPicPr preferRelativeResize="0"/>
          <p:nvPr/>
        </p:nvPicPr>
        <p:blipFill rotWithShape="1">
          <a:blip r:embed="rId2">
            <a:alphaModFix/>
          </a:blip>
          <a:srcRect/>
          <a:stretch/>
        </p:blipFill>
        <p:spPr>
          <a:xfrm>
            <a:off x="740674" y="4054774"/>
            <a:ext cx="104219" cy="82289"/>
          </a:xfrm>
          <a:prstGeom prst="rect">
            <a:avLst/>
          </a:prstGeom>
          <a:noFill/>
          <a:ln>
            <a:noFill/>
          </a:ln>
        </p:spPr>
      </p:pic>
      <p:cxnSp>
        <p:nvCxnSpPr>
          <p:cNvPr id="313" name="Google Shape;313;p200"/>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314" name="Google Shape;314;p200"/>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a:t>
            </a:fld>
            <a:endParaRPr sz="675" b="0" i="0">
              <a:solidFill>
                <a:srgbClr val="7F7F7F"/>
              </a:solidFill>
              <a:latin typeface="Arial"/>
              <a:ea typeface="Arial"/>
              <a:cs typeface="Arial"/>
              <a:sym typeface="Arial"/>
            </a:endParaRPr>
          </a:p>
        </p:txBody>
      </p:sp>
      <p:sp>
        <p:nvSpPr>
          <p:cNvPr id="315" name="Google Shape;315;p200"/>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grpSp>
        <p:nvGrpSpPr>
          <p:cNvPr id="316" name="Google Shape;316;p200"/>
          <p:cNvGrpSpPr/>
          <p:nvPr/>
        </p:nvGrpSpPr>
        <p:grpSpPr>
          <a:xfrm>
            <a:off x="0" y="1"/>
            <a:ext cx="9144000" cy="749852"/>
            <a:chOff x="0" y="1"/>
            <a:chExt cx="9906000" cy="999802"/>
          </a:xfrm>
        </p:grpSpPr>
        <p:sp>
          <p:nvSpPr>
            <p:cNvPr id="317" name="Google Shape;317;p200"/>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318" name="Google Shape;318;p200"/>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grpSp>
      <p:sp>
        <p:nvSpPr>
          <p:cNvPr id="319" name="Google Shape;319;p200"/>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ody" type="blank">
  <p:cSld name="BLANK">
    <p:spTree>
      <p:nvGrpSpPr>
        <p:cNvPr id="1" name="Shape 320"/>
        <p:cNvGrpSpPr/>
        <p:nvPr/>
      </p:nvGrpSpPr>
      <p:grpSpPr>
        <a:xfrm>
          <a:off x="0" y="0"/>
          <a:ext cx="0" cy="0"/>
          <a:chOff x="0" y="0"/>
          <a:chExt cx="0" cy="0"/>
        </a:xfrm>
      </p:grpSpPr>
      <p:cxnSp>
        <p:nvCxnSpPr>
          <p:cNvPr id="321" name="Google Shape;321;p201"/>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322" name="Google Shape;322;p201"/>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a:t>
            </a:fld>
            <a:endParaRPr sz="675" b="0" i="0">
              <a:solidFill>
                <a:srgbClr val="7F7F7F"/>
              </a:solidFill>
              <a:latin typeface="Arial"/>
              <a:ea typeface="Arial"/>
              <a:cs typeface="Arial"/>
              <a:sym typeface="Arial"/>
            </a:endParaRPr>
          </a:p>
        </p:txBody>
      </p:sp>
      <p:sp>
        <p:nvSpPr>
          <p:cNvPr id="323" name="Google Shape;323;p201"/>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cxnSp>
        <p:nvCxnSpPr>
          <p:cNvPr id="324" name="Google Shape;324;p201"/>
          <p:cNvCxnSpPr/>
          <p:nvPr/>
        </p:nvCxnSpPr>
        <p:spPr>
          <a:xfrm>
            <a:off x="415027" y="675000"/>
            <a:ext cx="8311015" cy="0"/>
          </a:xfrm>
          <a:prstGeom prst="straightConnector1">
            <a:avLst/>
          </a:prstGeom>
          <a:noFill/>
          <a:ln w="15875" cap="flat" cmpd="sng">
            <a:solidFill>
              <a:srgbClr val="0924A5"/>
            </a:solidFill>
            <a:prstDash val="solid"/>
            <a:miter lim="800000"/>
            <a:headEnd type="none" w="sm" len="sm"/>
            <a:tailEnd type="none" w="sm" len="sm"/>
          </a:ln>
        </p:spPr>
      </p:cxnSp>
      <p:sp>
        <p:nvSpPr>
          <p:cNvPr id="325" name="Google Shape;325;p201"/>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st">
  <p:cSld name="last">
    <p:spTree>
      <p:nvGrpSpPr>
        <p:cNvPr id="1" name="Shape 326"/>
        <p:cNvGrpSpPr/>
        <p:nvPr/>
      </p:nvGrpSpPr>
      <p:grpSpPr>
        <a:xfrm>
          <a:off x="0" y="0"/>
          <a:ext cx="0" cy="0"/>
          <a:chOff x="0" y="0"/>
          <a:chExt cx="0" cy="0"/>
        </a:xfrm>
      </p:grpSpPr>
      <p:pic>
        <p:nvPicPr>
          <p:cNvPr id="327" name="Google Shape;327;p202"/>
          <p:cNvPicPr preferRelativeResize="0"/>
          <p:nvPr/>
        </p:nvPicPr>
        <p:blipFill rotWithShape="1">
          <a:blip r:embed="rId2">
            <a:alphaModFix/>
          </a:blip>
          <a:srcRect/>
          <a:stretch/>
        </p:blipFill>
        <p:spPr>
          <a:xfrm>
            <a:off x="2" y="3297"/>
            <a:ext cx="9141069" cy="5140204"/>
          </a:xfrm>
          <a:prstGeom prst="rect">
            <a:avLst/>
          </a:prstGeom>
          <a:noFill/>
          <a:ln>
            <a:noFill/>
          </a:ln>
        </p:spPr>
      </p:pic>
      <p:sp>
        <p:nvSpPr>
          <p:cNvPr id="328" name="Google Shape;328;p202"/>
          <p:cNvSpPr/>
          <p:nvPr/>
        </p:nvSpPr>
        <p:spPr>
          <a:xfrm>
            <a:off x="2" y="0"/>
            <a:ext cx="9141069" cy="5143500"/>
          </a:xfrm>
          <a:prstGeom prst="rect">
            <a:avLst/>
          </a:prstGeom>
          <a:solidFill>
            <a:srgbClr val="1428A0">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69">
              <a:solidFill>
                <a:schemeClr val="lt1"/>
              </a:solidFill>
              <a:latin typeface="Malgun Gothic"/>
              <a:ea typeface="Malgun Gothic"/>
              <a:cs typeface="Malgun Gothic"/>
              <a:sym typeface="Malgun Gothic"/>
            </a:endParaRPr>
          </a:p>
        </p:txBody>
      </p:sp>
      <p:sp>
        <p:nvSpPr>
          <p:cNvPr id="329" name="Google Shape;329;p202"/>
          <p:cNvSpPr/>
          <p:nvPr/>
        </p:nvSpPr>
        <p:spPr>
          <a:xfrm>
            <a:off x="415027" y="4257774"/>
            <a:ext cx="8311015" cy="55143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750"/>
              <a:buFont typeface="Arial"/>
              <a:buNone/>
            </a:pPr>
            <a:r>
              <a:rPr lang="en-US" sz="750" b="0" i="0" u="none" strike="noStrike" cap="none">
                <a:solidFill>
                  <a:srgbClr val="FFFFFF"/>
                </a:solidFill>
                <a:latin typeface="Arial"/>
                <a:ea typeface="Arial"/>
                <a:cs typeface="Arial"/>
                <a:sym typeface="Arial"/>
              </a:rPr>
              <a:t>ⓒ2022 SAMSUNG. All rights reserved.</a:t>
            </a:r>
            <a:endParaRPr/>
          </a:p>
          <a:p>
            <a:pPr marL="0" marR="0" lvl="0" indent="0" algn="l" rtl="0">
              <a:lnSpc>
                <a:spcPct val="100000"/>
              </a:lnSpc>
              <a:spcBef>
                <a:spcPts val="450"/>
              </a:spcBef>
              <a:spcAft>
                <a:spcPts val="0"/>
              </a:spcAft>
              <a:buClr>
                <a:srgbClr val="FFFFFF"/>
              </a:buClr>
              <a:buSzPts val="750"/>
              <a:buFont typeface="Arial"/>
              <a:buNone/>
            </a:pPr>
            <a:r>
              <a:rPr lang="en-US" sz="750" b="0" i="0" u="none" strike="noStrike" cap="none">
                <a:solidFill>
                  <a:srgbClr val="FFFFFF"/>
                </a:solidFill>
                <a:latin typeface="Arial"/>
                <a:ea typeface="Arial"/>
                <a:cs typeface="Arial"/>
                <a:sym typeface="Arial"/>
              </a:rPr>
              <a:t>Samsung Electronics Corporate Citizenship Office holds the copyright of book.</a:t>
            </a:r>
            <a:endParaRPr/>
          </a:p>
          <a:p>
            <a:pPr marL="0" marR="0" lvl="0" indent="0" algn="l" rtl="0">
              <a:lnSpc>
                <a:spcPct val="100000"/>
              </a:lnSpc>
              <a:spcBef>
                <a:spcPts val="225"/>
              </a:spcBef>
              <a:spcAft>
                <a:spcPts val="0"/>
              </a:spcAft>
              <a:buClr>
                <a:srgbClr val="FFFFFF"/>
              </a:buClr>
              <a:buSzPts val="750"/>
              <a:buFont typeface="Arial"/>
              <a:buNone/>
            </a:pPr>
            <a:r>
              <a:rPr lang="en-US" sz="750" b="0" i="0" u="none" strike="noStrike" cap="none">
                <a:solidFill>
                  <a:srgbClr val="FFFFFF"/>
                </a:solidFill>
                <a:latin typeface="Arial"/>
                <a:ea typeface="Arial"/>
                <a:cs typeface="Arial"/>
                <a:sym typeface="Arial"/>
              </a:rPr>
              <a:t>This book is a literary property protected by copyright law so reprint and reproduction without permission are prohibited. </a:t>
            </a:r>
            <a:endParaRPr/>
          </a:p>
          <a:p>
            <a:pPr marL="0" marR="0" lvl="0" indent="0" algn="l" rtl="0">
              <a:lnSpc>
                <a:spcPct val="100000"/>
              </a:lnSpc>
              <a:spcBef>
                <a:spcPts val="0"/>
              </a:spcBef>
              <a:spcAft>
                <a:spcPts val="0"/>
              </a:spcAft>
              <a:buClr>
                <a:srgbClr val="FFFFFF"/>
              </a:buClr>
              <a:buSzPts val="750"/>
              <a:buFont typeface="Arial"/>
              <a:buNone/>
            </a:pPr>
            <a:r>
              <a:rPr lang="en-US" sz="750" b="0" i="0" u="none" strike="noStrike" cap="non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pic>
        <p:nvPicPr>
          <p:cNvPr id="330" name="Google Shape;330;p202"/>
          <p:cNvPicPr preferRelativeResize="0"/>
          <p:nvPr/>
        </p:nvPicPr>
        <p:blipFill rotWithShape="1">
          <a:blip r:embed="rId3">
            <a:alphaModFix/>
          </a:blip>
          <a:srcRect/>
          <a:stretch/>
        </p:blipFill>
        <p:spPr>
          <a:xfrm>
            <a:off x="3427396" y="2267213"/>
            <a:ext cx="2286277" cy="609074"/>
          </a:xfrm>
          <a:prstGeom prst="rect">
            <a:avLst/>
          </a:prstGeom>
          <a:noFill/>
          <a:ln>
            <a:noFill/>
          </a:ln>
        </p:spPr>
      </p:pic>
      <p:sp>
        <p:nvSpPr>
          <p:cNvPr id="331" name="Google Shape;331;p202"/>
          <p:cNvSpPr/>
          <p:nvPr/>
        </p:nvSpPr>
        <p:spPr>
          <a:xfrm>
            <a:off x="415027" y="337500"/>
            <a:ext cx="1191675" cy="1485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chemeClr val="dk1"/>
              </a:buClr>
              <a:buSzPts val="1469"/>
              <a:buFont typeface="Malgun Gothic"/>
              <a:buNone/>
            </a:pPr>
            <a:endParaRPr sz="1469">
              <a:solidFill>
                <a:schemeClr val="dk1"/>
              </a:solidFill>
              <a:latin typeface="Malgun Gothic"/>
              <a:ea typeface="Malgun Gothic"/>
              <a:cs typeface="Malgun Gothic"/>
              <a:sym typeface="Malgun Gothic"/>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1_Body">
  <p:cSld name="1_Body">
    <p:bg>
      <p:bgPr>
        <a:solidFill>
          <a:srgbClr val="F2F2F2"/>
        </a:solidFill>
        <a:effectLst/>
      </p:bgPr>
    </p:bg>
    <p:spTree>
      <p:nvGrpSpPr>
        <p:cNvPr id="1" name="Shape 332"/>
        <p:cNvGrpSpPr/>
        <p:nvPr/>
      </p:nvGrpSpPr>
      <p:grpSpPr>
        <a:xfrm>
          <a:off x="0" y="0"/>
          <a:ext cx="0" cy="0"/>
          <a:chOff x="0" y="0"/>
          <a:chExt cx="0" cy="0"/>
        </a:xfrm>
      </p:grpSpPr>
      <p:pic>
        <p:nvPicPr>
          <p:cNvPr id="333" name="Google Shape;333;p20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34" name="Google Shape;334;p203"/>
          <p:cNvSpPr/>
          <p:nvPr/>
        </p:nvSpPr>
        <p:spPr>
          <a:xfrm>
            <a:off x="415027" y="337500"/>
            <a:ext cx="1183784" cy="1485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chemeClr val="dk1"/>
              </a:buClr>
              <a:buSzPts val="1469"/>
              <a:buFont typeface="Malgun Gothic"/>
              <a:buNone/>
            </a:pPr>
            <a:endParaRPr sz="1469">
              <a:solidFill>
                <a:schemeClr val="dk1"/>
              </a:solidFill>
              <a:latin typeface="Malgun Gothic"/>
              <a:ea typeface="Malgun Gothic"/>
              <a:cs typeface="Malgun Gothic"/>
              <a:sym typeface="Malgun Gothic"/>
            </a:endParaRPr>
          </a:p>
        </p:txBody>
      </p:sp>
      <p:pic>
        <p:nvPicPr>
          <p:cNvPr id="335" name="Google Shape;335;p203"/>
          <p:cNvPicPr preferRelativeResize="0"/>
          <p:nvPr/>
        </p:nvPicPr>
        <p:blipFill rotWithShape="1">
          <a:blip r:embed="rId3">
            <a:alphaModFix/>
          </a:blip>
          <a:srcRect/>
          <a:stretch/>
        </p:blipFill>
        <p:spPr>
          <a:xfrm>
            <a:off x="3938768" y="4605873"/>
            <a:ext cx="1266465" cy="337500"/>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Front Cover">
  <p:cSld name="Front Cover">
    <p:bg>
      <p:bgPr>
        <a:solidFill>
          <a:srgbClr val="F2F2F2"/>
        </a:solidFill>
        <a:effectLst/>
      </p:bgPr>
    </p:bg>
    <p:spTree>
      <p:nvGrpSpPr>
        <p:cNvPr id="1" name="Shape 336"/>
        <p:cNvGrpSpPr/>
        <p:nvPr/>
      </p:nvGrpSpPr>
      <p:grpSpPr>
        <a:xfrm>
          <a:off x="0" y="0"/>
          <a:ext cx="0" cy="0"/>
          <a:chOff x="0" y="0"/>
          <a:chExt cx="0" cy="0"/>
        </a:xfrm>
      </p:grpSpPr>
      <p:pic>
        <p:nvPicPr>
          <p:cNvPr id="337" name="Google Shape;337;p20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38" name="Google Shape;338;p204"/>
          <p:cNvSpPr/>
          <p:nvPr/>
        </p:nvSpPr>
        <p:spPr>
          <a:xfrm>
            <a:off x="415027" y="337500"/>
            <a:ext cx="1183784" cy="1485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chemeClr val="dk1"/>
              </a:buClr>
              <a:buSzPts val="1469"/>
              <a:buFont typeface="Malgun Gothic"/>
              <a:buNone/>
            </a:pPr>
            <a:endParaRPr sz="1469">
              <a:solidFill>
                <a:schemeClr val="dk1"/>
              </a:solidFill>
              <a:latin typeface="Malgun Gothic"/>
              <a:ea typeface="Malgun Gothic"/>
              <a:cs typeface="Malgun Gothic"/>
              <a:sym typeface="Malgun Gothic"/>
            </a:endParaRPr>
          </a:p>
        </p:txBody>
      </p:sp>
      <p:pic>
        <p:nvPicPr>
          <p:cNvPr id="339" name="Google Shape;339;p204"/>
          <p:cNvPicPr preferRelativeResize="0"/>
          <p:nvPr/>
        </p:nvPicPr>
        <p:blipFill rotWithShape="1">
          <a:blip r:embed="rId3">
            <a:alphaModFix/>
          </a:blip>
          <a:srcRect/>
          <a:stretch/>
        </p:blipFill>
        <p:spPr>
          <a:xfrm>
            <a:off x="3938768" y="4605873"/>
            <a:ext cx="1266465" cy="337500"/>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reak Time Slide">
  <p:cSld name="Break Time Slide">
    <p:spTree>
      <p:nvGrpSpPr>
        <p:cNvPr id="1" name="Shape 340"/>
        <p:cNvGrpSpPr/>
        <p:nvPr/>
      </p:nvGrpSpPr>
      <p:grpSpPr>
        <a:xfrm>
          <a:off x="0" y="0"/>
          <a:ext cx="0" cy="0"/>
          <a:chOff x="0" y="0"/>
          <a:chExt cx="0" cy="0"/>
        </a:xfrm>
      </p:grpSpPr>
      <p:sp>
        <p:nvSpPr>
          <p:cNvPr id="341" name="Google Shape;341;p205"/>
          <p:cNvSpPr txBox="1"/>
          <p:nvPr/>
        </p:nvSpPr>
        <p:spPr>
          <a:xfrm>
            <a:off x="6868393" y="4760783"/>
            <a:ext cx="1218282" cy="12695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825"/>
              <a:buFont typeface="Arial"/>
              <a:buNone/>
            </a:pPr>
            <a:r>
              <a:rPr lang="en-US" sz="825" b="0" i="0">
                <a:solidFill>
                  <a:srgbClr val="7F7F7F"/>
                </a:solidFill>
                <a:latin typeface="Arial"/>
                <a:ea typeface="Arial"/>
                <a:cs typeface="Arial"/>
                <a:sym typeface="Arial"/>
              </a:rPr>
              <a:t>Chapter 7. Node.js for IoT</a:t>
            </a:r>
            <a:endParaRPr sz="825" b="0" i="0">
              <a:solidFill>
                <a:srgbClr val="7F7F7F"/>
              </a:solidFill>
              <a:latin typeface="Arial"/>
              <a:ea typeface="Arial"/>
              <a:cs typeface="Arial"/>
              <a:sym typeface="Arial"/>
            </a:endParaRPr>
          </a:p>
        </p:txBody>
      </p:sp>
      <p:sp>
        <p:nvSpPr>
          <p:cNvPr id="342" name="Google Shape;342;p205"/>
          <p:cNvSpPr txBox="1"/>
          <p:nvPr/>
        </p:nvSpPr>
        <p:spPr>
          <a:xfrm>
            <a:off x="8131099" y="4760780"/>
            <a:ext cx="496925" cy="12695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825"/>
              <a:buFont typeface="Arial"/>
              <a:buNone/>
            </a:pPr>
            <a:fld id="{00000000-1234-1234-1234-123412341234}" type="slidenum">
              <a:rPr lang="en-US" sz="825" b="0" i="0">
                <a:solidFill>
                  <a:srgbClr val="7F7F7F"/>
                </a:solidFill>
                <a:latin typeface="Arial"/>
                <a:ea typeface="Arial"/>
                <a:cs typeface="Arial"/>
                <a:sym typeface="Arial"/>
              </a:rPr>
              <a:t>‹#›</a:t>
            </a:fld>
            <a:r>
              <a:rPr lang="en-US" sz="825" b="0" i="0">
                <a:solidFill>
                  <a:srgbClr val="7F7F7F"/>
                </a:solidFill>
                <a:latin typeface="Arial"/>
                <a:ea typeface="Arial"/>
                <a:cs typeface="Arial"/>
                <a:sym typeface="Arial"/>
              </a:rPr>
              <a:t>/44</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7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79"/>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9" name="Google Shape;39;p179"/>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17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7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7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80"/>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80"/>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6" name="Google Shape;46;p180"/>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7" name="Google Shape;47;p180"/>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8" name="Google Shape;48;p180"/>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9" name="Google Shape;49;p18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8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8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8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8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83"/>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83"/>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4" name="Google Shape;64;p183"/>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5" name="Google Shape;65;p18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
        <p:cNvGrpSpPr/>
        <p:nvPr/>
      </p:nvGrpSpPr>
      <p:grpSpPr>
        <a:xfrm>
          <a:off x="0" y="0"/>
          <a:ext cx="0" cy="0"/>
          <a:chOff x="0" y="0"/>
          <a:chExt cx="0" cy="0"/>
        </a:xfrm>
      </p:grpSpPr>
      <p:sp>
        <p:nvSpPr>
          <p:cNvPr id="7" name="Google Shape;7;p15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57"/>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9" name="Google Shape;9;p15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9pPr>
          </a:lstStyle>
          <a:p>
            <a:endParaRPr/>
          </a:p>
        </p:txBody>
      </p:sp>
      <p:sp>
        <p:nvSpPr>
          <p:cNvPr id="10" name="Google Shape;10;p15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9pPr>
          </a:lstStyle>
          <a:p>
            <a:endParaRPr/>
          </a:p>
        </p:txBody>
      </p:sp>
      <p:sp>
        <p:nvSpPr>
          <p:cNvPr id="11" name="Google Shape;11;p15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15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4" name="Google Shape;114;p159"/>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15" name="Google Shape;115;p15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9pPr>
          </a:lstStyle>
          <a:p>
            <a:endParaRPr/>
          </a:p>
        </p:txBody>
      </p:sp>
      <p:sp>
        <p:nvSpPr>
          <p:cNvPr id="116" name="Google Shape;116;p15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9pPr>
          </a:lstStyle>
          <a:p>
            <a:endParaRPr/>
          </a:p>
        </p:txBody>
      </p:sp>
      <p:sp>
        <p:nvSpPr>
          <p:cNvPr id="117" name="Google Shape;117;p15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13" name="Google Shape;213;p192"/>
          <p:cNvSpPr txBox="1">
            <a:spLocks noGrp="1"/>
          </p:cNvSpPr>
          <p:nvPr>
            <p:ph type="title"/>
          </p:nvPr>
        </p:nvSpPr>
        <p:spPr>
          <a:xfrm>
            <a:off x="628852" y="273844"/>
            <a:ext cx="7886297"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Malgun Gothic"/>
              <a:buNone/>
              <a:defRPr sz="33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4" name="Google Shape;214;p192"/>
          <p:cNvSpPr txBox="1">
            <a:spLocks noGrp="1"/>
          </p:cNvSpPr>
          <p:nvPr>
            <p:ph type="body" idx="1"/>
          </p:nvPr>
        </p:nvSpPr>
        <p:spPr>
          <a:xfrm>
            <a:off x="628852" y="1369219"/>
            <a:ext cx="7886297"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Malgun Gothic"/>
                <a:ea typeface="Malgun Gothic"/>
                <a:cs typeface="Malgun Gothic"/>
                <a:sym typeface="Malgun Gothic"/>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Malgun Gothic"/>
                <a:ea typeface="Malgun Gothic"/>
                <a:cs typeface="Malgun Gothic"/>
                <a:sym typeface="Malgun Gothic"/>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9pPr>
          </a:lstStyle>
          <a:p>
            <a:endParaRPr/>
          </a:p>
        </p:txBody>
      </p:sp>
      <p:sp>
        <p:nvSpPr>
          <p:cNvPr id="215" name="Google Shape;215;p192"/>
          <p:cNvSpPr txBox="1">
            <a:spLocks noGrp="1"/>
          </p:cNvSpPr>
          <p:nvPr>
            <p:ph type="dt" idx="10"/>
          </p:nvPr>
        </p:nvSpPr>
        <p:spPr>
          <a:xfrm>
            <a:off x="628852" y="4767263"/>
            <a:ext cx="2056593"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9pPr>
          </a:lstStyle>
          <a:p>
            <a:endParaRPr/>
          </a:p>
        </p:txBody>
      </p:sp>
      <p:sp>
        <p:nvSpPr>
          <p:cNvPr id="216" name="Google Shape;216;p192"/>
          <p:cNvSpPr txBox="1">
            <a:spLocks noGrp="1"/>
          </p:cNvSpPr>
          <p:nvPr>
            <p:ph type="ftr" idx="11"/>
          </p:nvPr>
        </p:nvSpPr>
        <p:spPr>
          <a:xfrm>
            <a:off x="3028456" y="4767263"/>
            <a:ext cx="3087089"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9pPr>
          </a:lstStyle>
          <a:p>
            <a:endParaRPr/>
          </a:p>
        </p:txBody>
      </p:sp>
      <p:sp>
        <p:nvSpPr>
          <p:cNvPr id="217" name="Google Shape;217;p192"/>
          <p:cNvSpPr txBox="1">
            <a:spLocks noGrp="1"/>
          </p:cNvSpPr>
          <p:nvPr>
            <p:ph type="sldNum" idx="12"/>
          </p:nvPr>
        </p:nvSpPr>
        <p:spPr>
          <a:xfrm>
            <a:off x="6458555" y="4767263"/>
            <a:ext cx="2056594"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Malgun Gothic"/>
                <a:ea typeface="Malgun Gothic"/>
                <a:cs typeface="Malgun Gothic"/>
                <a:sym typeface="Malgun Gothic"/>
              </a:defRPr>
            </a:lvl1pPr>
            <a:lvl2pPr marL="0" marR="0" lvl="1" indent="0" algn="r" rtl="0">
              <a:spcBef>
                <a:spcPts val="0"/>
              </a:spcBef>
              <a:buNone/>
              <a:defRPr sz="900">
                <a:solidFill>
                  <a:srgbClr val="888888"/>
                </a:solidFill>
                <a:latin typeface="Malgun Gothic"/>
                <a:ea typeface="Malgun Gothic"/>
                <a:cs typeface="Malgun Gothic"/>
                <a:sym typeface="Malgun Gothic"/>
              </a:defRPr>
            </a:lvl2pPr>
            <a:lvl3pPr marL="0" marR="0" lvl="2" indent="0" algn="r" rtl="0">
              <a:spcBef>
                <a:spcPts val="0"/>
              </a:spcBef>
              <a:buNone/>
              <a:defRPr sz="900">
                <a:solidFill>
                  <a:srgbClr val="888888"/>
                </a:solidFill>
                <a:latin typeface="Malgun Gothic"/>
                <a:ea typeface="Malgun Gothic"/>
                <a:cs typeface="Malgun Gothic"/>
                <a:sym typeface="Malgun Gothic"/>
              </a:defRPr>
            </a:lvl3pPr>
            <a:lvl4pPr marL="0" marR="0" lvl="3" indent="0" algn="r" rtl="0">
              <a:spcBef>
                <a:spcPts val="0"/>
              </a:spcBef>
              <a:buNone/>
              <a:defRPr sz="900">
                <a:solidFill>
                  <a:srgbClr val="888888"/>
                </a:solidFill>
                <a:latin typeface="Malgun Gothic"/>
                <a:ea typeface="Malgun Gothic"/>
                <a:cs typeface="Malgun Gothic"/>
                <a:sym typeface="Malgun Gothic"/>
              </a:defRPr>
            </a:lvl4pPr>
            <a:lvl5pPr marL="0" marR="0" lvl="4" indent="0" algn="r" rtl="0">
              <a:spcBef>
                <a:spcPts val="0"/>
              </a:spcBef>
              <a:buNone/>
              <a:defRPr sz="900">
                <a:solidFill>
                  <a:srgbClr val="888888"/>
                </a:solidFill>
                <a:latin typeface="Malgun Gothic"/>
                <a:ea typeface="Malgun Gothic"/>
                <a:cs typeface="Malgun Gothic"/>
                <a:sym typeface="Malgun Gothic"/>
              </a:defRPr>
            </a:lvl5pPr>
            <a:lvl6pPr marL="0" marR="0" lvl="5" indent="0" algn="r" rtl="0">
              <a:spcBef>
                <a:spcPts val="0"/>
              </a:spcBef>
              <a:buNone/>
              <a:defRPr sz="900">
                <a:solidFill>
                  <a:srgbClr val="888888"/>
                </a:solidFill>
                <a:latin typeface="Malgun Gothic"/>
                <a:ea typeface="Malgun Gothic"/>
                <a:cs typeface="Malgun Gothic"/>
                <a:sym typeface="Malgun Gothic"/>
              </a:defRPr>
            </a:lvl6pPr>
            <a:lvl7pPr marL="0" marR="0" lvl="6" indent="0" algn="r" rtl="0">
              <a:spcBef>
                <a:spcPts val="0"/>
              </a:spcBef>
              <a:buNone/>
              <a:defRPr sz="900">
                <a:solidFill>
                  <a:srgbClr val="888888"/>
                </a:solidFill>
                <a:latin typeface="Malgun Gothic"/>
                <a:ea typeface="Malgun Gothic"/>
                <a:cs typeface="Malgun Gothic"/>
                <a:sym typeface="Malgun Gothic"/>
              </a:defRPr>
            </a:lvl7pPr>
            <a:lvl8pPr marL="0" marR="0" lvl="7" indent="0" algn="r" rtl="0">
              <a:spcBef>
                <a:spcPts val="0"/>
              </a:spcBef>
              <a:buNone/>
              <a:defRPr sz="900">
                <a:solidFill>
                  <a:srgbClr val="888888"/>
                </a:solidFill>
                <a:latin typeface="Malgun Gothic"/>
                <a:ea typeface="Malgun Gothic"/>
                <a:cs typeface="Malgun Gothic"/>
                <a:sym typeface="Malgun Gothic"/>
              </a:defRPr>
            </a:lvl8pPr>
            <a:lvl9pPr marL="0" marR="0" lvl="8" indent="0" algn="r" rtl="0">
              <a:spcBef>
                <a:spcPts val="0"/>
              </a:spcBef>
              <a:buNone/>
              <a:defRPr sz="900">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grpSp>
        <p:nvGrpSpPr>
          <p:cNvPr id="352" name="Google Shape;352;p2"/>
          <p:cNvGrpSpPr/>
          <p:nvPr/>
        </p:nvGrpSpPr>
        <p:grpSpPr>
          <a:xfrm>
            <a:off x="722164" y="1438918"/>
            <a:ext cx="3849835" cy="1861542"/>
            <a:chOff x="720000" y="1652326"/>
            <a:chExt cx="7738584" cy="3415046"/>
          </a:xfrm>
        </p:grpSpPr>
        <p:sp>
          <p:nvSpPr>
            <p:cNvPr id="353" name="Google Shape;353;p2"/>
            <p:cNvSpPr/>
            <p:nvPr/>
          </p:nvSpPr>
          <p:spPr>
            <a:xfrm>
              <a:off x="990000" y="2713595"/>
              <a:ext cx="7468584" cy="76224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700" b="0" i="0" u="none" strike="noStrike" cap="none" dirty="0">
                  <a:solidFill>
                    <a:schemeClr val="dk1"/>
                  </a:solidFill>
                  <a:latin typeface="Calibri"/>
                  <a:ea typeface="Calibri"/>
                  <a:cs typeface="Calibri"/>
                  <a:sym typeface="Calibri"/>
                </a:rPr>
                <a:t>Proyecto Capstone</a:t>
              </a:r>
              <a:endParaRPr dirty="0"/>
            </a:p>
          </p:txBody>
        </p:sp>
        <p:sp>
          <p:nvSpPr>
            <p:cNvPr id="354" name="Google Shape;354;p2"/>
            <p:cNvSpPr/>
            <p:nvPr/>
          </p:nvSpPr>
          <p:spPr>
            <a:xfrm>
              <a:off x="989998" y="4622966"/>
              <a:ext cx="5630544" cy="444406"/>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574" b="0" i="0" u="none" strike="noStrike" cap="none" dirty="0" err="1">
                  <a:solidFill>
                    <a:schemeClr val="dk1"/>
                  </a:solidFill>
                  <a:latin typeface="Calibri"/>
                  <a:ea typeface="Calibri"/>
                  <a:cs typeface="Calibri"/>
                  <a:sym typeface="Calibri"/>
                </a:rPr>
                <a:t>Titulo</a:t>
              </a:r>
              <a:r>
                <a:rPr lang="en-US" sz="1574" b="0" i="0" u="none" strike="noStrike" cap="none" dirty="0">
                  <a:solidFill>
                    <a:schemeClr val="dk1"/>
                  </a:solidFill>
                  <a:latin typeface="Calibri"/>
                  <a:ea typeface="Calibri"/>
                  <a:cs typeface="Calibri"/>
                  <a:sym typeface="Calibri"/>
                </a:rPr>
                <a:t> del </a:t>
              </a:r>
              <a:r>
                <a:rPr lang="en-US" sz="1574" b="0" i="0" u="none" strike="noStrike" cap="none" dirty="0" err="1">
                  <a:solidFill>
                    <a:schemeClr val="dk1"/>
                  </a:solidFill>
                  <a:latin typeface="Calibri"/>
                  <a:ea typeface="Calibri"/>
                  <a:cs typeface="Calibri"/>
                  <a:sym typeface="Calibri"/>
                </a:rPr>
                <a:t>proyecto</a:t>
              </a:r>
              <a:endParaRPr sz="788" b="0" i="0" u="none" strike="noStrike" cap="none" dirty="0">
                <a:solidFill>
                  <a:schemeClr val="dk1"/>
                </a:solidFill>
                <a:latin typeface="Calibri"/>
                <a:ea typeface="Calibri"/>
                <a:cs typeface="Calibri"/>
                <a:sym typeface="Calibri"/>
              </a:endParaRPr>
            </a:p>
          </p:txBody>
        </p:sp>
        <p:sp>
          <p:nvSpPr>
            <p:cNvPr id="355" name="Google Shape;355;p2"/>
            <p:cNvSpPr/>
            <p:nvPr/>
          </p:nvSpPr>
          <p:spPr>
            <a:xfrm>
              <a:off x="990000" y="1652326"/>
              <a:ext cx="5479709" cy="114312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endParaRPr sz="4049" b="0" i="0" u="none" strike="noStrike" cap="none" dirty="0">
                <a:solidFill>
                  <a:srgbClr val="7F7F7F"/>
                </a:solidFill>
                <a:latin typeface="Calibri"/>
                <a:ea typeface="Calibri"/>
                <a:cs typeface="Calibri"/>
                <a:sym typeface="Calibri"/>
              </a:endParaRPr>
            </a:p>
          </p:txBody>
        </p:sp>
        <p:sp>
          <p:nvSpPr>
            <p:cNvPr id="356" name="Google Shape;356;p2"/>
            <p:cNvSpPr/>
            <p:nvPr/>
          </p:nvSpPr>
          <p:spPr>
            <a:xfrm>
              <a:off x="720000" y="2095275"/>
              <a:ext cx="60008" cy="1577703"/>
            </a:xfrm>
            <a:prstGeom prst="rect">
              <a:avLst/>
            </a:prstGeom>
            <a:solidFill>
              <a:schemeClr val="dk1"/>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1349" b="0" i="0" u="none" strike="noStrike" cap="none">
                <a:solidFill>
                  <a:srgbClr val="FFFFFF"/>
                </a:solidFill>
                <a:latin typeface="Calibri"/>
                <a:ea typeface="Calibri"/>
                <a:cs typeface="Calibri"/>
                <a:sym typeface="Calibri"/>
              </a:endParaRPr>
            </a:p>
          </p:txBody>
        </p:sp>
        <p:sp>
          <p:nvSpPr>
            <p:cNvPr id="357" name="Google Shape;357;p2"/>
            <p:cNvSpPr/>
            <p:nvPr/>
          </p:nvSpPr>
          <p:spPr>
            <a:xfrm>
              <a:off x="720000" y="4653044"/>
              <a:ext cx="60008" cy="323164"/>
            </a:xfrm>
            <a:prstGeom prst="rect">
              <a:avLst/>
            </a:prstGeom>
            <a:solidFill>
              <a:schemeClr val="dk1"/>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1349"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grpSp>
        <p:nvGrpSpPr>
          <p:cNvPr id="363" name="Google Shape;363;p3"/>
          <p:cNvGrpSpPr/>
          <p:nvPr/>
        </p:nvGrpSpPr>
        <p:grpSpPr>
          <a:xfrm>
            <a:off x="1195833" y="338216"/>
            <a:ext cx="6756521" cy="276999"/>
            <a:chOff x="450000" y="450000"/>
            <a:chExt cx="9011582" cy="369451"/>
          </a:xfrm>
        </p:grpSpPr>
        <p:sp>
          <p:nvSpPr>
            <p:cNvPr id="364" name="Google Shape;364;p3"/>
            <p:cNvSpPr/>
            <p:nvPr/>
          </p:nvSpPr>
          <p:spPr>
            <a:xfrm>
              <a:off x="450000" y="450000"/>
              <a:ext cx="8785225" cy="36945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Introducción al capítulo</a:t>
              </a:r>
              <a:endParaRPr sz="1800" b="0" i="0" u="none" strike="noStrike" cap="none">
                <a:solidFill>
                  <a:schemeClr val="dk1"/>
                </a:solidFill>
                <a:latin typeface="Arial"/>
                <a:ea typeface="Arial"/>
                <a:cs typeface="Arial"/>
                <a:sym typeface="Arial"/>
              </a:endParaRPr>
            </a:p>
          </p:txBody>
        </p:sp>
        <p:cxnSp>
          <p:nvCxnSpPr>
            <p:cNvPr id="365" name="Google Shape;365;p3"/>
            <p:cNvCxnSpPr/>
            <p:nvPr/>
          </p:nvCxnSpPr>
          <p:spPr>
            <a:xfrm>
              <a:off x="3760405" y="630000"/>
              <a:ext cx="5701177" cy="0"/>
            </a:xfrm>
            <a:prstGeom prst="straightConnector1">
              <a:avLst/>
            </a:prstGeom>
            <a:noFill/>
            <a:ln w="12700" cap="flat" cmpd="sng">
              <a:solidFill>
                <a:schemeClr val="dk1"/>
              </a:solidFill>
              <a:prstDash val="solid"/>
              <a:miter lim="800000"/>
              <a:headEnd type="none" w="sm" len="sm"/>
              <a:tailEnd type="none" w="sm" len="sm"/>
            </a:ln>
          </p:spPr>
        </p:cxnSp>
      </p:grpSp>
      <p:sp>
        <p:nvSpPr>
          <p:cNvPr id="366" name="Google Shape;366;p3"/>
          <p:cNvSpPr/>
          <p:nvPr/>
        </p:nvSpPr>
        <p:spPr>
          <a:xfrm>
            <a:off x="1391672" y="1214384"/>
            <a:ext cx="6472544" cy="368049"/>
          </a:xfrm>
          <a:prstGeom prst="rect">
            <a:avLst/>
          </a:prstGeom>
          <a:noFill/>
          <a:ln w="19050" cap="flat" cmpd="sng">
            <a:solidFill>
              <a:srgbClr val="F2F2F2"/>
            </a:solidFill>
            <a:prstDash val="solid"/>
            <a:miter lim="800000"/>
            <a:headEnd type="none" w="sm" len="sm"/>
            <a:tailEnd type="none" w="sm" len="sm"/>
          </a:ln>
        </p:spPr>
        <p:txBody>
          <a:bodyPr spcFirstLastPara="1" wrap="square" lIns="107950" tIns="107950" rIns="107950" bIns="107950" anchor="t" anchorCtr="0">
            <a:spAutoFit/>
          </a:bodyPr>
          <a:lstStyle/>
          <a:p>
            <a:pPr marL="214248" marR="0" lvl="0" indent="-214248" algn="l" rtl="0">
              <a:spcBef>
                <a:spcPts val="0"/>
              </a:spcBef>
              <a:spcAft>
                <a:spcPts val="0"/>
              </a:spcAft>
              <a:buClr>
                <a:srgbClr val="A5A5A5"/>
              </a:buClr>
              <a:buSzPts val="975"/>
              <a:buFont typeface="Noto Sans Symbols"/>
              <a:buChar char="✔"/>
            </a:pPr>
            <a:r>
              <a:rPr lang="en-US" sz="975" b="0" i="0" u="none" strike="noStrike" cap="none" dirty="0" err="1">
                <a:solidFill>
                  <a:srgbClr val="262626"/>
                </a:solidFill>
                <a:latin typeface="Arial"/>
                <a:ea typeface="Arial"/>
                <a:cs typeface="Arial"/>
                <a:sym typeface="Arial"/>
              </a:rPr>
              <a:t>xxxxx</a:t>
            </a:r>
            <a:endParaRPr dirty="0"/>
          </a:p>
        </p:txBody>
      </p:sp>
      <p:grpSp>
        <p:nvGrpSpPr>
          <p:cNvPr id="367" name="Google Shape;367;p3"/>
          <p:cNvGrpSpPr/>
          <p:nvPr/>
        </p:nvGrpSpPr>
        <p:grpSpPr>
          <a:xfrm>
            <a:off x="1189645" y="966263"/>
            <a:ext cx="6674571" cy="175269"/>
            <a:chOff x="441747" y="1714333"/>
            <a:chExt cx="8902281" cy="233767"/>
          </a:xfrm>
        </p:grpSpPr>
        <p:sp>
          <p:nvSpPr>
            <p:cNvPr id="368" name="Google Shape;368;p3"/>
            <p:cNvSpPr/>
            <p:nvPr/>
          </p:nvSpPr>
          <p:spPr>
            <a:xfrm>
              <a:off x="711203" y="1723495"/>
              <a:ext cx="8632825" cy="21551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50" b="1" i="0" u="none" strike="noStrike" cap="none">
                  <a:solidFill>
                    <a:srgbClr val="262626"/>
                  </a:solidFill>
                  <a:latin typeface="Arial"/>
                  <a:ea typeface="Arial"/>
                  <a:cs typeface="Arial"/>
                  <a:sym typeface="Arial"/>
                </a:rPr>
                <a:t>Objetivos del capítulo</a:t>
              </a:r>
              <a:endParaRPr sz="1050" b="1" i="0" u="none" strike="noStrike" cap="none">
                <a:solidFill>
                  <a:srgbClr val="262626"/>
                </a:solidFill>
                <a:latin typeface="Arial"/>
                <a:ea typeface="Arial"/>
                <a:cs typeface="Arial"/>
                <a:sym typeface="Arial"/>
              </a:endParaRPr>
            </a:p>
          </p:txBody>
        </p:sp>
        <p:sp>
          <p:nvSpPr>
            <p:cNvPr id="369" name="Google Shape;369;p3"/>
            <p:cNvSpPr/>
            <p:nvPr/>
          </p:nvSpPr>
          <p:spPr>
            <a:xfrm>
              <a:off x="441747" y="1714333"/>
              <a:ext cx="216000" cy="233767"/>
            </a:xfrm>
            <a:custGeom>
              <a:avLst/>
              <a:gdLst/>
              <a:ahLst/>
              <a:cxnLst/>
              <a:rect l="l" t="t" r="r" b="b"/>
              <a:pathLst>
                <a:path w="21600" h="21251" extrusionOk="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D8D8D8"/>
            </a:solidFill>
            <a:ln w="76200"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349">
                <a:solidFill>
                  <a:schemeClr val="dk1"/>
                </a:solidFill>
                <a:latin typeface="Calibri"/>
                <a:ea typeface="Calibri"/>
                <a:cs typeface="Calibri"/>
                <a:sym typeface="Calibri"/>
              </a:endParaRPr>
            </a:p>
          </p:txBody>
        </p:sp>
      </p:grpSp>
      <p:grpSp>
        <p:nvGrpSpPr>
          <p:cNvPr id="370" name="Google Shape;370;p3"/>
          <p:cNvGrpSpPr/>
          <p:nvPr/>
        </p:nvGrpSpPr>
        <p:grpSpPr>
          <a:xfrm>
            <a:off x="1195833" y="1996767"/>
            <a:ext cx="6674571" cy="175269"/>
            <a:chOff x="441747" y="1714333"/>
            <a:chExt cx="8902281" cy="233767"/>
          </a:xfrm>
        </p:grpSpPr>
        <p:sp>
          <p:nvSpPr>
            <p:cNvPr id="371" name="Google Shape;371;p3"/>
            <p:cNvSpPr/>
            <p:nvPr/>
          </p:nvSpPr>
          <p:spPr>
            <a:xfrm>
              <a:off x="711203" y="1723495"/>
              <a:ext cx="8632825" cy="21551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50" b="1">
                  <a:solidFill>
                    <a:srgbClr val="262626"/>
                  </a:solidFill>
                  <a:latin typeface="Arial"/>
                  <a:ea typeface="Arial"/>
                  <a:cs typeface="Arial"/>
                  <a:sym typeface="Arial"/>
                </a:rPr>
                <a:t>Contenido del capítulo</a:t>
              </a:r>
              <a:endParaRPr sz="1050" b="1">
                <a:solidFill>
                  <a:srgbClr val="262626"/>
                </a:solidFill>
                <a:latin typeface="Arial"/>
                <a:ea typeface="Arial"/>
                <a:cs typeface="Arial"/>
                <a:sym typeface="Arial"/>
              </a:endParaRPr>
            </a:p>
          </p:txBody>
        </p:sp>
        <p:sp>
          <p:nvSpPr>
            <p:cNvPr id="372" name="Google Shape;372;p3"/>
            <p:cNvSpPr/>
            <p:nvPr/>
          </p:nvSpPr>
          <p:spPr>
            <a:xfrm>
              <a:off x="441747" y="1714333"/>
              <a:ext cx="216000" cy="233767"/>
            </a:xfrm>
            <a:custGeom>
              <a:avLst/>
              <a:gdLst/>
              <a:ahLst/>
              <a:cxnLst/>
              <a:rect l="l" t="t" r="r" b="b"/>
              <a:pathLst>
                <a:path w="21600" h="21251" extrusionOk="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D8D8D8"/>
            </a:solidFill>
            <a:ln w="76200"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349">
                <a:solidFill>
                  <a:schemeClr val="dk1"/>
                </a:solidFill>
                <a:latin typeface="Calibri"/>
                <a:ea typeface="Calibri"/>
                <a:cs typeface="Calibri"/>
                <a:sym typeface="Calibri"/>
              </a:endParaRPr>
            </a:p>
          </p:txBody>
        </p:sp>
      </p:grpSp>
      <p:sp>
        <p:nvSpPr>
          <p:cNvPr id="373" name="Google Shape;373;p3"/>
          <p:cNvSpPr/>
          <p:nvPr/>
        </p:nvSpPr>
        <p:spPr>
          <a:xfrm>
            <a:off x="1391671" y="2225356"/>
            <a:ext cx="6472544" cy="1268296"/>
          </a:xfrm>
          <a:prstGeom prst="rect">
            <a:avLst/>
          </a:prstGeom>
          <a:noFill/>
          <a:ln w="19050" cap="flat" cmpd="sng">
            <a:solidFill>
              <a:srgbClr val="F2F2F2"/>
            </a:solidFill>
            <a:prstDash val="solid"/>
            <a:miter lim="800000"/>
            <a:headEnd type="none" w="sm" len="sm"/>
            <a:tailEnd type="none" w="sm" len="sm"/>
          </a:ln>
        </p:spPr>
        <p:txBody>
          <a:bodyPr spcFirstLastPara="1" wrap="square" lIns="107950" tIns="107950" rIns="107950" bIns="107950" anchor="t" anchorCtr="0">
            <a:spAutoFit/>
          </a:bodyPr>
          <a:lstStyle/>
          <a:p>
            <a:pPr marL="214248" marR="0" lvl="0" indent="-214248" algn="l" rtl="0">
              <a:spcBef>
                <a:spcPts val="0"/>
              </a:spcBef>
              <a:spcAft>
                <a:spcPts val="0"/>
              </a:spcAft>
              <a:buClr>
                <a:srgbClr val="A5A5A5"/>
              </a:buClr>
              <a:buSzPts val="975"/>
              <a:buFont typeface="Noto Sans Symbols"/>
              <a:buChar char="✔"/>
            </a:pPr>
            <a:r>
              <a:rPr lang="es-MX" sz="975" dirty="0">
                <a:solidFill>
                  <a:srgbClr val="262626"/>
                </a:solidFill>
                <a:latin typeface="Arial"/>
                <a:ea typeface="Arial"/>
                <a:cs typeface="Arial"/>
                <a:sym typeface="Arial"/>
              </a:rPr>
              <a:t>Titulo – Idea Descripción</a:t>
            </a:r>
          </a:p>
          <a:p>
            <a:pPr marL="214248" marR="0" lvl="0" indent="-214248" algn="l" rtl="0">
              <a:spcBef>
                <a:spcPts val="0"/>
              </a:spcBef>
              <a:spcAft>
                <a:spcPts val="0"/>
              </a:spcAft>
              <a:buClr>
                <a:srgbClr val="A5A5A5"/>
              </a:buClr>
              <a:buSzPts val="975"/>
              <a:buFont typeface="Noto Sans Symbols"/>
              <a:buChar char="✔"/>
            </a:pPr>
            <a:r>
              <a:rPr lang="es-MX" sz="975" dirty="0">
                <a:solidFill>
                  <a:srgbClr val="262626"/>
                </a:solidFill>
              </a:rPr>
              <a:t>Explicación de la necesidad, Mercado o personas a las que va dirigido</a:t>
            </a:r>
          </a:p>
          <a:p>
            <a:pPr marL="214248" marR="0" lvl="0" indent="-214248" algn="l" rtl="0">
              <a:spcBef>
                <a:spcPts val="0"/>
              </a:spcBef>
              <a:spcAft>
                <a:spcPts val="0"/>
              </a:spcAft>
              <a:buClr>
                <a:srgbClr val="A5A5A5"/>
              </a:buClr>
              <a:buSzPts val="975"/>
              <a:buFont typeface="Noto Sans Symbols"/>
              <a:buChar char="✔"/>
            </a:pPr>
            <a:r>
              <a:rPr lang="es-MX" sz="975" dirty="0">
                <a:solidFill>
                  <a:srgbClr val="262626"/>
                </a:solidFill>
              </a:rPr>
              <a:t>Caso de uso</a:t>
            </a:r>
          </a:p>
          <a:p>
            <a:pPr marL="214248" marR="0" lvl="0" indent="-214248" algn="l" rtl="0">
              <a:spcBef>
                <a:spcPts val="0"/>
              </a:spcBef>
              <a:spcAft>
                <a:spcPts val="0"/>
              </a:spcAft>
              <a:buClr>
                <a:srgbClr val="A5A5A5"/>
              </a:buClr>
              <a:buSzPts val="975"/>
              <a:buFont typeface="Noto Sans Symbols"/>
              <a:buChar char="✔"/>
            </a:pPr>
            <a:r>
              <a:rPr lang="es-MX" sz="975" dirty="0" err="1">
                <a:solidFill>
                  <a:srgbClr val="262626"/>
                </a:solidFill>
              </a:rPr>
              <a:t>Wireframe</a:t>
            </a:r>
            <a:r>
              <a:rPr lang="es-MX" sz="975" dirty="0">
                <a:solidFill>
                  <a:srgbClr val="262626"/>
                </a:solidFill>
              </a:rPr>
              <a:t> y prototipo</a:t>
            </a:r>
          </a:p>
          <a:p>
            <a:pPr marL="214248" marR="0" lvl="0" indent="-214248" algn="l" rtl="0">
              <a:spcBef>
                <a:spcPts val="0"/>
              </a:spcBef>
              <a:spcAft>
                <a:spcPts val="0"/>
              </a:spcAft>
              <a:buClr>
                <a:srgbClr val="A5A5A5"/>
              </a:buClr>
              <a:buSzPts val="975"/>
              <a:buFont typeface="Noto Sans Symbols"/>
              <a:buChar char="✔"/>
            </a:pPr>
            <a:r>
              <a:rPr lang="es-MX" sz="975" dirty="0">
                <a:solidFill>
                  <a:srgbClr val="262626"/>
                </a:solidFill>
              </a:rPr>
              <a:t>Tecnologías a utilizar</a:t>
            </a:r>
          </a:p>
          <a:p>
            <a:pPr marL="214248" marR="0" lvl="0" indent="-214248" algn="l" rtl="0">
              <a:spcBef>
                <a:spcPts val="0"/>
              </a:spcBef>
              <a:spcAft>
                <a:spcPts val="0"/>
              </a:spcAft>
              <a:buClr>
                <a:srgbClr val="A5A5A5"/>
              </a:buClr>
              <a:buSzPts val="975"/>
              <a:buFont typeface="Noto Sans Symbols"/>
              <a:buChar char="✔"/>
            </a:pPr>
            <a:r>
              <a:rPr lang="es-MX" sz="975" dirty="0">
                <a:solidFill>
                  <a:srgbClr val="262626"/>
                </a:solidFill>
              </a:rPr>
              <a:t>Demostración</a:t>
            </a:r>
          </a:p>
          <a:p>
            <a:pPr marL="214248" marR="0" lvl="0" indent="-214248" algn="l" rtl="0">
              <a:spcBef>
                <a:spcPts val="0"/>
              </a:spcBef>
              <a:spcAft>
                <a:spcPts val="0"/>
              </a:spcAft>
              <a:buClr>
                <a:srgbClr val="A5A5A5"/>
              </a:buClr>
              <a:buSzPts val="975"/>
              <a:buFont typeface="Noto Sans Symbols"/>
              <a:buChar char="✔"/>
            </a:pPr>
            <a:endParaRPr sz="975" dirty="0">
              <a:solidFill>
                <a:srgbClr val="262626"/>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
          <p:cNvSpPr/>
          <p:nvPr/>
        </p:nvSpPr>
        <p:spPr>
          <a:xfrm>
            <a:off x="4580911" y="1854650"/>
            <a:ext cx="3750290" cy="207749"/>
          </a:xfrm>
          <a:prstGeom prst="rect">
            <a:avLst/>
          </a:prstGeom>
          <a:noFill/>
          <a:ln>
            <a:noFill/>
          </a:ln>
        </p:spPr>
        <p:txBody>
          <a:bodyPr spcFirstLastPara="1" wrap="square" lIns="0" tIns="0" rIns="0" bIns="0" anchor="t" anchorCtr="0">
            <a:spAutoFit/>
          </a:bodyPr>
          <a:lstStyle/>
          <a:p>
            <a:pPr marL="285750" marR="0" lvl="0" indent="-285750" algn="l" rtl="0">
              <a:spcBef>
                <a:spcPts val="0"/>
              </a:spcBef>
              <a:spcAft>
                <a:spcPts val="0"/>
              </a:spcAft>
              <a:buClr>
                <a:srgbClr val="3F3F3F"/>
              </a:buClr>
              <a:buSzPts val="1620"/>
              <a:buFont typeface="Arial"/>
              <a:buChar char="│"/>
            </a:pPr>
            <a:r>
              <a:rPr lang="es-MX" sz="1350" dirty="0">
                <a:solidFill>
                  <a:srgbClr val="3F3F3F"/>
                </a:solidFill>
                <a:latin typeface="Arial"/>
                <a:ea typeface="Arial"/>
                <a:cs typeface="Arial"/>
                <a:sym typeface="Arial"/>
              </a:rPr>
              <a:t>Texto de ejemplo</a:t>
            </a:r>
            <a:endParaRPr sz="1350" dirty="0">
              <a:solidFill>
                <a:srgbClr val="A6A6A6"/>
              </a:solidFill>
              <a:latin typeface="Arial"/>
              <a:ea typeface="Arial"/>
              <a:cs typeface="Arial"/>
              <a:sym typeface="Arial"/>
            </a:endParaRPr>
          </a:p>
        </p:txBody>
      </p:sp>
      <p:sp>
        <p:nvSpPr>
          <p:cNvPr id="380" name="Google Shape;380;p4"/>
          <p:cNvSpPr/>
          <p:nvPr/>
        </p:nvSpPr>
        <p:spPr>
          <a:xfrm>
            <a:off x="497467" y="1878631"/>
            <a:ext cx="4132590" cy="24622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600" dirty="0" err="1">
                <a:solidFill>
                  <a:schemeClr val="lt1"/>
                </a:solidFill>
                <a:latin typeface="Arial"/>
                <a:ea typeface="Arial"/>
                <a:cs typeface="Arial"/>
                <a:sym typeface="Arial"/>
              </a:rPr>
              <a:t>Ejemplo</a:t>
            </a:r>
            <a:r>
              <a:rPr lang="en-US" sz="1600" dirty="0">
                <a:solidFill>
                  <a:schemeClr val="lt1"/>
                </a:solidFill>
                <a:latin typeface="Arial"/>
                <a:ea typeface="Arial"/>
                <a:cs typeface="Arial"/>
                <a:sym typeface="Arial"/>
              </a:rPr>
              <a:t> de </a:t>
            </a:r>
            <a:r>
              <a:rPr lang="en-US" sz="1600" dirty="0" err="1">
                <a:solidFill>
                  <a:schemeClr val="lt1"/>
                </a:solidFill>
                <a:latin typeface="Arial"/>
                <a:ea typeface="Arial"/>
                <a:cs typeface="Arial"/>
                <a:sym typeface="Arial"/>
              </a:rPr>
              <a:t>otra</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pantalla</a:t>
            </a:r>
            <a:endParaRPr dirty="0"/>
          </a:p>
        </p:txBody>
      </p:sp>
      <p:sp>
        <p:nvSpPr>
          <p:cNvPr id="381" name="Google Shape;381;p4"/>
          <p:cNvSpPr/>
          <p:nvPr/>
        </p:nvSpPr>
        <p:spPr>
          <a:xfrm>
            <a:off x="504877" y="1519773"/>
            <a:ext cx="1236837" cy="230704"/>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99">
                <a:solidFill>
                  <a:srgbClr val="D8D8D8"/>
                </a:solidFill>
                <a:latin typeface="Arial"/>
                <a:ea typeface="Arial"/>
                <a:cs typeface="Arial"/>
                <a:sym typeface="Arial"/>
              </a:rPr>
              <a:t>Unidad</a:t>
            </a:r>
            <a:r>
              <a:rPr lang="en-US" sz="1499">
                <a:solidFill>
                  <a:srgbClr val="D8D8D8"/>
                </a:solidFill>
                <a:latin typeface="Calibri"/>
                <a:ea typeface="Calibri"/>
                <a:cs typeface="Calibri"/>
                <a:sym typeface="Calibri"/>
              </a:rPr>
              <a:t> 1. </a:t>
            </a:r>
            <a:endParaRPr sz="4049">
              <a:solidFill>
                <a:srgbClr val="D8D8D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
          <p:cNvSpPr/>
          <p:nvPr/>
        </p:nvSpPr>
        <p:spPr>
          <a:xfrm>
            <a:off x="1293733" y="1140619"/>
            <a:ext cx="6464381" cy="161583"/>
          </a:xfrm>
          <a:prstGeom prst="rect">
            <a:avLst/>
          </a:prstGeom>
          <a:noFill/>
          <a:ln>
            <a:noFill/>
          </a:ln>
        </p:spPr>
        <p:txBody>
          <a:bodyPr spcFirstLastPara="1" wrap="square" lIns="0" tIns="0" rIns="0" bIns="0" anchor="t" anchorCtr="0">
            <a:spAutoFit/>
          </a:bodyPr>
          <a:lstStyle/>
          <a:p>
            <a:pPr marL="86916" marR="0" lvl="0" indent="-80010" algn="l" rtl="0">
              <a:spcBef>
                <a:spcPts val="0"/>
              </a:spcBef>
              <a:spcAft>
                <a:spcPts val="0"/>
              </a:spcAft>
              <a:buClr>
                <a:schemeClr val="dk1"/>
              </a:buClr>
              <a:buSzPts val="1260"/>
              <a:buFont typeface="Arial"/>
              <a:buChar char="•"/>
            </a:pPr>
            <a:r>
              <a:rPr lang="es-MX" sz="1050" dirty="0" err="1">
                <a:solidFill>
                  <a:schemeClr val="dk1"/>
                </a:solidFill>
                <a:latin typeface="Arial"/>
                <a:ea typeface="Arial"/>
                <a:cs typeface="Arial"/>
                <a:sym typeface="Arial"/>
              </a:rPr>
              <a:t>sdasdasdasdasd</a:t>
            </a:r>
            <a:endParaRPr sz="1050" dirty="0">
              <a:solidFill>
                <a:schemeClr val="dk1"/>
              </a:solidFill>
              <a:latin typeface="Arial"/>
              <a:ea typeface="Arial"/>
              <a:cs typeface="Arial"/>
              <a:sym typeface="Arial"/>
            </a:endParaRPr>
          </a:p>
        </p:txBody>
      </p:sp>
      <p:sp>
        <p:nvSpPr>
          <p:cNvPr id="388" name="Google Shape;388;p5"/>
          <p:cNvSpPr/>
          <p:nvPr/>
        </p:nvSpPr>
        <p:spPr>
          <a:xfrm>
            <a:off x="1385888" y="1718896"/>
            <a:ext cx="6372225" cy="259045"/>
          </a:xfrm>
          <a:prstGeom prst="rect">
            <a:avLst/>
          </a:prstGeom>
          <a:noFill/>
          <a:ln>
            <a:noFill/>
          </a:ln>
        </p:spPr>
        <p:txBody>
          <a:bodyPr spcFirstLastPara="1" wrap="square" lIns="0" tIns="53975" rIns="107975" bIns="53975" anchor="t" anchorCtr="0">
            <a:spAutoFit/>
          </a:bodyPr>
          <a:lstStyle/>
          <a:p>
            <a:pPr marL="136922" marR="0" lvl="0" indent="-136922" algn="l" rtl="0">
              <a:spcBef>
                <a:spcPts val="0"/>
              </a:spcBef>
              <a:spcAft>
                <a:spcPts val="0"/>
              </a:spcAft>
              <a:buClr>
                <a:srgbClr val="193EB0"/>
              </a:buClr>
              <a:buSzPts val="975"/>
              <a:buFont typeface="Arial"/>
              <a:buChar char="‣"/>
            </a:pPr>
            <a:r>
              <a:rPr lang="en-US" sz="975" dirty="0" err="1">
                <a:solidFill>
                  <a:srgbClr val="262626"/>
                </a:solidFill>
                <a:latin typeface="Arial"/>
                <a:ea typeface="Arial"/>
                <a:cs typeface="Arial"/>
                <a:sym typeface="Arial"/>
              </a:rPr>
              <a:t>asdasdasd</a:t>
            </a:r>
            <a:endParaRPr dirty="0"/>
          </a:p>
        </p:txBody>
      </p:sp>
      <p:sp>
        <p:nvSpPr>
          <p:cNvPr id="408" name="Google Shape;408;p5"/>
          <p:cNvSpPr/>
          <p:nvPr/>
        </p:nvSpPr>
        <p:spPr>
          <a:xfrm>
            <a:off x="1701800" y="330244"/>
            <a:ext cx="5740399" cy="206785"/>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350" dirty="0" err="1">
                <a:solidFill>
                  <a:schemeClr val="lt1"/>
                </a:solidFill>
                <a:latin typeface="Arial"/>
                <a:ea typeface="Arial"/>
                <a:cs typeface="Arial"/>
                <a:sym typeface="Arial"/>
              </a:rPr>
              <a:t>Pantalla</a:t>
            </a:r>
            <a:r>
              <a:rPr lang="en-US" sz="1350" dirty="0">
                <a:solidFill>
                  <a:schemeClr val="lt1"/>
                </a:solidFill>
                <a:latin typeface="Arial"/>
                <a:ea typeface="Arial"/>
                <a:cs typeface="Arial"/>
                <a:sym typeface="Arial"/>
              </a:rPr>
              <a:t> #2</a:t>
            </a:r>
            <a:endParaRPr dirty="0"/>
          </a:p>
        </p:txBody>
      </p:sp>
      <p:sp>
        <p:nvSpPr>
          <p:cNvPr id="409" name="Google Shape;409;p5"/>
          <p:cNvSpPr/>
          <p:nvPr/>
        </p:nvSpPr>
        <p:spPr>
          <a:xfrm>
            <a:off x="7858053" y="780289"/>
            <a:ext cx="912738" cy="207749"/>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1200">
                <a:solidFill>
                  <a:srgbClr val="7F7F7F"/>
                </a:solidFill>
                <a:latin typeface="Arial"/>
                <a:ea typeface="Arial"/>
                <a:cs typeface="Arial"/>
                <a:sym typeface="Arial"/>
              </a:rPr>
              <a:t>UNIDAD  </a:t>
            </a:r>
            <a:r>
              <a:rPr lang="en-US" sz="1350" b="1">
                <a:solidFill>
                  <a:srgbClr val="7F7F7F"/>
                </a:solidFill>
                <a:latin typeface="Arial"/>
                <a:ea typeface="Arial"/>
                <a:cs typeface="Arial"/>
                <a:sym typeface="Arial"/>
              </a:rPr>
              <a:t>01</a:t>
            </a:r>
            <a:endParaRPr sz="788">
              <a:solidFill>
                <a:srgbClr val="7F7F7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3"/>
        <p:cNvGrpSpPr/>
        <p:nvPr/>
      </p:nvGrpSpPr>
      <p:grpSpPr>
        <a:xfrm>
          <a:off x="0" y="0"/>
          <a:ext cx="0" cy="0"/>
          <a:chOff x="0" y="0"/>
          <a:chExt cx="0" cy="0"/>
        </a:xfrm>
      </p:grpSpPr>
      <p:grpSp>
        <p:nvGrpSpPr>
          <p:cNvPr id="2504" name="Google Shape;2504;p156"/>
          <p:cNvGrpSpPr/>
          <p:nvPr/>
        </p:nvGrpSpPr>
        <p:grpSpPr>
          <a:xfrm>
            <a:off x="859631" y="824"/>
            <a:ext cx="7424739" cy="5141852"/>
            <a:chOff x="-1" y="0"/>
            <a:chExt cx="9902826" cy="6858000"/>
          </a:xfrm>
        </p:grpSpPr>
        <p:pic>
          <p:nvPicPr>
            <p:cNvPr id="2505" name="Google Shape;2505;p156"/>
            <p:cNvPicPr preferRelativeResize="0"/>
            <p:nvPr/>
          </p:nvPicPr>
          <p:blipFill rotWithShape="1">
            <a:blip r:embed="rId3">
              <a:alphaModFix/>
            </a:blip>
            <a:srcRect/>
            <a:stretch/>
          </p:blipFill>
          <p:spPr>
            <a:xfrm>
              <a:off x="0" y="2198"/>
              <a:ext cx="9902825" cy="6855802"/>
            </a:xfrm>
            <a:prstGeom prst="rect">
              <a:avLst/>
            </a:prstGeom>
            <a:noFill/>
            <a:ln>
              <a:noFill/>
            </a:ln>
          </p:spPr>
        </p:pic>
        <p:sp>
          <p:nvSpPr>
            <p:cNvPr id="2506" name="Google Shape;2506;p156"/>
            <p:cNvSpPr/>
            <p:nvPr/>
          </p:nvSpPr>
          <p:spPr>
            <a:xfrm>
              <a:off x="-1" y="0"/>
              <a:ext cx="9902826" cy="6858000"/>
            </a:xfrm>
            <a:prstGeom prst="rect">
              <a:avLst/>
            </a:prstGeom>
            <a:solidFill>
              <a:schemeClr val="dk1">
                <a:alpha val="7490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rgbClr val="FFFFFF"/>
                </a:solidFill>
                <a:latin typeface="Arial"/>
                <a:ea typeface="Arial"/>
                <a:cs typeface="Arial"/>
                <a:sym typeface="Arial"/>
              </a:endParaRPr>
            </a:p>
          </p:txBody>
        </p:sp>
        <p:cxnSp>
          <p:nvCxnSpPr>
            <p:cNvPr id="2507" name="Google Shape;2507;p156"/>
            <p:cNvCxnSpPr/>
            <p:nvPr/>
          </p:nvCxnSpPr>
          <p:spPr>
            <a:xfrm>
              <a:off x="656391" y="2327183"/>
              <a:ext cx="0" cy="1976055"/>
            </a:xfrm>
            <a:prstGeom prst="straightConnector1">
              <a:avLst/>
            </a:prstGeom>
            <a:noFill/>
            <a:ln w="38100" cap="flat" cmpd="sng">
              <a:solidFill>
                <a:schemeClr val="lt1"/>
              </a:solidFill>
              <a:prstDash val="solid"/>
              <a:miter lim="800000"/>
              <a:headEnd type="none" w="sm" len="sm"/>
              <a:tailEnd type="none" w="sm" len="sm"/>
            </a:ln>
          </p:spPr>
        </p:cxnSp>
        <p:sp>
          <p:nvSpPr>
            <p:cNvPr id="2508" name="Google Shape;2508;p156"/>
            <p:cNvSpPr/>
            <p:nvPr/>
          </p:nvSpPr>
          <p:spPr>
            <a:xfrm>
              <a:off x="945928" y="2468724"/>
              <a:ext cx="8398097" cy="1692972"/>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4124">
                  <a:solidFill>
                    <a:srgbClr val="FFFFFF"/>
                  </a:solidFill>
                  <a:latin typeface="Arial"/>
                  <a:ea typeface="Arial"/>
                  <a:cs typeface="Arial"/>
                  <a:sym typeface="Arial"/>
                </a:rPr>
                <a:t>End of</a:t>
              </a:r>
              <a:endParaRPr/>
            </a:p>
            <a:p>
              <a:pPr marL="0" marR="0" lvl="0" indent="0" algn="l" rtl="0">
                <a:spcBef>
                  <a:spcPts val="0"/>
                </a:spcBef>
                <a:spcAft>
                  <a:spcPts val="0"/>
                </a:spcAft>
                <a:buNone/>
              </a:pPr>
              <a:r>
                <a:rPr lang="en-US" sz="4124">
                  <a:solidFill>
                    <a:srgbClr val="FFFFFF"/>
                  </a:solidFill>
                  <a:latin typeface="Arial"/>
                  <a:ea typeface="Arial"/>
                  <a:cs typeface="Arial"/>
                  <a:sym typeface="Arial"/>
                </a:rPr>
                <a:t>Document</a:t>
              </a:r>
              <a:endParaRPr/>
            </a:p>
          </p:txBody>
        </p:sp>
      </p:grpSp>
      <p:sp>
        <p:nvSpPr>
          <p:cNvPr id="2509" name="Google Shape;2509;p156"/>
          <p:cNvSpPr/>
          <p:nvPr/>
        </p:nvSpPr>
        <p:spPr>
          <a:xfrm>
            <a:off x="1287889" y="4766529"/>
            <a:ext cx="2166591" cy="15004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975" b="1">
                <a:solidFill>
                  <a:schemeClr val="lt1"/>
                </a:solidFill>
                <a:latin typeface="Arial"/>
                <a:ea typeface="Arial"/>
                <a:cs typeface="Arial"/>
                <a:sym typeface="Arial"/>
              </a:rPr>
              <a:t>Samsung Innovation Campus</a:t>
            </a:r>
            <a:endParaRPr/>
          </a:p>
        </p:txBody>
      </p:sp>
    </p:spTree>
  </p:cSld>
  <p:clrMapOvr>
    <a:masterClrMapping/>
  </p:clrMapOvr>
</p:sld>
</file>

<file path=ppt/theme/theme1.xml><?xml version="1.0" encoding="utf-8"?>
<a:theme xmlns:a="http://schemas.openxmlformats.org/drawingml/2006/main" name="2_디자인 사용자 지정">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디자인 사용자 지정">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디자인 사용자 지정">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202</Words>
  <Application>Microsoft Office PowerPoint</Application>
  <PresentationFormat>On-screen Show (16:9)</PresentationFormat>
  <Paragraphs>32</Paragraphs>
  <Slides>6</Slides>
  <Notes>6</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6</vt:i4>
      </vt:variant>
    </vt:vector>
  </HeadingPairs>
  <TitlesOfParts>
    <vt:vector size="13" baseType="lpstr">
      <vt:lpstr>Malgun Gothic</vt:lpstr>
      <vt:lpstr>Noto Sans Symbols</vt:lpstr>
      <vt:lpstr>Calibri</vt:lpstr>
      <vt:lpstr>Arial</vt:lpstr>
      <vt:lpstr>2_디자인 사용자 지정</vt:lpstr>
      <vt:lpstr>1_디자인 사용자 지정</vt:lpstr>
      <vt:lpstr>디자인 사용자 지정</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Luis Manuel Lepe Vizcaino</cp:lastModifiedBy>
  <cp:revision>2</cp:revision>
  <dcterms:created xsi:type="dcterms:W3CDTF">2018-03-02T14:47:58Z</dcterms:created>
  <dcterms:modified xsi:type="dcterms:W3CDTF">2023-12-11T22:04:32Z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0x01010068ED2E6D4E77E244B9E3F70AF9B53527</vt:lpwstr>
  </property>
</Properties>
</file>