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Subcategories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Categories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Exec Smmary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Exec Smmary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100 Customers by Reven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&amp; Revenue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Costumer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Exec Smmary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Exec Smmary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Weekly Profit &amp; 6 Week Forecast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Return Volume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Order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Returns vs Previous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 &amp; Adjusted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Exec Smmary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Exec Smmary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a34bee1-e19d-4eb0-a9e5-f46751e4af8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36d48a7d7144e1b" /><Relationship Type="http://schemas.openxmlformats.org/officeDocument/2006/relationships/slideLayout" Target="/ppt/slideLayouts/slideLayout8.xml" Id="R8368b83e8e484348" /><Relationship Type="http://schemas.openxmlformats.org/officeDocument/2006/relationships/hyperlink" Target="https://app.powerbi.com/groups/me/reports/0a34bee1-e19d-4eb0-a9e5-f46751e4af84/?pbi_source=PowerPoint" TargetMode="External" Id="RelId0" /><Relationship Type="http://schemas.openxmlformats.org/officeDocument/2006/relationships/image" Target="/ppt/media/image4.png" Id="imgId3261786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e26678ca5a841fb" /><Relationship Type="http://schemas.openxmlformats.org/officeDocument/2006/relationships/slideLayout" Target="/ppt/slideLayouts/slideLayout8.xml" Id="R79797b37006241fd" /><Relationship Type="http://schemas.openxmlformats.org/officeDocument/2006/relationships/hyperlink" Target="https://app.powerbi.com/groups/me/reports/0a34bee1-e19d-4eb0-a9e5-f46751e4af84/?pbi_source=PowerPoint" TargetMode="External" Id="RelId1" /><Relationship Type="http://schemas.openxmlformats.org/officeDocument/2006/relationships/image" Target="/ppt/media/image5.png" Id="imgId3261786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f6aca8ff1e6f4067" /><Relationship Type="http://schemas.openxmlformats.org/officeDocument/2006/relationships/slideLayout" Target="/ppt/slideLayouts/slideLayout8.xml" Id="R5d69369ef58f481c" /><Relationship Type="http://schemas.openxmlformats.org/officeDocument/2006/relationships/hyperlink" Target="https://app.powerbi.com/groups/me/reports/0a34bee1-e19d-4eb0-a9e5-f46751e4af84/?pbi_source=PowerPoint" TargetMode="External" Id="RelId2" /><Relationship Type="http://schemas.openxmlformats.org/officeDocument/2006/relationships/image" Target="/ppt/media/image6.png" Id="imgId3261786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adventure_works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9/3/2022 11:34:12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9/3/2022 11:32:24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otal Orders by Subcategories ,Total Orders by Categories ,pivotTable ,slicer ,Monthly Revenue ,Monthly Orders ,Monthly Returns ,Top Product (Orders) ,Top Product (Profit) ,map ,slicer ,actionButton ,textbox ,Exec Smmary ,Exec Smmary.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261786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Summary </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p 100 Customers by Reven ,Orders by Gender ,Orders by Income Level ,Orders by Ocupation ,Orders &amp; Revenue by Month ,Orders by Age ,Top Costumer ,Total Orders ,Total Revenue ,Exec Smmary ,Exec Smmary.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261786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Costumer Detail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Weekly Profit &amp; 6 Week Forecast ,Weekly Return Volume ,Current Month Order vs. Target ,Current Month Revenue vs. Target ,Current Month  Returns vs Previous Month ,Product Name ,actionButton ,slicer ,multiRowCard ,Weekly Profit &amp; Adjusted Profit ,Exec Smmary ,Exec Smmary.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261786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