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Trip Time - Hours per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Trip Time - Hours per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Trip Time by Station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Trip Time - Hours per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Trip Time - Hours per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Trip Time - Hours per Week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Trip Time - Weekday / Percentage - Member vs Casual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Trip Time - Member  vs. Casual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Trip Time - Hrs.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Station Names - Total Trip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d0d0fdb-3db2-41b1-94cd-fef919779c1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cf1b606004441fd" /><Relationship Type="http://schemas.openxmlformats.org/officeDocument/2006/relationships/slideLayout" Target="/ppt/slideLayouts/slideLayout8.xml" Id="R0b8b4c2e79024112" /><Relationship Type="http://schemas.openxmlformats.org/officeDocument/2006/relationships/hyperlink" Target="https://app.powerbi.com/groups/me/reports/3d0d0fdb-3db2-41b1-94cd-fef919779c1b/?pbi_source=PowerPoint" TargetMode="External" Id="RelId0" /><Relationship Type="http://schemas.openxmlformats.org/officeDocument/2006/relationships/image" Target="/ppt/media/image4.png" Id="imgId3192195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a78e26cebcc4ca0" /><Relationship Type="http://schemas.openxmlformats.org/officeDocument/2006/relationships/slideLayout" Target="/ppt/slideLayouts/slideLayout8.xml" Id="R43850f4e3ed146bb" /><Relationship Type="http://schemas.openxmlformats.org/officeDocument/2006/relationships/hyperlink" Target="https://app.powerbi.com/groups/me/reports/3d0d0fdb-3db2-41b1-94cd-fef919779c1b/?pbi_source=PowerPoint" TargetMode="External" Id="RelId1" /><Relationship Type="http://schemas.openxmlformats.org/officeDocument/2006/relationships/image" Target="/ppt/media/image5.png" Id="imgId3192195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05448fda7b440dd" /><Relationship Type="http://schemas.openxmlformats.org/officeDocument/2006/relationships/slideLayout" Target="/ppt/slideLayouts/slideLayout8.xml" Id="Reab3429391784158" /><Relationship Type="http://schemas.openxmlformats.org/officeDocument/2006/relationships/hyperlink" Target="https://app.powerbi.com/groups/me/reports/3d0d0fdb-3db2-41b1-94cd-fef919779c1b/?pbi_source=PowerPoint" TargetMode="External" Id="RelId2" /><Relationship Type="http://schemas.openxmlformats.org/officeDocument/2006/relationships/image" Target="/ppt/media/image6.png" Id="imgId3192195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880c9a239dd84a49" /><Relationship Type="http://schemas.openxmlformats.org/officeDocument/2006/relationships/slideLayout" Target="/ppt/slideLayouts/slideLayout8.xml" Id="Rc57de05eed714114" /><Relationship Type="http://schemas.openxmlformats.org/officeDocument/2006/relationships/hyperlink" Target="https://app.powerbi.com/groups/me/reports/3d0d0fdb-3db2-41b1-94cd-fef919779c1b/?pbi_source=PowerPoint" TargetMode="External" Id="RelId3" /><Relationship Type="http://schemas.openxmlformats.org/officeDocument/2006/relationships/image" Target="/ppt/media/image7.png" Id="imgId3192195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1ff0595626354bf4" /><Relationship Type="http://schemas.openxmlformats.org/officeDocument/2006/relationships/slideLayout" Target="/ppt/slideLayouts/slideLayout8.xml" Id="Rac3a4ed77b85424d" /><Relationship Type="http://schemas.openxmlformats.org/officeDocument/2006/relationships/hyperlink" Target="https://app.powerbi.com/groups/me/reports/3d0d0fdb-3db2-41b1-94cd-fef919779c1b/?pbi_source=PowerPoint" TargetMode="External" Id="RelId4" /><Relationship Type="http://schemas.openxmlformats.org/officeDocument/2006/relationships/image" Target="/ppt/media/image8.png" Id="imgId3192196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a03bec83a25145a8" /><Relationship Type="http://schemas.openxmlformats.org/officeDocument/2006/relationships/slideLayout" Target="/ppt/slideLayouts/slideLayout8.xml" Id="R7fee5bb1626a47db" /><Relationship Type="http://schemas.openxmlformats.org/officeDocument/2006/relationships/hyperlink" Target="https://app.powerbi.com/groups/me/reports/3d0d0fdb-3db2-41b1-94cd-fef919779c1b/?pbi_source=PowerPoint" TargetMode="External" Id="RelId5" /><Relationship Type="http://schemas.openxmlformats.org/officeDocument/2006/relationships/image" Target="/ppt/media/image9.png" Id="imgId3192196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cdd0164f4e6d470e" /><Relationship Type="http://schemas.openxmlformats.org/officeDocument/2006/relationships/slideLayout" Target="/ppt/slideLayouts/slideLayout8.xml" Id="R464a0734a204439e" /><Relationship Type="http://schemas.openxmlformats.org/officeDocument/2006/relationships/hyperlink" Target="https://app.powerbi.com/groups/me/reports/3d0d0fdb-3db2-41b1-94cd-fef919779c1b/?pbi_source=PowerPoint" TargetMode="External" Id="RelId6" /><Relationship Type="http://schemas.openxmlformats.org/officeDocument/2006/relationships/image" Target="/ppt/media/imagea.png" Id="imgId3192196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Bike_Case_Study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8/20/2022 2:36:08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8/20/2022 2:34:04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Trip Time - Hours per Month ,Average Trip Time - Hours per Month ,textbox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9219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Bar Chart - Total &amp; Average Trip Time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Trip Time by Station ,slicer ,slicer ,tableE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9219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Treemap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Trip Time - Hours per Month ,Total Trip Time - Hours per Month ,Total Trip Time - Hours per Week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9219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Funnel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Trip Time - Weekday / Percentage - Member vs Casual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9219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Stacked - Percentage Weekday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Trip Time - Member  vs. Casual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9219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Line - Member vs Casual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Trip Time - Hrs.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9219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Waterfall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tation Names - Total Trip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9219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 Stations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