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Population by Year and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 Percentage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Population vs. Female &amp; Male Share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Population vs. Female &amp; Male Share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Population by Age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fd995ae-52a0-4365-b193-677b488cc72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acc7c38a8f541f1" /><Relationship Type="http://schemas.openxmlformats.org/officeDocument/2006/relationships/slideLayout" Target="/ppt/slideLayouts/slideLayout8.xml" Id="R45f9c5ed7fc94711" /><Relationship Type="http://schemas.openxmlformats.org/officeDocument/2006/relationships/hyperlink" Target="https://app.powerbi.com/groups/me/reports/3fd995ae-52a0-4365-b193-677b488cc72c/?pbi_source=PowerPoint" TargetMode="External" Id="RelId0" /><Relationship Type="http://schemas.openxmlformats.org/officeDocument/2006/relationships/image" Target="/ppt/media/image4.png" Id="imgId3187570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2e16da9e13c47d5" /><Relationship Type="http://schemas.openxmlformats.org/officeDocument/2006/relationships/slideLayout" Target="/ppt/slideLayouts/slideLayout8.xml" Id="Rfceed7d2f17349ae" /><Relationship Type="http://schemas.openxmlformats.org/officeDocument/2006/relationships/hyperlink" Target="https://app.powerbi.com/groups/me/reports/3fd995ae-52a0-4365-b193-677b488cc72c/?pbi_source=PowerPoint" TargetMode="External" Id="RelId1" /><Relationship Type="http://schemas.openxmlformats.org/officeDocument/2006/relationships/image" Target="/ppt/media/image5.png" Id="imgId3187569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d6fe08321f34c70" /><Relationship Type="http://schemas.openxmlformats.org/officeDocument/2006/relationships/slideLayout" Target="/ppt/slideLayouts/slideLayout8.xml" Id="R37778680540a4afb" /><Relationship Type="http://schemas.openxmlformats.org/officeDocument/2006/relationships/hyperlink" Target="https://app.powerbi.com/groups/me/reports/3fd995ae-52a0-4365-b193-677b488cc72c/?pbi_source=PowerPoint" TargetMode="External" Id="RelId2" /><Relationship Type="http://schemas.openxmlformats.org/officeDocument/2006/relationships/image" Target="/ppt/media/image6.png" Id="imgId3187569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62f9271d352b423d" /><Relationship Type="http://schemas.openxmlformats.org/officeDocument/2006/relationships/slideLayout" Target="/ppt/slideLayouts/slideLayout8.xml" Id="Ra7a96b7a48824c14" /><Relationship Type="http://schemas.openxmlformats.org/officeDocument/2006/relationships/hyperlink" Target="https://app.powerbi.com/groups/me/reports/3fd995ae-52a0-4365-b193-677b488cc72c/?pbi_source=PowerPoint" TargetMode="External" Id="RelId3" /><Relationship Type="http://schemas.openxmlformats.org/officeDocument/2006/relationships/image" Target="/ppt/media/image7.png" Id="imgId3187569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9a7d9c75e722442b" /><Relationship Type="http://schemas.openxmlformats.org/officeDocument/2006/relationships/slideLayout" Target="/ppt/slideLayouts/slideLayout8.xml" Id="R783558527a9a4909" /><Relationship Type="http://schemas.openxmlformats.org/officeDocument/2006/relationships/hyperlink" Target="https://app.powerbi.com/groups/me/reports/3fd995ae-52a0-4365-b193-677b488cc72c/?pbi_source=PowerPoint" TargetMode="External" Id="RelId4" /><Relationship Type="http://schemas.openxmlformats.org/officeDocument/2006/relationships/image" Target="/ppt/media/image8.png" Id="imgId3187570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3f7f2fede2664933" /><Relationship Type="http://schemas.openxmlformats.org/officeDocument/2006/relationships/slideLayout" Target="/ppt/slideLayouts/slideLayout8.xml" Id="R3f58eea395c3432e" /><Relationship Type="http://schemas.openxmlformats.org/officeDocument/2006/relationships/hyperlink" Target="https://app.powerbi.com/groups/me/reports/3fd995ae-52a0-4365-b193-677b488cc72c/?pbi_source=PowerPoint" TargetMode="External" Id="RelId5" /><Relationship Type="http://schemas.openxmlformats.org/officeDocument/2006/relationships/image" Target="/ppt/media/image9.png" Id="imgId3187570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c6bc2f10d3ca41a2" /><Relationship Type="http://schemas.openxmlformats.org/officeDocument/2006/relationships/slideLayout" Target="/ppt/slideLayouts/slideLayout8.xml" Id="R963c6ac343404305" /><Relationship Type="http://schemas.openxmlformats.org/officeDocument/2006/relationships/hyperlink" Target="https://app.powerbi.com/groups/me/reports/3fd995ae-52a0-4365-b193-677b488cc72c/?pbi_source=PowerPoint" TargetMode="External" Id="RelId6" /><Relationship Type="http://schemas.openxmlformats.org/officeDocument/2006/relationships/image" Target="/ppt/media/imagea.png" Id="imgId3187570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9f6bb803bd1c4d51" /><Relationship Type="http://schemas.openxmlformats.org/officeDocument/2006/relationships/slideLayout" Target="/ppt/slideLayouts/slideLayout8.xml" Id="R0dc2689baf634475" /><Relationship Type="http://schemas.openxmlformats.org/officeDocument/2006/relationships/hyperlink" Target="https://app.powerbi.com/groups/me/reports/3fd995ae-52a0-4365-b193-677b488cc72c/?pbi_source=PowerPoint" TargetMode="External" Id="RelId7" /><Relationship Type="http://schemas.openxmlformats.org/officeDocument/2006/relationships/image" Target="/ppt/media/imageb.png" Id="imgId3187570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world_population_project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8/19/2022 12:21:03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8/19/2022 11:59:39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Population by Country ,slicer ,tableE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7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Treemaps &amp; Tables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Population by Region &amp; Year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6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Pop by Region - Last 10 Yrs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opulation by Year and Region ,slicer ,Population Percentage by Regi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6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Line and Column Charts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shape ,Total Population vs. Female &amp; Male Share ,Total Population vs. Female &amp; Male Share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7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Cards and More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opulation by Age Category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7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Waterfall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7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Pie Chart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textbox ,textbox ,textbox ,textbox ,textbox ,textbox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8757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Statistics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