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733F4-9F1E-4C30-B154-AE545DF8C511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A9571-8437-42FD-A591-F578D345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Population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Population by Year and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Population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Population and Female Population Share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Population and Female Population Share by Yearshare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Population by Age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fd995ae-52a0-4365-b193-677b488cc72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fd995ae-52a0-4365-b193-677b488cc72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fd995ae-52a0-4365-b193-677b488cc72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fd995ae-52a0-4365-b193-677b488cc72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fd995ae-52a0-4365-b193-677b488cc72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fd995ae-52a0-4365-b193-677b488cc72c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fd995ae-52a0-4365-b193-677b488cc72c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World Population Project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8/14/2022 4:27:44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8/14/2022 3:53:24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by Region &amp; Year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opulation by Region ,Population by Year and Region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and Column Charts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Population by Country ,slicer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Treemaps &amp;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 ,shape ,Population and Female Population Share ,Population and Female Population Share by Yearshare by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Cards and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opulation by Age Categ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card ,card ,textbox ,textbox ,textbox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192</Words>
  <Application>Microsoft Office PowerPoint</Application>
  <PresentationFormat>Widescreen</PresentationFormat>
  <Paragraphs>84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World Population Project</vt:lpstr>
      <vt:lpstr>Population by Region &amp; Year</vt:lpstr>
      <vt:lpstr>Line and Column Charts</vt:lpstr>
      <vt:lpstr>Treemaps &amp; Tables</vt:lpstr>
      <vt:lpstr>Cards and More</vt:lpstr>
      <vt:lpstr>Waterfall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Valeria de Oliveira</cp:lastModifiedBy>
  <cp:revision>5</cp:revision>
  <dcterms:created xsi:type="dcterms:W3CDTF">2016-09-04T11:54:55Z</dcterms:created>
  <dcterms:modified xsi:type="dcterms:W3CDTF">2022-08-14T16:29:26Z</dcterms:modified>
</cp:coreProperties>
</file>