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9" r:id="rId6"/>
    <p:sldId id="260" r:id="rId7"/>
    <p:sldId id="258" r:id="rId8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83082898" val="1062" rev64="64" revOS="3"/>
      <pr:smFileRevision xmlns:pr="smNativeData" xmlns="smNativeData" dt="1683082898" val="101"/>
      <pr:guideOptions xmlns:pr="smNativeData" xmlns="smNativeData" dt="168308289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9" d="100"/>
          <a:sy n="59" d="100"/>
        </p:scale>
        <p:origin x="1698" y="212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59" d="100"/>
          <a:sy n="59" d="100"/>
        </p:scale>
        <p:origin x="1698" y="212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02AAC8-86CB-575C-85BA-7009E4F4732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80885A-14EE-D57E-A038-E22BC67656B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25ACF80-CEEF-0F39-A1E2-386C81AC576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2AA6380-CEEF-FF95-A112-38C02D5C576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89216F-2195-DCD7-DB31-D7826F7F2D8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640AD1-9F8C-31FC-C2DC-69A94492343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60C965-2BB0-353F-FED8-DD6A8796088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8A437E9-A7D5-F1C1-9B1C-519479526D0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2E82276-388F-BDD4-C150-CE816C1E379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4CB3AD0-9E99-9ECC-D773-6899743D213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26FAA23-6DAF-3A5C-E1D7-9B09E49917C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FCD8895-DB82-987E-CC75-2D2BC63B3A7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0ADB924-6ABD-F84F-F315-9C1AF75B05C9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B8BDA0-EEF6-ED4B-B800-181EF34E4E4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779DD8F-C19A-2C2B-D4C1-377E938F2262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89CBF50-1EE5-C949-AB24-E81CF16A5DB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E5E0CAB-E5F3-0BFA-BDE6-13AF42A84B46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C66DE21-6FB1-3328-FFDE-997D909009C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A4F3BFD-B3E7-1ACD-A9F7-459875B95F1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FBD2899-D7A2-E8DE-EC05-218B664B1A7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9009298-D6B4-5564-FAB8-2031DCF60C7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9D11924-6AB4-84EF-FA69-9CBA57270CC9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1CC7DF0B-45F1-9229-BF7F-B37C913149E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s5R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44947AA8-E6A9-C18C-E72C-10D93462114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themeOverride" Target="../theme/themeOverride3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21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1"/>
          <p:cNvGraphicFramePr>
            <a:graphicFrameLocks noGrp="1"/>
          </p:cNvGraphicFramePr>
          <p:nvPr/>
        </p:nvGraphicFramePr>
        <p:xfrm>
          <a:off x="1845945" y="2941955"/>
          <a:ext cx="8128000" cy="3159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64000"/>
                <a:gridCol w="4064000"/>
              </a:tblGrid>
              <a:tr h="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sz="2200" cap="none"/>
                      </a:pPr>
                      <a:r>
                        <a:t>FECHA: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3082898" type="auto" val="0"/>
                  </a:ext>
                </a:extLst>
              </a:tr>
              <a:tr h="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sz="2200" cap="none"/>
                      </a:pPr>
                      <a:r>
                        <a:t>SEMANA: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3082898" type="auto" val="0"/>
                  </a:ext>
                </a:extLst>
              </a:tr>
              <a:tr h="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sz="2200" cap="none"/>
                      </a:pPr>
                      <a:r>
                        <a:t>CLASE: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3082898" type="auto" val="0"/>
                  </a:ext>
                </a:extLst>
              </a:tr>
              <a:tr h="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sz="2200" cap="none"/>
                      </a:pPr>
                      <a:r>
                        <a:t>COMPONENTE TEÓRICO: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html, css, github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3082898" type="auto" val="0"/>
                  </a:ext>
                </a:extLst>
              </a:tr>
              <a:tr h="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sz="2200" cap="none"/>
                      </a:pPr>
                      <a:r>
                        <a:t>RESUMEN ACTIVIDAD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sz="2400" cap="none"/>
                      </a:pPr>
                      <a:r>
                        <a:t>Ajustes a equipos de trabajo, configuración de proyectos en github, aclaraciones generales html y css e insertar imágenes.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3082898" type="auto" val="0"/>
                  </a:ext>
                </a:extLst>
              </a:tr>
            </a:tbl>
          </a:graphicData>
        </a:graphic>
      </p:graphicFrame>
      <p:sp>
        <p:nvSpPr>
          <p:cNvPr id="3" name="Textbox1"/>
          <p:cNvSpPr txBox="1">
            <a:extLst>
              <a:ext uri="smNativeData">
                <pr:smNativeData xmlns:pr="smNativeData" xmlns="smNativeData" val="SMDATA_15_ks5RZ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GoE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a+HBR/E4AEAAAAAAAAAAAAAAAAAAAAAAAAAAAAAAAAAAAAAAAAAAP///wJ/f38AzMzMA8zMzADAwP8Af39/AAAAAAAAAAAAAAAAAAAAAAAAAAAAIQAAABgAAAAUAAAAxhAAAPkDAAAtNwAAWQcAABAgAAAmAAAACAAAAP//////////"/>
              </a:ext>
            </a:extLst>
          </p:cNvSpPr>
          <p:nvPr/>
        </p:nvSpPr>
        <p:spPr>
          <a:xfrm>
            <a:off x="2726690" y="645795"/>
            <a:ext cx="6242685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000" cap="none"/>
            </a:pPr>
            <a:r>
              <a:t>AGENDA UNO SEGUNDO PERÍODO</a:t>
            </a:r>
          </a:p>
        </p:txBody>
      </p:sp>
    </p:spTree>
  </p:cSld>
  <p:clrMapOvr>
    <a:overrideClrMapping bg1="dk1" tx1="lt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21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ks5RZ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GoEAAD/fwAA/38AAAAAAAAJAAAABAAAAN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a+HBR/E4AEAAAAAAAAAAAAAAAAAAAAAAAAAAAAAAAAAAAAAAAAAAP///wJ/f38AzMzMA8zMzADAwP8Af39/AAAAAAAAAAAAAAAAAAAAAAAAAAAAIQAAABgAAAAUAAAAxAEAAKwAAACDRwAAnCgAAAAgAAAmAAAACAAAAP//////////"/>
              </a:ext>
            </a:extLst>
          </p:cNvSpPr>
          <p:nvPr/>
        </p:nvSpPr>
        <p:spPr>
          <a:xfrm>
            <a:off x="287020" y="109220"/>
            <a:ext cx="11337925" cy="6492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000" cap="none"/>
            </a:pPr>
            <a:r>
              <a:t>Para recordar:</a:t>
            </a:r>
          </a:p>
          <a:p>
            <a:pPr>
              <a:defRPr sz="3000" cap="none"/>
            </a:pPr>
            <a:r>
              <a:t>1. Hacer commit</a:t>
            </a:r>
          </a:p>
          <a:p>
            <a:pPr>
              <a:defRPr sz="3000" cap="none"/>
            </a:pPr>
            <a:r>
              <a:t>2.	Hipervículos</a:t>
            </a:r>
          </a:p>
          <a:p>
            <a:pPr>
              <a:defRPr sz="3600" cap="none"/>
            </a:pPr>
            <a:r>
              <a:t>&lt;a href=“</a:t>
            </a:r>
            <a:r>
              <a:rPr cap="none">
                <a:solidFill>
                  <a:srgbClr val="FF0000"/>
                </a:solidFill>
              </a:rPr>
              <a:t>nombre página</a:t>
            </a:r>
            <a:r>
              <a:t>”&gt; </a:t>
            </a:r>
            <a:r>
              <a:rPr cap="none">
                <a:solidFill>
                  <a:srgbClr val="FF0000"/>
                </a:solidFill>
              </a:rPr>
              <a:t>Texto asociado a la página </a:t>
            </a:r>
            <a:r>
              <a:t>&lt;/a&gt;</a:t>
            </a:r>
          </a:p>
          <a:p>
            <a:pPr>
              <a:defRPr sz="3000" cap="none"/>
            </a:pPr>
            <a:r>
              <a:t>3. Color o imágen de fondo.</a:t>
            </a:r>
          </a:p>
          <a:p>
            <a:pPr>
              <a:defRPr sz="3600" cap="none"/>
            </a:pPr>
            <a:r>
              <a:t>background-color:</a:t>
            </a:r>
            <a:r>
              <a:rPr cap="none">
                <a:solidFill>
                  <a:srgbClr val="FF0000"/>
                </a:solidFill>
              </a:rPr>
              <a:t> rgb(5, 247, 247)</a:t>
            </a:r>
            <a:r>
              <a:t>;</a:t>
            </a:r>
          </a:p>
          <a:p>
            <a:pPr>
              <a:defRPr sz="3600" cap="none"/>
            </a:pPr>
            <a:r>
              <a:t>background-image: url("</a:t>
            </a:r>
            <a:r>
              <a:rPr cap="none">
                <a:solidFill>
                  <a:srgbClr val="FF0000"/>
                </a:solidFill>
              </a:rPr>
              <a:t>nombre_image.extensión</a:t>
            </a:r>
            <a:r>
              <a:t>");</a:t>
            </a:r>
          </a:p>
          <a:p>
            <a:pPr>
              <a:defRPr sz="3000" cap="none"/>
            </a:pPr>
            <a:r>
              <a:t>4. Tamaño de letra.</a:t>
            </a:r>
          </a:p>
          <a:p>
            <a:pPr>
              <a:defRPr sz="3600" cap="none"/>
            </a:pPr>
            <a:r>
              <a:t> font-size: </a:t>
            </a:r>
            <a:r>
              <a:rPr cap="none">
                <a:solidFill>
                  <a:srgbClr val="FF0000"/>
                </a:solidFill>
              </a:rPr>
              <a:t>130px;</a:t>
            </a:r>
          </a:p>
          <a:p>
            <a:pPr>
              <a:defRPr sz="3600" cap="none"/>
            </a:pPr>
            <a:r>
              <a:t>5. Color de letra.</a:t>
            </a:r>
          </a:p>
          <a:p>
            <a:pPr>
              <a:defRPr sz="3000" cap="none"/>
            </a:pPr>
            <a:r>
              <a:t> color:</a:t>
            </a:r>
            <a:r>
              <a:rPr cap="none">
                <a:solidFill>
                  <a:srgbClr val="FF0000"/>
                </a:solidFill>
              </a:rPr>
              <a:t> aqua</a:t>
            </a:r>
            <a:r>
              <a:t>;</a:t>
            </a:r>
          </a:p>
          <a:p>
            <a:pPr>
              <a:defRPr sz="3000" cap="none"/>
            </a:pPr>
            <a:r>
              <a:t>6. Alineado de texto</a:t>
            </a:r>
          </a:p>
          <a:p>
            <a:pPr>
              <a:defRPr sz="3000" cap="none"/>
            </a:pPr>
            <a:r>
              <a:t>text-align: </a:t>
            </a:r>
            <a:r>
              <a:rPr cap="none">
                <a:solidFill>
                  <a:srgbClr val="FF0000"/>
                </a:solidFill>
              </a:rPr>
              <a:t>center</a:t>
            </a:r>
            <a:r>
              <a:t>;</a:t>
            </a:r>
          </a:p>
        </p:txBody>
      </p:sp>
    </p:spTree>
  </p:cSld>
  <p:clrMapOvr>
    <a:overrideClrMapping bg1="dk1" tx1="lt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21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ks5RZ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m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2vhwUfxOABAAAAAAAAAAAAAAAAAAAAAAAAAAAAAAAAAAAAAAAAAAD///8Cf39/AMzMzAPMzMwAwMD/AH9/fwAAAAAAAAAAAAAAAAD///8AAAAAACEAAAAYAAAAFAAAAHEAAAB+AAAAuzIAADEq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80010"/>
            <a:ext cx="8174990" cy="67786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xmlns="smNativeData" val="SMDATA_17_ks5RZ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0Rrr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2vhwUfxOABAAAAAAAAAAAAAAAAAAAAAAAAAAAAAAAAAAAAAAAAAAD///8Cf39/AMzMzAPMzMwAwMD/AH9/fwAAAAAAAAAAAAAAAAD///8AAAAAACEAAAAYAAAAFAAAAF4zAAA2CwAAKEoAAJoZ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350250" y="1822450"/>
            <a:ext cx="3704590" cy="23393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overrideClrMapping bg1="dk1" tx1="lt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1FC4E0"/>
        </a:lt1>
        <a:dk2>
          <a:srgbClr val="FFFF99"/>
        </a:dk2>
        <a:lt2>
          <a:srgbClr val="CCCCCC"/>
        </a:lt2>
        <a:accent1>
          <a:srgbClr val="8DAF87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1FC4E0"/>
    </a:dk1>
    <a:lt1>
      <a:srgbClr val="FFFFFF"/>
    </a:lt1>
    <a:dk2>
      <a:srgbClr val="FFFF99"/>
    </a:dk2>
    <a:lt2>
      <a:srgbClr val="CCCCCC"/>
    </a:lt2>
    <a:accent1>
      <a:srgbClr val="8DAF87"/>
    </a:accent1>
    <a:accent2>
      <a:srgbClr val="6D6FC7"/>
    </a:accent2>
    <a:accent3>
      <a:srgbClr val="6D8FA7"/>
    </a:accent3>
    <a:accent4>
      <a:srgbClr val="8DAF87"/>
    </a:accent4>
    <a:accent5>
      <a:srgbClr val="ADCF67"/>
    </a:accent5>
    <a:accent6>
      <a:srgbClr val="CDEF47"/>
    </a:accent6>
    <a:hlink>
      <a:srgbClr val="00FFFF"/>
    </a:hlink>
    <a:folHlink>
      <a:srgbClr val="00FF00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1FC4E0"/>
    </a:dk1>
    <a:lt1>
      <a:srgbClr val="FFFFFF"/>
    </a:lt1>
    <a:dk2>
      <a:srgbClr val="FFFF99"/>
    </a:dk2>
    <a:lt2>
      <a:srgbClr val="CCCCCC"/>
    </a:lt2>
    <a:accent1>
      <a:srgbClr val="8DAF87"/>
    </a:accent1>
    <a:accent2>
      <a:srgbClr val="6D6FC7"/>
    </a:accent2>
    <a:accent3>
      <a:srgbClr val="6D8FA7"/>
    </a:accent3>
    <a:accent4>
      <a:srgbClr val="8DAF87"/>
    </a:accent4>
    <a:accent5>
      <a:srgbClr val="ADCF67"/>
    </a:accent5>
    <a:accent6>
      <a:srgbClr val="CDEF47"/>
    </a:accent6>
    <a:hlink>
      <a:srgbClr val="00FFFF"/>
    </a:hlink>
    <a:folHlink>
      <a:srgbClr val="00FF00"/>
    </a:folHlink>
  </a:clrScheme>
</a:themeOverride>
</file>

<file path=ppt/theme/themeOverride3.xml><?xml version="1.0" encoding="utf-8"?>
<a:themeOverride xmlns:a="http://schemas.openxmlformats.org/drawingml/2006/main">
  <a:clrScheme name="Presentation 1">
    <a:dk1>
      <a:srgbClr val="1FC4E0"/>
    </a:dk1>
    <a:lt1>
      <a:srgbClr val="FFFFFF"/>
    </a:lt1>
    <a:dk2>
      <a:srgbClr val="FFFF99"/>
    </a:dk2>
    <a:lt2>
      <a:srgbClr val="CCCCCC"/>
    </a:lt2>
    <a:accent1>
      <a:srgbClr val="8DAF87"/>
    </a:accent1>
    <a:accent2>
      <a:srgbClr val="6D6FC7"/>
    </a:accent2>
    <a:accent3>
      <a:srgbClr val="6D8FA7"/>
    </a:accent3>
    <a:accent4>
      <a:srgbClr val="8DAF87"/>
    </a:accent4>
    <a:accent5>
      <a:srgbClr val="ADCF67"/>
    </a:accent5>
    <a:accent6>
      <a:srgbClr val="CDEF47"/>
    </a:accent6>
    <a:hlink>
      <a:srgbClr val="00FFFF"/>
    </a:hlink>
    <a:folHlink>
      <a:srgbClr val="00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cerquera</cp:lastModifiedBy>
  <cp:revision>0</cp:revision>
  <dcterms:created xsi:type="dcterms:W3CDTF">2023-04-22T02:20:16Z</dcterms:created>
  <dcterms:modified xsi:type="dcterms:W3CDTF">2023-05-03T03:01:38Z</dcterms:modified>
</cp:coreProperties>
</file>