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37"/>
  </p:notesMasterIdLst>
  <p:sldIdLst>
    <p:sldId id="330" r:id="rId6"/>
    <p:sldId id="258" r:id="rId7"/>
    <p:sldId id="259" r:id="rId8"/>
    <p:sldId id="260" r:id="rId9"/>
    <p:sldId id="262" r:id="rId10"/>
    <p:sldId id="266" r:id="rId11"/>
    <p:sldId id="342" r:id="rId12"/>
    <p:sldId id="275" r:id="rId13"/>
    <p:sldId id="276" r:id="rId14"/>
    <p:sldId id="279" r:id="rId15"/>
    <p:sldId id="287" r:id="rId16"/>
    <p:sldId id="294" r:id="rId17"/>
    <p:sldId id="295" r:id="rId18"/>
    <p:sldId id="296" r:id="rId19"/>
    <p:sldId id="297" r:id="rId20"/>
    <p:sldId id="334" r:id="rId21"/>
    <p:sldId id="298" r:id="rId22"/>
    <p:sldId id="300" r:id="rId23"/>
    <p:sldId id="306" r:id="rId24"/>
    <p:sldId id="308" r:id="rId25"/>
    <p:sldId id="324" r:id="rId26"/>
    <p:sldId id="309" r:id="rId27"/>
    <p:sldId id="312" r:id="rId28"/>
    <p:sldId id="326" r:id="rId29"/>
    <p:sldId id="336" r:id="rId30"/>
    <p:sldId id="337" r:id="rId31"/>
    <p:sldId id="313" r:id="rId32"/>
    <p:sldId id="316" r:id="rId33"/>
    <p:sldId id="318" r:id="rId34"/>
    <p:sldId id="328" r:id="rId35"/>
    <p:sldId id="329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76558A7-FCD4-43DC-8751-CA00DDCE88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AAAEA1D-69BC-4EC0-A930-27126E8454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9733791F-8A2C-4E76-AC4F-0D9B46D6AAE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D84B110-05C3-489E-B8AC-B8E687E1F0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D598492-9192-4D89-86FE-97FA297630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3DB2936-2AC0-4BB6-B621-7573C044B3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31345B-6D17-4261-8E68-4D7B1A351A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A738541-4CB7-4390-8074-A9DD459D7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6949F5-04C7-4C8C-9472-A9C368F4328F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ABD6C363-FBEE-44C5-A9A2-2B0B74C541D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3ED839AD-C784-4882-81AE-3FD12FF00066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64B98381-4F4E-40D7-8BF3-B5FC96EFC9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2BAB9BD7-9D15-4717-B331-4D6E7DC76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352ED5-6F7F-4D2B-BD9D-579695677C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B393B5-F788-468F-BE6F-DB0676A740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0878C-95DE-4CE3-9231-EEBDFF7C3E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90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8AB9B83-4B43-4A9C-8EBA-D4E6AD2729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689594-64AC-4E79-AD20-9C46070DC6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EE02E-BB58-47C0-901A-88C1B3B513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04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FD8C8F-0C8F-400D-B0B7-E9C9DCA055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9CBE5F-BB66-4FFD-A04C-E313493E15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8C1F7-DE34-458F-A594-69EA88DFB1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2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BF835D-9C3F-44F0-8A40-295FBC87A5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CF46F7-7144-4B96-84EA-777FBAE6D9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F39F62-E7EC-4F37-82C8-620930CB45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125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059A46-4CC0-46B0-A3BE-67E8484BB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B50B3E-247E-4BCD-9797-C28C815029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0F808-1BF9-456D-B377-C3EF75BAE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409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983472-3256-4AB8-AD27-32F493C227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5520B2-0A44-4C1B-A2EB-0FB4D982A0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2A11B-5C3F-4F38-83A3-E0AB2156DE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579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ADE48-9702-413D-A8B8-DD971074C3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27FE13-02BB-4E15-835D-46DDBA9FD7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1AAC1-9248-4571-B710-C18418A26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502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12D3F0-3FD2-4E6D-91AB-6B0BC4EF01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7FED2AE-43CB-4B48-A55D-A34B87E650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ABBD6-1E2F-431D-B372-AE44B846B6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988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3FFBC05-BBD5-4913-8277-DE1AD2B5C7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F62F66A-0746-4A0E-818E-0ACB179DD9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7F13A-BC96-4D81-AFAE-4B40DBF0A5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134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F4DD3B3-32D9-47E4-97DA-2050CAC112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50B3668-8FB4-4891-BAA7-5FF7EFFAB4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FABDE-919C-41C1-8C20-E7914221D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620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B6F39-328B-4A87-AE80-44879E560A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3E5A5C-D832-43FC-9E1C-51D07824C5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D65F1-7156-4987-864E-3D8CF47F5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23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8C5C1C-DC13-466D-8118-4595CBD86B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96200" y="6245225"/>
            <a:ext cx="990600" cy="476250"/>
          </a:xfrm>
        </p:spPr>
        <p:txBody>
          <a:bodyPr/>
          <a:lstStyle>
            <a:lvl1pPr>
              <a:defRPr/>
            </a:lvl1pPr>
          </a:lstStyle>
          <a:p>
            <a:fld id="{90412C5C-150D-4EED-B1CE-62ECD946148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50122617-F1B6-4FE6-861F-9B0F55C4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550" y="6234113"/>
            <a:ext cx="720725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1" hangingPunct="1">
              <a:spcBef>
                <a:spcPct val="0"/>
              </a:spcBef>
              <a:buFontTx/>
              <a:buNone/>
              <a:defRPr sz="900">
                <a:solidFill>
                  <a:srgbClr val="22222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  <p:extLst>
      <p:ext uri="{BB962C8B-B14F-4D97-AF65-F5344CB8AC3E}">
        <p14:creationId xmlns:p14="http://schemas.microsoft.com/office/powerpoint/2010/main" val="1707900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925BF-77AF-4CF8-8EDA-6F675B50FE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CEEFCB-EBF5-4460-BFBD-EB2DE1A27C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87817-4343-4EF6-ABC0-2D661836F8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94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2E270D-A46C-4EF9-8376-DAE0E8CC21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F9561D-69DD-4C46-93F3-C6C0CCF86D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99746-2F05-4215-9400-1112B7A93D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448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C66909-43FF-47B9-9ABF-0FBC17672B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7F1BE4-BA71-43D5-9248-70F08CE132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2DDDF-627B-40E3-9222-603A0AE6B0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482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E3DD1D-0AD9-4A4B-9BFA-B37DFB6520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E58B3F-BE94-4D4F-A497-0D045D9AB9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CF3E76-E695-4BB6-A87E-892F415CC1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54C62-0E2F-4823-84A4-111A9E2BE3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0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5B6EC5-72C6-43D4-B86B-321AB94CD8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11B987-2F57-4A14-A931-329F81113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9EBB34-65E9-4B45-8B58-A4C7561DCB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DC9AC-5568-4AE4-B5D0-61B85C82CE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696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4CBB7D-B617-4347-8D23-75408F2AA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7125D2-85AC-480B-8324-F82DB6FDD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E95387-5B6C-406D-B811-DEB3AF197F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7F37AB-FE93-4DCD-B8E6-302ECD1364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9967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D21DBA-5970-4A54-BF04-3B2E832920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A4F9D-9B11-40D4-AB11-C3A29A5E49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05A3A-ED86-470F-A02A-E61D58D2C3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27F7F2-901F-4091-8BE0-368E6D30C0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56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D89646-2650-4813-AA3E-8EBAAED159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1919F7-BDC3-40AD-B6A0-6397663B98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274D48-1405-4D75-965D-D3CCC9979F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1400F-5B7E-4807-95A0-045503A6BE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63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1BDDA9-8B2C-48B8-ABCA-FF0F026BCF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0D1392-7B04-429A-B749-A180B7389F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36F2B40-E5A2-4558-A531-82C2A17A3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A70E2-E7B7-4803-B835-FF4A9C1E1B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0843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033324-0D06-49CB-911F-6A792E60E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39E56C7-7935-40CE-878E-B7A55EF9CA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DD96A4-1364-4E4C-AD31-94B83651DB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FBABE6-C569-4BB5-8B33-E09D7A98AF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34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D381F3-55F0-480F-8204-3F02329412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582652-85B0-42E3-ADBF-4462E5F9F3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3ADF6-3957-4DDA-A422-C6A4C47C27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5451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3FCB2-13BC-459C-AEF0-23C0C76B6C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9E9EF8-348B-4DD1-84BF-E4C9B4C19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138EBF-3514-4671-AAC5-377478F1DF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A8061-8D4D-4AD2-ABAD-E9026258EB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4997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F7078-97E2-4D2C-9164-C687432DF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81081-5966-40B5-B040-F5D422CAFF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2B8D8-B614-46C7-8744-446A85B10A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FBCFF-DA65-4B16-8532-5143B80E27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452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09A53D-AF94-432E-AB24-D7658009F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38496A-D84E-490A-A3BB-D4AA8D9D6B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4DF31F-004E-45AD-B1D5-5D04881BDF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0F8419-7E5E-449D-87F2-AC478E6F9E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0539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09247B-CEB3-45F5-B6BF-7293986C87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D28A68-5582-44A1-A9B4-8818EB52C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9ED53E-F4C8-4DBC-A57D-4CBD32170E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525A0A-C758-4F5D-8221-F8EB04D620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0234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56A34B-890E-4E4B-9F0B-53B9D5999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9CDCFC-A6F5-43BD-B5AE-E3B14F2D66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6C3E50-F1FB-4382-96FE-A3B7E041CE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F0EF6-DEA1-455A-9674-0F5532E14E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8110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6AF753-4C38-4C2B-96CF-028D22B8BA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D10189-ACE1-4C1A-B954-AAC29EA460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007252-332C-4C6C-B8A2-47BEB7D32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86A98-70C9-4BB0-A544-46E907FF5F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4796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1526D1-5FF4-4721-B7DA-57A0E28B29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4DB2E7-EFAB-46B5-8BFC-58FF170689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37C635-D532-44F1-AD20-A631F01197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C0EE20-512F-4E4C-B715-1591E7EE96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562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BB203-8871-461A-921C-5D405F5AAB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8AB74-336A-4252-A00E-0BA4F31813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1E6CDF-B4A0-4A9F-B5D9-17B3FEDFA4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12AF48-EB83-43A3-93B0-17E920B74F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070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06CA38B-3D22-4ECA-892D-6D33FB1324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1183E6-B76D-4527-92E1-7D8982F10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8DB55DD-C763-4F4E-A767-0B2AB43E0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F8819-CDF7-4D5F-984C-C449FE189A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8657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0E5F78D-CBB5-4BF3-A93C-358CBA461C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2DAE86-846C-4AE3-8425-90708A63EC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C38267-60A4-4000-9EAC-5D1A8A3D87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43104-3470-49F2-8A79-5FD7838AA4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49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E657A2-7ED6-4902-A662-7B51EDD565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E82783-F483-41FA-8FB6-54F9F17A70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7782D-E5D3-4752-B84D-0CC8893875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0238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302081F-C0F9-4C52-95A3-A524E758A8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73A71A7-91FC-4C4C-9845-5B62A50D70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C919B97-129C-456B-92CE-C8E87519F4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BCA84-218A-45B4-887C-BD840E0E6C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0644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565F39-2611-4C9A-93AB-8959BF43F0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10CEA4-A832-4019-BBCB-12D9B7A155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CB779-2C35-4242-95B4-417CA7B3B3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7F796-EFE1-4359-BED1-DB8D0A33A8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5081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79B6A-EEA9-4DB5-BABC-9F7F83489F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424D4-4C61-4868-BDC8-301ACB4766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1D806-7F0F-4661-A318-3FB46C777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09748-46D9-4F86-8C45-55BA191694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1891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B4ECF8-45A9-44C5-B5B3-54F3D837FF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D9F2C3-F558-4EDF-AB6C-EB931CEBE3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0EB129-7941-4EB7-BC31-B1DC6933C5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5048BA-30E5-418D-A5A5-29DBDAFB49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4686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EB8E15-A0B3-41AF-AAB6-3B445D17F0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336E47-D873-45D0-9282-2DDEB8121B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125865-1D87-438B-88A8-D44E8F6245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C57D2-12D4-436D-BEEB-784EE5E0ED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637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7696B1-9DE0-4DB8-B6A2-FE3047FF64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35ABF12-12B0-4201-A1EB-8D04A2F5AC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FE3034-506E-4BB6-9017-6EA3F865D7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90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BF5388-ABA7-4EE7-9BE5-05E9E0CF8A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E17CE1A-D742-44A0-83C3-01C7DB3E27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A1BD7F-63CD-4802-89DE-AF3D4FBCA7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9347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1507939-EB6B-481B-BD5C-133FA30103E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7B7B43-5F45-4716-9111-5DAD20CEC6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39DFE-C2DD-490A-BE6E-A5B596B98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9167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CB07E8-1071-444E-B9FF-83D90E53EE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DB32B1-A2E5-4749-969F-48AE3A1F8D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B92984-8A30-4BBC-99CF-4472F9184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2822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ED71DCB-B2ED-4A4E-8BD1-DE94C7C3B4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D0DF53A-1410-4504-A2D0-0C5E721DEB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D2B68-3A93-40AA-9673-059352A6E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64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356F216-0056-4D97-ACCB-65F136C011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67168C6-A6BE-4B63-BA80-5E33F5EE4E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D8F0C-80A4-4947-8780-E0E69B856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5371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3104C19-14BA-40CC-A8C8-A990E1E817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9A6BDC-80B9-4AFE-9A25-D61BF35B5A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CDDF61-4762-4A09-B31A-5916A25101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1927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6B338CD-154C-4463-BF08-5E2DC634E9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9C74C02-6C57-41CE-BF9A-028978F06A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A1C34-6FF1-4446-8715-609AD0D251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2072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CFA857-7803-43A6-B1E6-F22E437476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4A5CF5-2A0B-424F-92AB-14B27F4BCE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0170F-CC0E-4295-8418-8A5CEADF3C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8431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29C1F4-AFAA-424C-9150-7F04CAA6A1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AEA808-872A-4625-AF3C-EA99DC0C3F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CAAB0-E81C-4DD7-A604-BE392CF862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0204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080636-590F-44CA-897D-FC9B014D84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EAD099-28DA-4786-90BD-69189426A6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A7CBE-94A3-4AD9-A220-D78AEEDA8E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682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81C95D-6A15-4DD8-9146-07A415670F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A2E2706-668C-431B-96D7-5403C46F7E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A4F117-8B1C-49C0-94F4-AC55ECAD48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19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86B1DB-1786-4315-9241-5CE5B825EA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73862D-CE84-4261-8FEC-D5CC95A378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7B636-EBBE-4D46-BC58-C0E529DE7B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90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54AD8A5-08BD-4AC3-90C1-344ED9A1A1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2DED020-1393-43D3-8C38-F972ACC16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4CF84-843F-4CA4-AA5C-5C39749556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63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F5B0AB-AE01-4A19-964D-2BBDAA107D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93EBD2-7AB7-4955-95CF-13BC518132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64430-FBE1-4EB9-A463-FECEFA2BBF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85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3554F4-8546-4F77-8A85-A4CECE419F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FB44D3-59F1-46D8-882F-5679D0C884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35381C-A8BE-4E21-8A2B-5EA5007C52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0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7A355D-FD95-48C4-B051-D16478357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8D20D8-ED19-4C7D-B6D4-4FE596D1F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A3D965-5317-415D-A812-C8749B9235C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7010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65E30DD-92F5-411D-B4F9-FC46509E38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5225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A7DA955-7135-4FC0-887A-7D7D211F2C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931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243C4BB-D5CE-4E40-960A-D6C816FB7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FBBBB29-DCA9-4C72-923A-AE1BD3B88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AB312A0-7AE0-42D1-9960-B45D33D1F8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2667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4C74F0-113D-4FAB-A9E2-923A8B839E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829BCE7A-CF33-40F4-8323-FB4FEEEA0C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BAA286-4052-4D62-9B77-7F78DC601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59FADA2-E2F0-4F9C-8BB5-C22BFBC9C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ACB25CC-3EE7-42C7-B576-FDE3B76BAF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FC8A6D-801B-452A-9FD9-960EC9001D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B8700E6-458C-4C6D-90BA-3641D7703D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589E3303-BD1D-498B-9A04-12F4B9E888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B0DB525-9B88-4E54-8113-64BB8469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177211E-C3CE-4E2B-8341-44108CAEF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CB5D339-53B1-48F4-BD27-644EBF3B9E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890F24E-9A07-4003-9FCE-AF47F25D2D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704509-5E73-46E6-9E75-3D4DDC31AB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427D02D5-6B92-40AE-9198-B704F477FB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FC3B75A-EFD1-4FB2-A80A-2F3B4900A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ACAB3DB-2F3F-4780-893B-EA74A93B7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C0B62FA3-0C3B-47DD-98EF-C6EF1A731D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1540A11F-514A-40C1-9B98-B6DF8BA4E8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BB0796-4A47-45D0-B58C-99DB5B7A97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7C320886-FB48-4973-A859-709108CAAC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 Guide to SQL, Ninth Edition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F29828B0-559C-4830-A7A5-71513F9AE2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900" i="1"/>
              <a:t>Chapter Three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900" i="1"/>
              <a:t>Creating Tables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FBB4DFA-4FC3-4237-99D6-73DE1126A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Table (continued)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22A9217-12A7-445F-AF3D-5558B168C8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800"/>
              <a:t>Commands are free-format; no rules stating specific words in specific positions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Indicate the end of a command by typing a semicolon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Commands are not case sensitive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In Oracle, enter the command in the SQL editor pane</a:t>
            </a:r>
          </a:p>
          <a:p>
            <a:pPr eaLnBrk="1" hangingPunct="1">
              <a:spcBef>
                <a:spcPct val="150000"/>
              </a:spcBef>
            </a:pPr>
            <a:endParaRPr lang="en-US" altLang="en-US" sz="2800"/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F642A3F3-BD9F-4AEE-BE98-42344D7624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CAD485-5082-4EAD-8B1A-B9CE6B41970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7653" name="Footer Placeholder 1">
            <a:extLst>
              <a:ext uri="{FF2B5EF4-FFF2-40B4-BE49-F238E27FC236}">
                <a16:creationId xmlns:a16="http://schemas.microsoft.com/office/drawing/2014/main" id="{0386B624-3826-483D-BC5D-616C10B1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>
            <a:extLst>
              <a:ext uri="{FF2B5EF4-FFF2-40B4-BE49-F238E27FC236}">
                <a16:creationId xmlns:a16="http://schemas.microsoft.com/office/drawing/2014/main" id="{E921E530-D037-42B5-9FF4-7BCD51928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Correcting Errors in SQL Commands</a:t>
            </a:r>
          </a:p>
        </p:txBody>
      </p:sp>
      <p:sp>
        <p:nvSpPr>
          <p:cNvPr id="31747" name="Rectangle 7">
            <a:extLst>
              <a:ext uri="{FF2B5EF4-FFF2-40B4-BE49-F238E27FC236}">
                <a16:creationId xmlns:a16="http://schemas.microsoft.com/office/drawing/2014/main" id="{1B2FDDA6-C2A8-4711-8ED3-CFD83531C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the same techniques that you might use in a word processor</a:t>
            </a:r>
          </a:p>
          <a:p>
            <a:pPr eaLnBrk="1" hangingPunct="1"/>
            <a:r>
              <a:rPr lang="en-US" altLang="en-US"/>
              <a:t>Make changes and click Run button to execute command again</a:t>
            </a:r>
          </a:p>
          <a:p>
            <a:pPr eaLnBrk="1" hangingPunct="1"/>
            <a:r>
              <a:rPr lang="en-US" altLang="en-US"/>
              <a:t>Check Results pane to determine if command executed successfully</a:t>
            </a:r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81BE1F66-9821-4371-B967-0B236835D1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1B8AD9-0F33-46C3-8A37-5DFB0EADB63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1749" name="Footer Placeholder 1">
            <a:extLst>
              <a:ext uri="{FF2B5EF4-FFF2-40B4-BE49-F238E27FC236}">
                <a16:creationId xmlns:a16="http://schemas.microsoft.com/office/drawing/2014/main" id="{BBA443EA-4095-431D-8435-A0680289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E5C98DB-27E8-490C-8C39-5E4D4E300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Dropping a Table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448CC34-E5F6-4807-B22B-2C463A6FB2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Can  correct errors by dropping (deleting) a table and starting over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Useful when table is created before errors are discovered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Command is followed by the table to be dropped and a semicolon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Any data in table also deleted</a:t>
            </a:r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D738BB21-FD4D-4947-A07D-00747236F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9A7439-CEAF-4502-A57D-8D039584477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2773" name="Footer Placeholder 1">
            <a:extLst>
              <a:ext uri="{FF2B5EF4-FFF2-40B4-BE49-F238E27FC236}">
                <a16:creationId xmlns:a16="http://schemas.microsoft.com/office/drawing/2014/main" id="{60329428-5F9B-43D1-A8A1-981541AE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4846B34-EACB-4515-9C11-BADE1D9D0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Data Types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7EE86A6-63BB-4737-B48F-6DF44AC802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400"/>
              <a:t>For each column, the type of data must be defined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Common data types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/>
              <a:t>CHAR(n)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/>
              <a:t>VARCHAR(n)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/>
              <a:t>DATE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/>
              <a:t>DECIMAL(p,q)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/>
              <a:t>INT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/>
              <a:t> SMALLINT</a:t>
            </a: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6FF679D8-4E4B-439C-8B32-D3DB967F6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C2C5E4-AB3B-4CBD-AFD7-C04E3CFD6AE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3797" name="Footer Placeholder 1">
            <a:extLst>
              <a:ext uri="{FF2B5EF4-FFF2-40B4-BE49-F238E27FC236}">
                <a16:creationId xmlns:a16="http://schemas.microsoft.com/office/drawing/2014/main" id="{F92B1C91-C428-44E3-89F7-2DEA8F43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7149829-EA99-46B0-B6A1-41FFC07FB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Nulls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64E5B9-8B18-461E-9E41-46AD221045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A special value to represent a situation when the actual value is not known for a column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Can specify whether to allow nulls in the individual columns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Should not allow nulls for primary key columns</a:t>
            </a:r>
          </a:p>
        </p:txBody>
      </p:sp>
      <p:sp>
        <p:nvSpPr>
          <p:cNvPr id="34820" name="Slide Number Placeholder 4">
            <a:extLst>
              <a:ext uri="{FF2B5EF4-FFF2-40B4-BE49-F238E27FC236}">
                <a16:creationId xmlns:a16="http://schemas.microsoft.com/office/drawing/2014/main" id="{0B65D523-DE78-4223-886E-49CEF6F35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64E76C-3C57-4FF6-8AFC-A09B35EA655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4821" name="Footer Placeholder 1">
            <a:extLst>
              <a:ext uri="{FF2B5EF4-FFF2-40B4-BE49-F238E27FC236}">
                <a16:creationId xmlns:a16="http://schemas.microsoft.com/office/drawing/2014/main" id="{23D17650-8D1A-4CD6-9E99-654494C0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52A7845-C2BC-4CE9-9268-25E0374EA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Nulls (continued)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BAA023F-9D58-4498-BE05-CAACDAE9CB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800"/>
              <a:t>Use NOT NULL clause in CREATE TABLE command to exclude the use of nulls in a column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/>
              <a:t>Default is to allow null values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/>
              <a:t>If a column is defined as NOT NULL, system will reject any attempt to store a null value there</a:t>
            </a:r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C11727B4-E434-440D-A214-27C897DEE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C2A618-8276-44A8-8B34-74A747C8FA2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5845" name="Footer Placeholder 1">
            <a:extLst>
              <a:ext uri="{FF2B5EF4-FFF2-40B4-BE49-F238E27FC236}">
                <a16:creationId xmlns:a16="http://schemas.microsoft.com/office/drawing/2014/main" id="{8568B84A-8278-48D0-B1CA-4C43C865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7E36D637-8B63-4FE7-8902-85274AA43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Nulls (continued)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7FA1A35D-7B93-4893-A53F-5BCD7D84DB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F10D0F-A79A-4893-ACA7-E3B455C81DC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6868" name="Text Box 5">
            <a:extLst>
              <a:ext uri="{FF2B5EF4-FFF2-40B4-BE49-F238E27FC236}">
                <a16:creationId xmlns:a16="http://schemas.microsoft.com/office/drawing/2014/main" id="{C3059630-564D-48F7-8852-13EF7FF18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828800"/>
            <a:ext cx="5638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CREATE TABLE REP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(REP_NUM CHAR(2) PRIMARY KEY,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LAST_NAME CHAR(15)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FIRST_NAME CHAR(15)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STREET CHAR(15),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CITY CHAR(15),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STATE CHAR(2),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POSTAL_CODE CHAR(5),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COMMISSION DECIMAL(7,2),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RATE DECIMAL(3,2) );</a:t>
            </a:r>
          </a:p>
        </p:txBody>
      </p:sp>
      <p:sp>
        <p:nvSpPr>
          <p:cNvPr id="36869" name="Footer Placeholder 2">
            <a:extLst>
              <a:ext uri="{FF2B5EF4-FFF2-40B4-BE49-F238E27FC236}">
                <a16:creationId xmlns:a16="http://schemas.microsoft.com/office/drawing/2014/main" id="{C0812C25-AA62-49F5-9426-61BD4DFA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D17C6F7-E37E-4EED-8EF5-6D9F3CC49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Rows to a Table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644BC5F-2373-44C8-BE29-D008B32B9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INSERT Command</a:t>
            </a:r>
            <a:r>
              <a:rPr lang="en-US" altLang="en-US" dirty="0"/>
              <a:t> </a:t>
            </a:r>
            <a:endParaRPr lang="en-US" altLang="en-US" sz="2900" dirty="0"/>
          </a:p>
          <a:p>
            <a:pPr lvl="1" eaLnBrk="1" hangingPunct="1">
              <a:spcBef>
                <a:spcPct val="50000"/>
              </a:spcBef>
            </a:pPr>
            <a:r>
              <a:rPr lang="en-US" altLang="en-US" sz="2600" dirty="0"/>
              <a:t>INSERT INTO followed by table name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600" dirty="0"/>
              <a:t>VALUES command followed by specific values in parentheses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600" dirty="0"/>
              <a:t>Values for character columns in single quotation marks</a:t>
            </a:r>
          </a:p>
        </p:txBody>
      </p:sp>
      <p:sp>
        <p:nvSpPr>
          <p:cNvPr id="37892" name="Slide Number Placeholder 4">
            <a:extLst>
              <a:ext uri="{FF2B5EF4-FFF2-40B4-BE49-F238E27FC236}">
                <a16:creationId xmlns:a16="http://schemas.microsoft.com/office/drawing/2014/main" id="{69351564-6C9F-473F-9784-C8DBE7C04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15395A-8C41-45C0-A826-2ED2D7E8C1A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7893" name="Footer Placeholder 1">
            <a:extLst>
              <a:ext uri="{FF2B5EF4-FFF2-40B4-BE49-F238E27FC236}">
                <a16:creationId xmlns:a16="http://schemas.microsoft.com/office/drawing/2014/main" id="{A108FD11-F360-415D-93D8-6DF6AAF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5EE2F06-855B-40A4-A6A5-4F6CF6DC4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The INSERT </a:t>
            </a:r>
            <a:r>
              <a:rPr lang="en-US" altLang="en-US" sz="4000" dirty="0" smtClean="0"/>
              <a:t>Command</a:t>
            </a:r>
            <a:endParaRPr lang="en-US" altLang="en-US" sz="4000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E45FF08-4652-43DC-B911-BAC5DEE6B0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To add new rows, modify previous insert command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same editing techniques as those used to correct errors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endParaRPr lang="en-US" altLang="en-US" sz="2800"/>
          </a:p>
        </p:txBody>
      </p:sp>
      <p:sp>
        <p:nvSpPr>
          <p:cNvPr id="39940" name="Slide Number Placeholder 4">
            <a:extLst>
              <a:ext uri="{FF2B5EF4-FFF2-40B4-BE49-F238E27FC236}">
                <a16:creationId xmlns:a16="http://schemas.microsoft.com/office/drawing/2014/main" id="{B37BCA05-3BB4-4CD2-B764-6DF7885EBD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2CDAF92-01E5-4194-9ED2-24270C2AB7C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9941" name="Footer Placeholder 1">
            <a:extLst>
              <a:ext uri="{FF2B5EF4-FFF2-40B4-BE49-F238E27FC236}">
                <a16:creationId xmlns:a16="http://schemas.microsoft.com/office/drawing/2014/main" id="{66750FC1-2333-48E1-B53D-7F4B0CD7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98EE3F5-92A5-4C9F-A49E-C312F05E1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200"/>
              <a:t>Inserting a Row that Contains Nulls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2A94961-6266-4655-8EA9-C87B99B85A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a special format of INSERT command to enter a null value in a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Identify the names of the columns that accept non-null values and then list only the non-null values after the VALUES command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2800"/>
          </a:p>
          <a:p>
            <a:pPr eaLnBrk="1" hangingPunct="1">
              <a:spcBef>
                <a:spcPct val="100000"/>
              </a:spcBef>
            </a:pPr>
            <a:endParaRPr lang="en-US" altLang="en-US" sz="2800"/>
          </a:p>
        </p:txBody>
      </p:sp>
      <p:sp>
        <p:nvSpPr>
          <p:cNvPr id="40964" name="Slide Number Placeholder 4">
            <a:extLst>
              <a:ext uri="{FF2B5EF4-FFF2-40B4-BE49-F238E27FC236}">
                <a16:creationId xmlns:a16="http://schemas.microsoft.com/office/drawing/2014/main" id="{441F0B0B-69D6-491D-8DC8-B6425B603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E4AFD2-7599-455C-AB0D-748FF6C22B5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0965" name="Footer Placeholder 1">
            <a:extLst>
              <a:ext uri="{FF2B5EF4-FFF2-40B4-BE49-F238E27FC236}">
                <a16:creationId xmlns:a16="http://schemas.microsoft.com/office/drawing/2014/main" id="{33C36C30-4D85-4094-86FD-09438E49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BA00FED-EB0E-4B53-AD49-E65E0E1F4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11EE129-794E-41DA-8DF4-FED617BBF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Create and run SQL commands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Create tables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Identify and use data types to define columns in tables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Understand and use nulls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Add rows to tables</a:t>
            </a:r>
          </a:p>
        </p:txBody>
      </p:sp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ED07A5B7-6292-4DE1-8AC9-3A9CA79645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9C2D90-54F5-41C2-B802-6BF94E01FF8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8197" name="Footer Placeholder 1">
            <a:extLst>
              <a:ext uri="{FF2B5EF4-FFF2-40B4-BE49-F238E27FC236}">
                <a16:creationId xmlns:a16="http://schemas.microsoft.com/office/drawing/2014/main" id="{10040BD1-3C34-4FBB-8458-6CD05995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7B2885E-CE58-4340-8CFD-F99227705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Viewing Table Data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799C749-AC66-4C8E-8D9C-5C392CD61D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SELECT command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Can display all the rows and columns in a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SELECT * FROM followed by the name of the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Ends with a semicolon</a:t>
            </a:r>
          </a:p>
        </p:txBody>
      </p:sp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BA6128A9-7839-442B-B766-9ED25EBA7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7B106E-4683-435D-A908-342CA3562C1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3013" name="Footer Placeholder 1">
            <a:extLst>
              <a:ext uri="{FF2B5EF4-FFF2-40B4-BE49-F238E27FC236}">
                <a16:creationId xmlns:a16="http://schemas.microsoft.com/office/drawing/2014/main" id="{B25EF5A3-C14D-48D9-8F70-8EB2B9B3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0354CCAC-4EA6-4CCC-A46F-90AD11743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Viewing Table Data (continued)</a:t>
            </a:r>
          </a:p>
        </p:txBody>
      </p:sp>
      <p:sp>
        <p:nvSpPr>
          <p:cNvPr id="45059" name="Rectangle 6">
            <a:extLst>
              <a:ext uri="{FF2B5EF4-FFF2-40B4-BE49-F238E27FC236}">
                <a16:creationId xmlns:a16="http://schemas.microsoft.com/office/drawing/2014/main" id="{F637E55B-D0DA-4F20-9382-43E24EB8E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 Access</a:t>
            </a:r>
          </a:p>
          <a:p>
            <a:pPr lvl="1" eaLnBrk="1" hangingPunct="1"/>
            <a:r>
              <a:rPr lang="en-US" altLang="en-US" sz="2600"/>
              <a:t>Enter SELECT statement in SQL view</a:t>
            </a:r>
          </a:p>
          <a:p>
            <a:pPr eaLnBrk="1" hangingPunct="1"/>
            <a:r>
              <a:rPr lang="en-US" altLang="en-US" sz="2800"/>
              <a:t>In SQL Server</a:t>
            </a:r>
          </a:p>
          <a:p>
            <a:pPr lvl="1" eaLnBrk="1" hangingPunct="1"/>
            <a:r>
              <a:rPr lang="en-US" altLang="en-US" sz="2600"/>
              <a:t>Enter SELECT statement in Query Editor window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59CCD9C8-3507-4943-8507-F265947897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A82629-763A-4197-A8A9-5B8710BE357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5061" name="Footer Placeholder 1">
            <a:extLst>
              <a:ext uri="{FF2B5EF4-FFF2-40B4-BE49-F238E27FC236}">
                <a16:creationId xmlns:a16="http://schemas.microsoft.com/office/drawing/2014/main" id="{EF5ADF9A-644F-4A93-8714-C7F36B2E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0149494-A6CE-4F05-B353-A453773EB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Correcting Errors in a Table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BF02863-2965-400A-A807-65354BDC86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UPDATE command is used to update a value in a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DELETE command allows you to delete a record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INSERT command allows you to add a record</a:t>
            </a:r>
          </a:p>
        </p:txBody>
      </p:sp>
      <p:sp>
        <p:nvSpPr>
          <p:cNvPr id="46084" name="Slide Number Placeholder 4">
            <a:extLst>
              <a:ext uri="{FF2B5EF4-FFF2-40B4-BE49-F238E27FC236}">
                <a16:creationId xmlns:a16="http://schemas.microsoft.com/office/drawing/2014/main" id="{AFC619C1-8222-4681-A90F-E2BA25A75E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E6FED0-FF39-462E-89BD-F70F2FF02E8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46085" name="Footer Placeholder 1">
            <a:extLst>
              <a:ext uri="{FF2B5EF4-FFF2-40B4-BE49-F238E27FC236}">
                <a16:creationId xmlns:a16="http://schemas.microsoft.com/office/drawing/2014/main" id="{F958D30B-78DB-4B0C-88E8-A676CC87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56C2BE5-F16D-45CE-9593-5CFE1657F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Saving SQL Commands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F79BC07-3625-4E04-81C1-AA3B5CE659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z="2800"/>
              <a:t>Allows you to use commands again without retyping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800"/>
              <a:t>Save commands in a script file or script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600"/>
              <a:t>Text file with .sql extension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800"/>
              <a:t>Script repository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600"/>
              <a:t>Special location in Oracle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600"/>
              <a:t>Can download to local drive</a:t>
            </a:r>
          </a:p>
          <a:p>
            <a:pPr eaLnBrk="1" hangingPunct="1">
              <a:spcBef>
                <a:spcPct val="60000"/>
              </a:spcBef>
            </a:pPr>
            <a:endParaRPr lang="en-US" altLang="en-US" sz="2800"/>
          </a:p>
          <a:p>
            <a:pPr eaLnBrk="1" hangingPunct="1">
              <a:spcBef>
                <a:spcPct val="60000"/>
              </a:spcBef>
            </a:pPr>
            <a:endParaRPr lang="en-US" altLang="en-US" sz="2900"/>
          </a:p>
        </p:txBody>
      </p:sp>
      <p:sp>
        <p:nvSpPr>
          <p:cNvPr id="50180" name="Slide Number Placeholder 4">
            <a:extLst>
              <a:ext uri="{FF2B5EF4-FFF2-40B4-BE49-F238E27FC236}">
                <a16:creationId xmlns:a16="http://schemas.microsoft.com/office/drawing/2014/main" id="{FC477DC3-A13C-4E57-9524-F7049EBBA7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7BDBD2-F172-46AB-BF7B-5A1EBD737F5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50181" name="Footer Placeholder 1">
            <a:extLst>
              <a:ext uri="{FF2B5EF4-FFF2-40B4-BE49-F238E27FC236}">
                <a16:creationId xmlns:a16="http://schemas.microsoft.com/office/drawing/2014/main" id="{3FED3D02-C53C-4A35-8E38-375D36D6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2789870-4340-40A0-886C-1CEFC72DC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Saving SQL Commands (continued)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D8E8E4D-8F81-4284-A2EB-1B1349C44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To create a script file in Oracle:</a:t>
            </a:r>
          </a:p>
          <a:p>
            <a:pPr lvl="1" eaLnBrk="1" hangingPunct="1"/>
            <a:r>
              <a:rPr lang="en-US" altLang="en-US" sz="2600"/>
              <a:t>Use Script Editor page</a:t>
            </a:r>
          </a:p>
          <a:p>
            <a:pPr lvl="1" eaLnBrk="1" hangingPunct="1"/>
            <a:r>
              <a:rPr lang="en-US" altLang="en-US" sz="2600"/>
              <a:t>Enter a name for script</a:t>
            </a:r>
          </a:p>
          <a:p>
            <a:pPr lvl="1" eaLnBrk="1" hangingPunct="1"/>
            <a:r>
              <a:rPr lang="en-US" altLang="en-US" sz="2600"/>
              <a:t>Type the command or commands to save in script</a:t>
            </a:r>
          </a:p>
          <a:p>
            <a:pPr lvl="1" eaLnBrk="1" hangingPunct="1"/>
            <a:r>
              <a:rPr lang="en-US" altLang="en-US" sz="2600"/>
              <a:t>Save the script</a:t>
            </a:r>
          </a:p>
        </p:txBody>
      </p:sp>
      <p:sp>
        <p:nvSpPr>
          <p:cNvPr id="51204" name="Slide Number Placeholder 4">
            <a:extLst>
              <a:ext uri="{FF2B5EF4-FFF2-40B4-BE49-F238E27FC236}">
                <a16:creationId xmlns:a16="http://schemas.microsoft.com/office/drawing/2014/main" id="{8297834D-8884-4118-B931-1F58F62825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DBD8F7-3744-4DC7-820F-8F08BA1497A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1205" name="Footer Placeholder 1">
            <a:extLst>
              <a:ext uri="{FF2B5EF4-FFF2-40B4-BE49-F238E27FC236}">
                <a16:creationId xmlns:a16="http://schemas.microsoft.com/office/drawing/2014/main" id="{B4A12599-D89A-4F97-A8E3-CA483800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FB57BA1-8EEF-4251-A542-07D27A6D8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Saving SQL Commands (continued)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9C2D14D-049F-4156-90BF-C432075A80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Once a script file is created:</a:t>
            </a:r>
          </a:p>
          <a:p>
            <a:pPr lvl="1" eaLnBrk="1" hangingPunct="1"/>
            <a:r>
              <a:rPr lang="en-US" altLang="en-US" sz="2600"/>
              <a:t>Can view, edit, or run</a:t>
            </a:r>
          </a:p>
          <a:p>
            <a:pPr lvl="1" eaLnBrk="1" hangingPunct="1"/>
            <a:r>
              <a:rPr lang="en-US" altLang="en-US" sz="2600"/>
              <a:t>Can delete</a:t>
            </a:r>
          </a:p>
          <a:p>
            <a:pPr lvl="1" eaLnBrk="1" hangingPunct="1"/>
            <a:r>
              <a:rPr lang="en-US" altLang="en-US" sz="2600"/>
              <a:t>Can download from script repository to local drive</a:t>
            </a:r>
          </a:p>
          <a:p>
            <a:pPr lvl="1" eaLnBrk="1" hangingPunct="1"/>
            <a:r>
              <a:rPr lang="en-US" altLang="en-US" sz="2600"/>
              <a:t>Can upload from local drive to script repository</a:t>
            </a:r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AEF75995-1C86-467E-A9D7-4852DFB961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CD999D-9F24-4A8C-9C2D-BB354976D9B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52229" name="Footer Placeholder 1">
            <a:extLst>
              <a:ext uri="{FF2B5EF4-FFF2-40B4-BE49-F238E27FC236}">
                <a16:creationId xmlns:a16="http://schemas.microsoft.com/office/drawing/2014/main" id="{9152FCD4-DCB9-4D56-B93D-EA35F4AE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EE625F7-C1C0-4493-80C6-53DC278B1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Saving SQL Commands (continued)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87B0570-7547-4454-B04A-9D702E101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Access</a:t>
            </a:r>
          </a:p>
          <a:p>
            <a:pPr lvl="1" eaLnBrk="1" hangingPunct="1"/>
            <a:r>
              <a:rPr lang="en-US" altLang="en-US" sz="2600"/>
              <a:t>Does not use script files</a:t>
            </a:r>
          </a:p>
          <a:p>
            <a:pPr lvl="1" eaLnBrk="1" hangingPunct="1"/>
            <a:r>
              <a:rPr lang="en-US" altLang="en-US" sz="2600"/>
              <a:t>Save SQL commands as query objects</a:t>
            </a:r>
          </a:p>
          <a:p>
            <a:pPr eaLnBrk="1" hangingPunct="1"/>
            <a:r>
              <a:rPr lang="en-US" altLang="en-US" sz="2800"/>
              <a:t>SQL Server</a:t>
            </a:r>
          </a:p>
          <a:p>
            <a:pPr lvl="1" eaLnBrk="1" hangingPunct="1"/>
            <a:r>
              <a:rPr lang="en-US" altLang="en-US" sz="2600"/>
              <a:t>Can create scripts</a:t>
            </a:r>
          </a:p>
          <a:p>
            <a:pPr lvl="1" eaLnBrk="1" hangingPunct="1"/>
            <a:r>
              <a:rPr lang="en-US" altLang="en-US" sz="2600"/>
              <a:t>Can view, edit, run scripts</a:t>
            </a:r>
          </a:p>
          <a:p>
            <a:pPr lvl="1" eaLnBrk="1" hangingPunct="1"/>
            <a:r>
              <a:rPr lang="en-US" altLang="en-US" sz="2600"/>
              <a:t>Can delete scripts</a:t>
            </a:r>
          </a:p>
        </p:txBody>
      </p:sp>
      <p:sp>
        <p:nvSpPr>
          <p:cNvPr id="53252" name="Slide Number Placeholder 4">
            <a:extLst>
              <a:ext uri="{FF2B5EF4-FFF2-40B4-BE49-F238E27FC236}">
                <a16:creationId xmlns:a16="http://schemas.microsoft.com/office/drawing/2014/main" id="{D4D5B28D-E276-44BD-B89F-E825AB0E1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EE9F8D-2AE5-4BFD-85F4-4C712594DDE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53253" name="Footer Placeholder 1">
            <a:extLst>
              <a:ext uri="{FF2B5EF4-FFF2-40B4-BE49-F238E27FC236}">
                <a16:creationId xmlns:a16="http://schemas.microsoft.com/office/drawing/2014/main" id="{B5DF074A-1408-449A-BF21-770E09E6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F74D4F4-E74F-4C90-954B-788BF940E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the Remaining Database Tables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CD0E76C-A52D-4367-B286-3192E69AD4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800"/>
              <a:t>Execute appropriate CREATE TABLE and INSERT commands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/>
              <a:t>Save these commands as scripts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/>
              <a:t>Separate multiple commands in a script file with a semicolon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/>
              <a:t>Figures 3-30 through 3-37 give additional table information for TAL Distributors</a:t>
            </a:r>
          </a:p>
        </p:txBody>
      </p:sp>
      <p:sp>
        <p:nvSpPr>
          <p:cNvPr id="54276" name="Slide Number Placeholder 4">
            <a:extLst>
              <a:ext uri="{FF2B5EF4-FFF2-40B4-BE49-F238E27FC236}">
                <a16:creationId xmlns:a16="http://schemas.microsoft.com/office/drawing/2014/main" id="{E517F200-02D0-4587-8E35-73E020BC8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6DF7B6-B3E9-4584-B499-2475E794B5C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54277" name="Footer Placeholder 1">
            <a:extLst>
              <a:ext uri="{FF2B5EF4-FFF2-40B4-BE49-F238E27FC236}">
                <a16:creationId xmlns:a16="http://schemas.microsoft.com/office/drawing/2014/main" id="{AF101C7E-9CFF-4679-9D99-FFF133EA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F1F8056-ECCC-495A-B755-10FD28C1C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Describing a Table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C057FE7-EBF9-48D6-9C67-CD83758A7A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DESCRIBE command (Oracle)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Documenter tool (Access)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Exec sp_columns command (SQL Server)</a:t>
            </a:r>
          </a:p>
          <a:p>
            <a:pPr lvl="1" eaLnBrk="1" hangingPunct="1">
              <a:spcBef>
                <a:spcPct val="10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72206244-829C-420C-8596-B10AA10CA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A08116-4515-4F56-8D5C-FAF4541E0EF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55301" name="Footer Placeholder 1">
            <a:extLst>
              <a:ext uri="{FF2B5EF4-FFF2-40B4-BE49-F238E27FC236}">
                <a16:creationId xmlns:a16="http://schemas.microsoft.com/office/drawing/2014/main" id="{5C35CE61-3465-4AF7-B6BA-F33890A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E46844B-2298-47C4-AA1E-01540617A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839E553-0E09-4F70-AB94-80478D657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0"/>
              </a:spcBef>
              <a:defRPr/>
            </a:pPr>
            <a:r>
              <a:rPr lang="en-US" altLang="en-US" sz="2800" dirty="0"/>
              <a:t>Use the CREATE TABLE command to create tables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  <a:defRPr/>
            </a:pPr>
            <a:r>
              <a:rPr lang="en-US" altLang="en-US" sz="2800" dirty="0"/>
              <a:t>Use the DROP TABLE command to delete a table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  <a:defRPr/>
            </a:pPr>
            <a:r>
              <a:rPr lang="en-US" altLang="en-US" sz="2800" dirty="0"/>
              <a:t>CHAR, VARCHAR, DATE, DECIMAL, INT, and SMALLINT data types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  <a:defRPr/>
            </a:pPr>
            <a:r>
              <a:rPr lang="en-US" altLang="en-US" sz="2600" dirty="0"/>
              <a:t>Access does not support DECIMAL</a:t>
            </a:r>
          </a:p>
          <a:p>
            <a:pPr marL="0" indent="0" eaLnBrk="1" hangingPunct="1">
              <a:lnSpc>
                <a:spcPct val="80000"/>
              </a:lnSpc>
              <a:spcBef>
                <a:spcPct val="100000"/>
              </a:spcBef>
              <a:buFontTx/>
              <a:buNone/>
              <a:defRPr/>
            </a:pPr>
            <a:endParaRPr lang="en-US" altLang="en-US" sz="2600" dirty="0"/>
          </a:p>
        </p:txBody>
      </p:sp>
      <p:sp>
        <p:nvSpPr>
          <p:cNvPr id="57348" name="Slide Number Placeholder 4">
            <a:extLst>
              <a:ext uri="{FF2B5EF4-FFF2-40B4-BE49-F238E27FC236}">
                <a16:creationId xmlns:a16="http://schemas.microsoft.com/office/drawing/2014/main" id="{E1E1254B-841A-4F12-A084-BE31E5E575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DF72C1-0892-4E35-9657-3BD7912227C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57349" name="Footer Placeholder 1">
            <a:extLst>
              <a:ext uri="{FF2B5EF4-FFF2-40B4-BE49-F238E27FC236}">
                <a16:creationId xmlns:a16="http://schemas.microsoft.com/office/drawing/2014/main" id="{C56E2730-166A-4432-B258-BD65C31B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4954325-AB3A-4B45-84DE-CEF0FAC49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 (continued)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4035F6B-737D-4C6E-A82F-B0BEE485CE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View table data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Correct errors in a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Save SQL commands to a file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Describe a table’s layout using SQL</a:t>
            </a:r>
          </a:p>
        </p:txBody>
      </p:sp>
      <p:sp>
        <p:nvSpPr>
          <p:cNvPr id="9220" name="Slide Number Placeholder 4">
            <a:extLst>
              <a:ext uri="{FF2B5EF4-FFF2-40B4-BE49-F238E27FC236}">
                <a16:creationId xmlns:a16="http://schemas.microsoft.com/office/drawing/2014/main" id="{C7899008-BF08-4226-88F1-CEF6E86C4B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EC1C1C-F84F-433F-8AD6-714E6CBA885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221" name="Footer Placeholder 1">
            <a:extLst>
              <a:ext uri="{FF2B5EF4-FFF2-40B4-BE49-F238E27FC236}">
                <a16:creationId xmlns:a16="http://schemas.microsoft.com/office/drawing/2014/main" id="{86E693B8-E233-4586-98DA-CF8909E3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DCA82E0-57B0-4DDE-A570-ECB52BFD1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(continued)</a:t>
            </a:r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4C4AE1FC-3AB4-42BA-8ABE-312A7469E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Null value used when actual value for a column is unknown, unavailable, or not applicable</a:t>
            </a:r>
          </a:p>
          <a:p>
            <a:pPr eaLnBrk="1" hangingPunct="1"/>
            <a:r>
              <a:rPr lang="en-US" altLang="en-US" sz="2800"/>
              <a:t>Use NOT Null clause to identify columns that cannot have a null value </a:t>
            </a:r>
          </a:p>
          <a:p>
            <a:pPr eaLnBrk="1" hangingPunct="1"/>
            <a:r>
              <a:rPr lang="en-US" altLang="en-US" sz="2800"/>
              <a:t>Use INSERT command to add rows</a:t>
            </a:r>
          </a:p>
          <a:p>
            <a:pPr eaLnBrk="1" hangingPunct="1"/>
            <a:r>
              <a:rPr lang="en-US" altLang="en-US" sz="2800"/>
              <a:t>Use SELECT command to view data in a table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58372" name="Slide Number Placeholder 4">
            <a:extLst>
              <a:ext uri="{FF2B5EF4-FFF2-40B4-BE49-F238E27FC236}">
                <a16:creationId xmlns:a16="http://schemas.microsoft.com/office/drawing/2014/main" id="{4F5F95CC-23A3-42B2-B315-4B7928AD1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ADE5DB-A5AC-43F3-8494-ABF72F85217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58373" name="Footer Placeholder 1">
            <a:extLst>
              <a:ext uri="{FF2B5EF4-FFF2-40B4-BE49-F238E27FC236}">
                <a16:creationId xmlns:a16="http://schemas.microsoft.com/office/drawing/2014/main" id="{4944185E-4FAC-4E0A-B6A8-528E4C8A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D35BBD0-4456-4771-BADE-6F71BC68E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(continued)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E3CA176-18EA-4EFF-B4A3-061A9CB48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Use UPDATE command to change the value in a column</a:t>
            </a:r>
          </a:p>
          <a:p>
            <a:pPr eaLnBrk="1" hangingPunct="1"/>
            <a:r>
              <a:rPr lang="en-US" altLang="en-US" sz="2800"/>
              <a:t>Use DELETE command to delete a row</a:t>
            </a:r>
          </a:p>
          <a:p>
            <a:pPr eaLnBrk="1" hangingPunct="1"/>
            <a:r>
              <a:rPr lang="en-US" altLang="en-US" sz="2800"/>
              <a:t>Save SQL commands in a script file</a:t>
            </a:r>
          </a:p>
          <a:p>
            <a:pPr eaLnBrk="1" hangingPunct="1"/>
            <a:r>
              <a:rPr lang="en-US" altLang="en-US" sz="2800"/>
              <a:t>Use DESCRIBE command to display a table’s structure</a:t>
            </a:r>
          </a:p>
        </p:txBody>
      </p:sp>
      <p:sp>
        <p:nvSpPr>
          <p:cNvPr id="59396" name="Slide Number Placeholder 4">
            <a:extLst>
              <a:ext uri="{FF2B5EF4-FFF2-40B4-BE49-F238E27FC236}">
                <a16:creationId xmlns:a16="http://schemas.microsoft.com/office/drawing/2014/main" id="{5D7B0A76-8A3A-41F3-A4BC-09F10AD268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BB9E9E-7707-413B-A54D-FF7CD2CC846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59397" name="Footer Placeholder 1">
            <a:extLst>
              <a:ext uri="{FF2B5EF4-FFF2-40B4-BE49-F238E27FC236}">
                <a16:creationId xmlns:a16="http://schemas.microsoft.com/office/drawing/2014/main" id="{D685A303-5C5E-49B9-9208-48F011EF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1941F29-65E1-4F47-9524-6CB6E4C61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3EE417D-833D-4E1E-ACB6-C295FF5FA2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Structured Query Language (SQL)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Most popular and widely used language for retrieving and manipulating database data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Developed in mid 1970s under the name SEQUEL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Renamed SQL in 1980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Used by most DBMSs</a:t>
            </a:r>
            <a:endParaRPr lang="en-US" altLang="en-US"/>
          </a:p>
        </p:txBody>
      </p:sp>
      <p:sp>
        <p:nvSpPr>
          <p:cNvPr id="10244" name="Slide Number Placeholder 4">
            <a:extLst>
              <a:ext uri="{FF2B5EF4-FFF2-40B4-BE49-F238E27FC236}">
                <a16:creationId xmlns:a16="http://schemas.microsoft.com/office/drawing/2014/main" id="{FD038B22-DB2A-456B-832A-A28F17EF10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958941-109B-4E68-90DF-44A47678F35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0245" name="Footer Placeholder 1">
            <a:extLst>
              <a:ext uri="{FF2B5EF4-FFF2-40B4-BE49-F238E27FC236}">
                <a16:creationId xmlns:a16="http://schemas.microsoft.com/office/drawing/2014/main" id="{BBC09701-93ED-4109-9457-BE3A010B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BB7598F-1DBA-494D-9DA0-3B4160BAB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and Running SQL Commands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1427651-E09E-4EBE-BA5F-A78D16A25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Oracle Database 11g Express</a:t>
            </a:r>
          </a:p>
          <a:p>
            <a:pPr lvl="1" eaLnBrk="1" hangingPunct="1"/>
            <a:r>
              <a:rPr lang="en-US" altLang="en-US" sz="2600"/>
              <a:t>Software used in text to illustrate SQL</a:t>
            </a:r>
          </a:p>
          <a:p>
            <a:pPr lvl="1" eaLnBrk="1" hangingPunct="1"/>
            <a:r>
              <a:rPr lang="en-US" altLang="en-US" sz="2600"/>
              <a:t>Commands will work the same in other versions of Oracle</a:t>
            </a:r>
            <a:endParaRPr lang="en-US" altLang="en-US" sz="2400"/>
          </a:p>
          <a:p>
            <a:pPr eaLnBrk="1" hangingPunct="1"/>
            <a:r>
              <a:rPr lang="en-US" altLang="en-US" sz="2800"/>
              <a:t>Differences between Oracle and Microsoft Access and SQL Server are noted in special boxes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endParaRPr lang="en-US" altLang="en-US" sz="2400"/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0696F305-7700-4B8A-B97D-58C6C537D7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77DA35-1131-4149-AB1B-49ACCAF2432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9" name="Footer Placeholder 1">
            <a:extLst>
              <a:ext uri="{FF2B5EF4-FFF2-40B4-BE49-F238E27FC236}">
                <a16:creationId xmlns:a16="http://schemas.microsoft.com/office/drawing/2014/main" id="{158FD634-B620-4ABB-9249-A935E8E4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8B1A1AC-C5F0-4027-A0A3-BCF91C1A4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Oracle Database 11g Express Edition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E506C5E-BFA3-4D62-928C-F8CC545666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400"/>
              <a:t>App loads in your web browser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/>
              <a:t>Must have a DBA database role username and password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/>
              <a:t>Create a workspace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400"/>
              <a:t>A work area that allows multiple users to work with the same installation of Oracle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/>
              <a:t>Login to the workspace</a:t>
            </a:r>
          </a:p>
        </p:txBody>
      </p:sp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4F2DA87E-B686-4E48-9A2D-500EB12821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3E92A3F-0A97-4C9D-8F0F-35953A2812E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2293" name="Footer Placeholder 1">
            <a:extLst>
              <a:ext uri="{FF2B5EF4-FFF2-40B4-BE49-F238E27FC236}">
                <a16:creationId xmlns:a16="http://schemas.microsoft.com/office/drawing/2014/main" id="{43A35B24-96D0-417D-92D6-DE5D8175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1A962E7-D72D-4FD3-A4FA-2B6D8FD7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Oracle Database 11g Express Edition (continued)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526DF44-85BB-44D2-B3C0-FCB34628A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Application Express home page provides access to various tools</a:t>
            </a:r>
          </a:p>
          <a:p>
            <a:r>
              <a:rPr lang="en-US" altLang="en-US"/>
              <a:t>Use SQL Workshop tool in this text</a:t>
            </a:r>
          </a:p>
          <a:p>
            <a:r>
              <a:rPr lang="en-US" altLang="en-US"/>
              <a:t>SQL Scripts page displays scripts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EE28E18-842D-4AE3-86A9-637E49405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5AFF0A-5F20-4F93-AC0E-4F84FD0D8A0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7413" name="Footer Placeholder 4">
            <a:extLst>
              <a:ext uri="{FF2B5EF4-FFF2-40B4-BE49-F238E27FC236}">
                <a16:creationId xmlns:a16="http://schemas.microsoft.com/office/drawing/2014/main" id="{623582C7-9003-4BAA-B748-886ED2DF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1F0E17C-2328-49CD-A9F2-C7EC7FD65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Table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9E08BD0-FB4B-4765-973F-F57961663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400"/>
              <a:t>Describe the layout of each table in the database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/>
              <a:t>Use CREATE TABLE command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/>
              <a:t>TABLE is followed by the table name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/>
              <a:t>Follow this with the names and data types of the columns in the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/>
              <a:t>Data types define type and size of data</a:t>
            </a: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375A7E1C-48CC-4843-B3B0-840A9791F8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F1F15A-7232-474B-A123-E56AA2CBB0F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4581" name="Footer Placeholder 1">
            <a:extLst>
              <a:ext uri="{FF2B5EF4-FFF2-40B4-BE49-F238E27FC236}">
                <a16:creationId xmlns:a16="http://schemas.microsoft.com/office/drawing/2014/main" id="{471B59A0-198C-448F-A4D5-A999576B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670232A-E86E-4684-A415-8AB5FB85F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Table (continued)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7D1AAAD-58C4-49DA-98D2-5324AB275E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Table and column name restrictions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Names cannot exceed 30 characters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Must start with a letter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Can contain letters, numbers, and underscores (_)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Cannot contain spaces</a:t>
            </a: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3B18A2D4-7B70-4555-AA0A-D0C98E8F0D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D4C451-148F-4F0C-B4F6-E74A12A8E16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5605" name="Footer Placeholder 1">
            <a:extLst>
              <a:ext uri="{FF2B5EF4-FFF2-40B4-BE49-F238E27FC236}">
                <a16:creationId xmlns:a16="http://schemas.microsoft.com/office/drawing/2014/main" id="{B6B41DE4-E731-460E-B510-645A143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2603</Words>
  <Application>Microsoft Office PowerPoint</Application>
  <PresentationFormat>On-screen Show (4:3)</PresentationFormat>
  <Paragraphs>227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Times New Roman</vt:lpstr>
      <vt:lpstr>Default Design</vt:lpstr>
      <vt:lpstr>Theme1</vt:lpstr>
      <vt:lpstr>2_Default Design</vt:lpstr>
      <vt:lpstr>1_Default Design</vt:lpstr>
      <vt:lpstr>3_Default Design</vt:lpstr>
      <vt:lpstr>A Guide to SQL, Ninth Edition</vt:lpstr>
      <vt:lpstr>Objectives</vt:lpstr>
      <vt:lpstr>Objectives (continued)</vt:lpstr>
      <vt:lpstr>Introduction</vt:lpstr>
      <vt:lpstr>Creating and Running SQL Commands</vt:lpstr>
      <vt:lpstr>Using the Oracle Database 11g Express Edition</vt:lpstr>
      <vt:lpstr>Using the Oracle Database 11g Express Edition (continued)</vt:lpstr>
      <vt:lpstr>Creating a Table</vt:lpstr>
      <vt:lpstr>Creating a Table (continued)</vt:lpstr>
      <vt:lpstr>Creating a Table (continued)</vt:lpstr>
      <vt:lpstr>Correcting Errors in SQL Commands</vt:lpstr>
      <vt:lpstr>Dropping a Table</vt:lpstr>
      <vt:lpstr>Using Data Types</vt:lpstr>
      <vt:lpstr>Using Nulls</vt:lpstr>
      <vt:lpstr>Using Nulls (continued)</vt:lpstr>
      <vt:lpstr>Using Nulls (continued)</vt:lpstr>
      <vt:lpstr>Adding Rows to a Table</vt:lpstr>
      <vt:lpstr>The INSERT Command</vt:lpstr>
      <vt:lpstr>Inserting a Row that Contains Nulls</vt:lpstr>
      <vt:lpstr>Viewing Table Data</vt:lpstr>
      <vt:lpstr>Viewing Table Data (continued)</vt:lpstr>
      <vt:lpstr>Correcting Errors in a Table</vt:lpstr>
      <vt:lpstr>Saving SQL Commands</vt:lpstr>
      <vt:lpstr>Saving SQL Commands (continued)</vt:lpstr>
      <vt:lpstr>Saving SQL Commands (continued)</vt:lpstr>
      <vt:lpstr>Saving SQL Commands (continued)</vt:lpstr>
      <vt:lpstr>Creating the Remaining Database Tables</vt:lpstr>
      <vt:lpstr>Describing a Table</vt:lpstr>
      <vt:lpstr>Summary</vt:lpstr>
      <vt:lpstr>Summary (continued)</vt:lpstr>
      <vt:lpstr>Summary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Course Technology</dc:creator>
  <cp:lastModifiedBy>John Long</cp:lastModifiedBy>
  <cp:revision>49</cp:revision>
  <dcterms:created xsi:type="dcterms:W3CDTF">2005-09-26T02:42:59Z</dcterms:created>
  <dcterms:modified xsi:type="dcterms:W3CDTF">2020-01-16T18:57:42Z</dcterms:modified>
</cp:coreProperties>
</file>