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42"/>
  </p:notesMasterIdLst>
  <p:sldIdLst>
    <p:sldId id="295" r:id="rId6"/>
    <p:sldId id="258" r:id="rId7"/>
    <p:sldId id="259" r:id="rId8"/>
    <p:sldId id="260" r:id="rId9"/>
    <p:sldId id="262" r:id="rId10"/>
    <p:sldId id="302" r:id="rId11"/>
    <p:sldId id="263" r:id="rId12"/>
    <p:sldId id="264" r:id="rId13"/>
    <p:sldId id="303" r:id="rId14"/>
    <p:sldId id="265" r:id="rId15"/>
    <p:sldId id="297" r:id="rId16"/>
    <p:sldId id="298" r:id="rId17"/>
    <p:sldId id="268" r:id="rId18"/>
    <p:sldId id="292" r:id="rId19"/>
    <p:sldId id="269" r:id="rId20"/>
    <p:sldId id="270" r:id="rId21"/>
    <p:sldId id="271" r:id="rId22"/>
    <p:sldId id="272" r:id="rId23"/>
    <p:sldId id="299" r:id="rId24"/>
    <p:sldId id="274" r:id="rId25"/>
    <p:sldId id="275" r:id="rId26"/>
    <p:sldId id="276" r:id="rId27"/>
    <p:sldId id="277" r:id="rId28"/>
    <p:sldId id="278" r:id="rId29"/>
    <p:sldId id="291" r:id="rId30"/>
    <p:sldId id="279" r:id="rId31"/>
    <p:sldId id="280" r:id="rId32"/>
    <p:sldId id="281" r:id="rId33"/>
    <p:sldId id="283" r:id="rId34"/>
    <p:sldId id="284" r:id="rId35"/>
    <p:sldId id="286" r:id="rId36"/>
    <p:sldId id="288" r:id="rId37"/>
    <p:sldId id="300" r:id="rId38"/>
    <p:sldId id="289" r:id="rId39"/>
    <p:sldId id="290" r:id="rId40"/>
    <p:sldId id="301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4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8A381FF-3ABC-4CC6-A24E-50262F5B1D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A335EF6-5AAD-4860-B1D7-01723C33D6C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CEA0D1DE-DF5B-4DE0-88B7-B8895925538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FAD38F1-95EC-4FA8-9893-2964D5FE94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624EBFE-A6E7-447E-8B07-BB8326B088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92ACE82-8DAF-44FE-89EF-F5E4C70D72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EEC3E3-0AF8-421E-AD8B-A6ED920458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CFBF6DF-40A7-40D7-B59D-03382658C9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8346DA8-F674-486D-A7CF-EC001C5A11B1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6083" name="Rectangle 7">
            <a:extLst>
              <a:ext uri="{FF2B5EF4-FFF2-40B4-BE49-F238E27FC236}">
                <a16:creationId xmlns:a16="http://schemas.microsoft.com/office/drawing/2014/main" id="{43C3B02B-EC9E-4764-A2A2-C9FB81E3176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D383F1D1-B97B-4E1C-AB27-1DBD90B70622}" type="slidenum">
              <a:rPr lang="en-US" altLang="en-US"/>
              <a:pPr algn="r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786B06B3-CCF0-4114-9C68-3336FD0D1D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937BDBFA-9669-4F36-A169-1E67E123C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0B50FA-3BD4-43AF-B3ED-EC6DD3A59C5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18C318-1B70-4F69-966E-965DFE388C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C3102C-486E-4AFD-BAE7-B682E766D9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8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C9DE5E-D140-4D6B-89B7-2A0395C8F0A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CE4B4BE-27E4-42CC-A43F-531EB98D04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63102-B3BB-4CB5-8FE0-A8136803AA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96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E7615A-78CD-445F-A36F-391EF23084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64D4A0-827E-4A17-91CE-6E95EAAB85C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911E30-F05A-4EC6-B51B-7F63870115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340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C0AEA4-2413-4F2E-BC4F-7E07D414C5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DE3867-97FB-43CC-8C35-10B08D5EE8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3A407D-442E-4AA2-98F6-9D061E567D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554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D71052-DDDC-47AF-961F-7D39735408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A9C0EE-33ED-4DE8-83C2-6F0CD0F13E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086A7-65A9-4194-B522-5CCF45226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335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19E568-0CEC-49E4-9B6D-7E55B426C1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33D0F75-07E5-43C3-81A6-24F1F1E1D6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D40A6-665A-469D-83B8-F50C867A0D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156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84A3B6-F789-4284-982C-2BA3150D7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C656B2-2EE8-423F-A344-69C2A90821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5C4DA-919D-4582-A82B-37D569D900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253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22690EF-AAA0-495E-912C-F0923EBB90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8D5469-F27E-4DFA-A5B0-DCFCCEC556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AE2C2-82F3-4A87-A161-B67D334E48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041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E378778-6AB9-4376-9E83-ACCF255533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D90AAF-E0EE-4EE7-9507-69F377E608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AADE5-1AFF-449E-AE0B-5F8BC117DE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693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A52DAB6-09B5-4260-8C50-85126BCBAA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3327520-1E9E-4B12-AB52-4B5FBCC2B2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0BF070-83DB-4DA6-A5F5-FC609E23B5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601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AAE3F5-1041-4E96-B9CE-AFD2051864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5D25FD-B0EC-47B6-9E4F-DF52ABB217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4E582-81E0-4E7A-8F92-33EBD86B79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42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94881-BCE0-4561-9755-AF3281F900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245225"/>
            <a:ext cx="7010400" cy="476250"/>
          </a:xfrm>
        </p:spPr>
        <p:txBody>
          <a:bodyPr/>
          <a:lstStyle>
            <a:lvl1pPr algn="l">
              <a:defRPr sz="9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810C6-5E00-42DB-860B-499A10EFB7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91400" y="6245225"/>
            <a:ext cx="1295400" cy="476250"/>
          </a:xfrm>
        </p:spPr>
        <p:txBody>
          <a:bodyPr/>
          <a:lstStyle>
            <a:lvl1pPr>
              <a:defRPr/>
            </a:lvl1pPr>
          </a:lstStyle>
          <a:p>
            <a:fld id="{756DEF20-B6CB-4803-A022-38E98648BF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133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1F66DA-1204-4B9C-8947-08BAF6BDD5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B4B86-E557-4956-88AA-D331FB8625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6F3B2-8FD6-4A70-8A9A-A61C07E722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213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8829FD-A741-4663-AB0E-4EB6365700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8A3411-9382-46DB-A6E8-7E4CB9F204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73693-FCAB-4646-8606-0E4165EE9A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578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5D3264-F4DD-4D4E-A09E-3ED947EEDE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0B64F0-3AEC-4F84-BD33-B610C0990D8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97DA7-2B10-4794-B502-8A41775193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5007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56BEAB-38C1-48EE-A43E-2D71D22C27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F1D482-EBF8-46C8-A6AA-D3EF4586EF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6217C7-F80D-4ED4-BE9A-78E0DE39D6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1685E-7B37-4D08-8B97-2811411858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5388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A77B19-6CC3-4A55-94C3-E5C13FDCE6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A54165-7307-467D-85FF-AC63545C1A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929A39-1561-48AF-B059-CB651B3A1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6D4DD-FF73-4BAD-A834-A640CE317E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5149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ACECAC-5829-4E8C-A1FF-F7B450B7D2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D993BF-0FCE-4CB1-B614-421640581C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954A03-7B46-4F45-89EA-24EEA7E95F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5D2950-49A0-4D18-B980-8876A4B2F3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55927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71AB34-A58B-4923-95F4-8432AC9D90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139B2-E913-48C9-9588-97B09A09FF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A9104-61BC-4B9B-AB0C-5EC0E952DA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E72E47-05F8-4C58-A93D-BD958A386C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081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BCAE44F-D9AD-40F2-90A5-CA46FC62DA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4CF352E-BC7F-463C-AE5C-5FEC61301D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EBCD5BB-766C-461C-B1C4-3F70555073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FC2F34-2953-4F26-B303-647738619B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64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CF1AE23-76B9-4C7F-9FE9-B6B720D626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EBB53C-05F4-46E1-B96B-17FCD22D94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CC1288-D921-4DC2-A374-34A199F4BC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AE66C2-69B6-4198-B0AC-030029823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6905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6485C89-FEDF-4C6C-9EBE-2E3B1BBD21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A79566F-7902-41B7-BC6D-17D025E8ED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5EE922-2BBB-447A-986F-A5A2185466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194BD-AA06-46A2-BFC4-F6B836A8B4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14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313C16-4F8A-469F-ACE9-D4A816F3BB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146D054-0E12-4103-A4C4-B6CCFBEC25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E488AB-D295-4002-8C0B-1C4C672E44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604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61EBA-53A5-4300-8127-FCC6F650DE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BE7118-0D90-4876-B998-CB0AA7FA35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55D9C-2473-433A-AFD9-1439EC888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95AD8-B702-40B8-AFAD-B226AB3318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2479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A3751-FC1B-4BC6-9666-AD97A010D1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0CF401-18FD-4A22-AB90-538F7E419B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999E8-F121-4394-B1B6-C16C955E6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9AAC2-07CF-45A2-9D73-545E52AB9C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840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8EAA01-51C1-4024-B3DD-D1408D4008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64F887-98A7-4274-9AE5-AC7697C36E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809B5B-F37C-4C2F-A9BE-70D90DD3EE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5C5CD6-B71C-481E-AC19-E35F615DB7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7998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2D4754-62A8-41FF-82C1-32A1697FA7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3AE36E-01F0-4E69-88C1-25F32DC0AE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0F426A-1547-4363-BB1C-D49CAC2DA9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A6489-37F4-4086-A780-826923394F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3182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14BD6F-CFB7-4405-9FDD-375B8D89BB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A74B50-0D5E-49A5-A2C9-8ECDD814BD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605585-A577-4055-98EB-EC587BFDBA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E5132-B495-4EFE-A362-1632488EC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2710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648E29-250B-4341-8C53-86F8B34615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DB8990-6BE7-45BA-9DE5-9794ED464D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A63618-8F47-4A2D-8710-432FA5D4A0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037B6-EF12-4BA6-B21E-839501A664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2738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38F688-E9AC-4EAB-9B75-FEB5411736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383A28-DBE5-4BC5-9E09-BCF83D0EF1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FB832E-361C-4181-AF4A-0F17024A8D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CBA42-7914-49DC-93A9-E2DA23F84A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6612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6E1A4-F272-4F8F-9800-EE432B2908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6D0FC-6089-460C-8611-7EE151C330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A6005E-BCB6-41B2-93D2-EC01833662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5BAFC-A046-4A93-B187-BBB48DA5E1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3741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AF1608-1C1C-47EF-A3AE-3349165A1D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728CEDA-5EAD-47BC-954B-4E8E871257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F8E8441-D7DA-448A-8D44-C7C0B810CB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B6B7F-3A16-4563-8384-5C9049634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0718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82E202A-B202-4259-8031-81D5000514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767A927-4B0E-44CA-87A1-7308099FE1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96DB16-EC6F-44BC-8887-DC61A068BF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A59186-ADDB-4232-95E5-633E88102D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55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730A38-39F5-4076-A402-02370CBFFF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5D6BFF-1B05-4769-A6E8-1D347255CA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7B4838-31D0-49B9-A508-A0F9A86AF4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4401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4ECEAAE-A7EA-456F-B28C-3A99BDF542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64873C-8E60-47D6-BE0A-499E1C54FE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975D2CE-B538-4603-9E4A-5019776667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8A4B8-8AB4-43ED-BC5F-706D493F32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1791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73746-1895-4B1A-906E-D4FEEC6D73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FBED1-B846-4239-A564-53CBC10AAB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555C8-82FB-466D-88B9-BC396160F4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D865B3-32C4-465D-86FE-BBE7C392E2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2589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0C21F4-4033-408C-B148-595FD59BB4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DEEE2-DEED-42AF-8478-422C7C1E33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B46262-2A58-4D59-AC1F-4AFF5034C8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E9351-9857-4103-AD9A-FF0E1B558E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2428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5C1C45-B759-4255-A94F-0274B9FA7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104EF9-255B-4804-AF25-BB03D0D371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D9F802-5D70-4A32-9B23-43CB994DF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70813A-0956-4874-8B3F-A8DB9BA7C8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215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E5A5C0-EADA-44D9-AC1A-2D6B37BE56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0142E1-73F3-43BD-B904-B5A4CB90DB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D0ADB2-8AF5-4EBC-8861-C153752CB0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47A7A-5ABD-4C87-81CA-31EEC9AFF9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0051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20414AB-0714-4E8C-902D-D6DE688ACC2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DE48554-F96E-49C8-A779-6CC44FF34F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F13162-69E7-494C-9F6E-E3A948B965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7555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FA0336-F1F8-471B-A5AE-E351CBD454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BB2A2D-64AD-428E-9D93-963CE5658F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3C9B5-8DDC-47A3-952B-42113095C5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7062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A2F12B-4D2F-424D-8F4F-320FE75429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9A1A88-3FC5-48D4-BDC9-11DA72A14D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9C2C85-69B0-48F2-BC45-D503E5D45D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5686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7F1BBA-8C6C-4E17-AC23-FDE11BE840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28741C-6E54-41B6-A918-6B81A6BA65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132ED-65C6-4ED5-AFB6-BE40F1FBD7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597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72323B1-C502-4C25-A582-9062A4CF1C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E7E8062-B9F3-4626-9C74-216EB16C37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732D79-2461-47EA-AE7B-BBA42349B4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13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B74A9DA-678C-462E-8359-A140092B18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C29D083-2D5F-461D-893A-19AA84A673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07933C-F157-41CD-B8A7-F32FF0CDFC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3208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3E52B8F-4623-4A3B-AB6A-5EA625A44C7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46F47D-4194-434D-A125-BCA7B3C2B3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47EA7D-8FCF-423A-9E70-4159AB4C0D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3969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ED7232B-046E-4C21-A255-B6D5B1E7C0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18E571B-4F76-4F8E-8B67-A121A6D52E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904ED-BA2B-48AA-8E1D-2A9C3B664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7012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C9D9B0-AB80-4A32-BA08-B250B310D0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3154FF-ED6F-422F-93E5-ED42E7CA51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7ECAD1-D3D5-4F84-9E37-C0560E3AAB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2651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154959-4408-4353-9CF0-F0056AA7C4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E423EF-88E1-4624-ABE2-7F32FBCABB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6885A-041D-4C4A-ACC2-1ECCFF8A12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6643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430EF1F-FFE0-4645-82B8-005BC47CCC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4ECC591-698E-4BD7-863E-F5CC33ABD7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1DC7F-8D15-4462-97BE-E81C8DD7F4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09225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A743E54-5F44-4C01-B99A-A178926E92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4D3A55-EE33-47D4-B41D-810D3167D1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4D6968-398A-4DD2-B9BD-1184C4D247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29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A837679-E697-47E8-8FA3-12604AF308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32D43BA-187E-40B7-8206-6249B82851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4ADFC6-CFF7-4FB2-9192-19D776E1FE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33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5BCF4AA-EFFA-4885-A826-A605492EEF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3BD786C-C2DB-4278-9670-F96D53126C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0BB95-0D4B-4E82-B925-09AFE4E63B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1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93282A-BA9D-4F41-84C2-8D4E0434E0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BE8444-B08D-4DCD-92E7-26C065F400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C331CC-2CC2-47FD-8CDC-406C5762B3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68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B10CD9-F107-461C-8CE7-EF63AC218C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8D0E7D-051A-4D83-A968-8030754BC0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F845F-2FA3-4103-B4DE-7E84A0B542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01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BA4CB15-6873-46BE-823A-BB55B2E17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8586D89-134A-4806-A946-8ACCBB88C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4D0CA21-80F9-45E0-BA5A-F2148DF6C6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0D358C6-7156-4843-A314-C0400EEE01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F24B988-C608-49E9-A5A8-B21264855A7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54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75757AB-0C22-4136-9AF7-E679CC2E7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959CEA3-BD9E-42D6-A69B-BFB860D09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F5E381-CAD9-43BE-BE1E-1D40F5C9F9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2667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97D5BAB-A6AF-4C88-B712-DA592AEC95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D3F95C8C-721A-4F40-A27E-6E36F3DE3D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EF7AD1D-77C9-437B-B54B-76543765A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C276A40-DA0C-448D-B068-A0144F980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009D1CA-ED9A-43C6-8667-7DB1B48440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08A3341-0D48-4D98-96C1-21C6A101E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A0799C5-8AB0-4D61-B68E-719F1EB4201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94C155D9-3739-497C-8DFD-8D7BBB5FA69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DA90463-4DAC-4897-ADE5-76BBC0092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90BC084-09C1-4262-B600-C35E1EAA3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B1A5E-724E-430D-A42F-A693C2C10A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7DD2CA9-466E-4652-A6A3-D08D802B01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233E56-7BA9-49F2-976C-EDCFDC371B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2C9723D1-34BC-485B-9D3A-BFA2DDA374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E748343-1E8B-418A-8094-F0F23580A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BD29788-85D3-4B52-B403-B5055121E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645D426E-442D-41DA-B151-86E8F3A260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12B1AE03-94C3-41CD-9512-4D183B12552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942817-20E8-44DA-ABD1-33E180E02C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8BD0009C-A735-4330-8BAC-DE67216F17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153400" cy="1470025"/>
          </a:xfrm>
        </p:spPr>
        <p:txBody>
          <a:bodyPr/>
          <a:lstStyle/>
          <a:p>
            <a:pPr eaLnBrk="1" hangingPunct="1"/>
            <a:r>
              <a:rPr lang="en-US" altLang="en-US" b="1"/>
              <a:t>A Guide to SQL, Ninth Edition</a:t>
            </a:r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501DC97D-204F-4EF6-8D8E-7DD4280FFF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900" i="1"/>
              <a:t>Chapter Six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900" i="1"/>
              <a:t>Updating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ED311FB-1EBE-42DD-BBFF-AA5ED7A42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New Rows to an Existing Table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FC1CC0B-EF51-43BF-9906-9B3CE68B59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2000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120000"/>
              </a:spcBef>
            </a:pPr>
            <a:r>
              <a:rPr lang="en-US" altLang="en-US" sz="2800"/>
              <a:t>Use the INSERT command to add additional data to a table</a:t>
            </a:r>
          </a:p>
          <a:p>
            <a:pPr eaLnBrk="1" hangingPunct="1">
              <a:spcBef>
                <a:spcPct val="120000"/>
              </a:spcBef>
            </a:pPr>
            <a:r>
              <a:rPr lang="en-US" altLang="en-US" sz="2800"/>
              <a:t>Use the SELECT command to verify rows were added correctly</a:t>
            </a:r>
          </a:p>
          <a:p>
            <a:pPr eaLnBrk="1" hangingPunct="1">
              <a:spcBef>
                <a:spcPct val="120000"/>
              </a:spcBef>
            </a:pPr>
            <a:endParaRPr lang="en-US" altLang="en-US" sz="2800"/>
          </a:p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DDAE4F44-94D4-4589-8786-DF43109AC6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AB4AF5-525A-4D04-9A9B-E942868D3A9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8CC4C559-B4D6-4E75-841E-6BCDFEE80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16390" name="Footer Placeholder 1">
            <a:extLst>
              <a:ext uri="{FF2B5EF4-FFF2-40B4-BE49-F238E27FC236}">
                <a16:creationId xmlns:a16="http://schemas.microsoft.com/office/drawing/2014/main" id="{54CBFB0F-057A-4486-A6C6-B8A2A1E66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2985012-FC36-4B4C-B4C0-AFB822A84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Adding New Rows to an Existing Table (continued)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541959C5-6043-4223-8E0A-0B3081D04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8CF7522-0606-42AF-9A29-8112E59FB8E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7413" name="Footer Placeholder 2">
            <a:extLst>
              <a:ext uri="{FF2B5EF4-FFF2-40B4-BE49-F238E27FC236}">
                <a16:creationId xmlns:a16="http://schemas.microsoft.com/office/drawing/2014/main" id="{1267AC4B-378A-4AFA-9D0C-A2BDBCC690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56026"/>
          </a:xfrm>
        </p:spPr>
        <p:txBody>
          <a:bodyPr/>
          <a:lstStyle/>
          <a:p>
            <a:r>
              <a:rPr lang="en-US" dirty="0" smtClean="0"/>
              <a:t>Inserting a row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438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LEVEL1_CUSTOMER</a:t>
            </a:r>
          </a:p>
          <a:p>
            <a:r>
              <a:rPr lang="en-US" dirty="0"/>
              <a:t>VALUES</a:t>
            </a:r>
          </a:p>
          <a:p>
            <a:r>
              <a:rPr lang="en-US" dirty="0"/>
              <a:t>(‘907’, ‘</a:t>
            </a:r>
            <a:r>
              <a:rPr lang="en-US" dirty="0" err="1"/>
              <a:t>Glenn’’s</a:t>
            </a:r>
            <a:r>
              <a:rPr lang="en-US" dirty="0"/>
              <a:t> British Toys’, 0, 7500, ‘45’);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9C8CA6E-9FA8-4C53-BB28-045378DA3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AUTOCOMMIT, COMMIT, and ROLLBACK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78809D-DC08-4854-9BF8-65EA7DC2D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Autocommit is default transaction mode</a:t>
            </a:r>
          </a:p>
          <a:p>
            <a:pPr lvl="1" eaLnBrk="1" hangingPunct="1"/>
            <a:r>
              <a:rPr lang="en-US" altLang="en-US"/>
              <a:t>Commits each action query as soon as the user executes each query</a:t>
            </a:r>
          </a:p>
          <a:p>
            <a:pPr lvl="1" eaLnBrk="1" hangingPunct="1"/>
            <a:r>
              <a:rPr lang="en-US" altLang="en-US"/>
              <a:t>Clear check mark to turn off Autocommit in Oracle</a:t>
            </a:r>
          </a:p>
          <a:p>
            <a:pPr eaLnBrk="1" hangingPunct="1"/>
            <a:r>
              <a:rPr lang="en-US" altLang="en-US"/>
              <a:t>Multi-user database applications require more control over transactions</a:t>
            </a:r>
          </a:p>
          <a:p>
            <a:pPr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84CF73E1-9C67-49C0-9E94-AAEEAFA13A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CB2F7A-E40F-410E-A153-B74E171C6B6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8437" name="Footer Placeholder 1">
            <a:extLst>
              <a:ext uri="{FF2B5EF4-FFF2-40B4-BE49-F238E27FC236}">
                <a16:creationId xmlns:a16="http://schemas.microsoft.com/office/drawing/2014/main" id="{7F5641B3-C8EE-4EE8-AD2F-E2A5374AE8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4F696CC-CD2E-4946-9AAC-0596FF2DB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AUTOCOMMIT, COMMIT, and ROLLBACK (continued)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B3AEEED-A64E-4533-B5F5-44A462B814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800"/>
              <a:t>Updates to a table are only temporary </a:t>
            </a: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600"/>
              <a:t>Can cancel during current work session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800"/>
              <a:t>COMMIT command </a:t>
            </a: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400"/>
              <a:t>Saves changes immediately during current session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800"/>
              <a:t>ROLLBACK command </a:t>
            </a: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400"/>
              <a:t>Reverses the changes made since last COMMIT command or in current work session</a:t>
            </a:r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DF0FFD4E-1688-426F-A02C-249D5A080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CE48869-4BFA-4915-904F-2E289BE30828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6B7C0EEC-9090-4AD3-AE4F-618D4E804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19462" name="Footer Placeholder 1">
            <a:extLst>
              <a:ext uri="{FF2B5EF4-FFF2-40B4-BE49-F238E27FC236}">
                <a16:creationId xmlns:a16="http://schemas.microsoft.com/office/drawing/2014/main" id="{9DF7BFC8-C010-4A78-A25F-BF70B8D23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54033A2-E5EE-49FF-A2A3-5ACF85DBE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AUTOCOMMIT, COMMIT, and ROLLBACK (continued)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68E08E4-A85A-412A-AC34-CC622FF85A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ROLLBACK command only reverses changes made to data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COMMIT command is permanent</a:t>
            </a:r>
          </a:p>
          <a:p>
            <a:pPr lvl="1" eaLnBrk="1" hangingPunct="1"/>
            <a:r>
              <a:rPr lang="en-US" altLang="en-US" sz="2600"/>
              <a:t>Running ROLLBACK after COMMIT cannot reverse the update</a:t>
            </a:r>
          </a:p>
          <a:p>
            <a:pPr eaLnBrk="1" hangingPunct="1">
              <a:buFontTx/>
              <a:buNone/>
            </a:pPr>
            <a:endParaRPr lang="en-US" altLang="en-US" sz="3000"/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B55DFD6A-3F97-4AA4-BA74-51BA867C92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9F1614-6AA0-456E-BE07-40FE405DA2D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0485" name="Footer Placeholder 1">
            <a:extLst>
              <a:ext uri="{FF2B5EF4-FFF2-40B4-BE49-F238E27FC236}">
                <a16:creationId xmlns:a16="http://schemas.microsoft.com/office/drawing/2014/main" id="{A56307B5-92D5-4FFC-B66D-73C563A26C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AD65D58-0055-4D3D-9514-4239D34FF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Transactions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2B3CA57-B47A-403A-8BBE-F676385F2D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A </a:t>
            </a:r>
            <a:r>
              <a:rPr lang="en-US" altLang="en-US" sz="2800" b="1"/>
              <a:t>transaction</a:t>
            </a:r>
            <a:r>
              <a:rPr lang="en-US" altLang="en-US" sz="2800"/>
              <a:t> is a logical unit of work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500"/>
              <a:t>A sequence of steps that accomplish a single task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500"/>
              <a:t>Essential that the entire sequence be completed successfully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COMMIT and ROLLBACK commands support transactions</a:t>
            </a: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1BF3EBDC-4E9F-4A2C-9DE7-B1C3625D6C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41838A-E1CD-4F01-B7A3-4A39E0745FE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1BD7D467-7647-4CC9-84EB-58B3C9AB6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21510" name="Footer Placeholder 1">
            <a:extLst>
              <a:ext uri="{FF2B5EF4-FFF2-40B4-BE49-F238E27FC236}">
                <a16:creationId xmlns:a16="http://schemas.microsoft.com/office/drawing/2014/main" id="{7053025D-2D3C-4594-B52A-215226D23E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F3F8761-3B41-4850-AA81-DAC78447E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Transactions (continued)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D2092DD-32E9-4574-AA44-E53C531FB0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Before starting updates for a transaction, COMMIT any previous updates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Complete the updates for the transaction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500"/>
              <a:t>If it cannot be completed, use ROLLBACK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If all updates complete, use COMMIT again</a:t>
            </a:r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27D65E03-55E3-497F-991A-EBF22C5E12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BBE2BC7-D79F-43A1-BACC-552284A2B0E8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FC80E350-5D0F-4E49-B076-1AE8E02A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22534" name="Footer Placeholder 1">
            <a:extLst>
              <a:ext uri="{FF2B5EF4-FFF2-40B4-BE49-F238E27FC236}">
                <a16:creationId xmlns:a16="http://schemas.microsoft.com/office/drawing/2014/main" id="{30B34138-2E75-49B1-B8AF-7A15F81B47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0127A1B-7B2E-4FFE-B670-0F67DE8C1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Changing and Deleting Existing </a:t>
            </a:r>
            <a:r>
              <a:rPr lang="en-US" altLang="en-US" dirty="0" smtClean="0"/>
              <a:t>Rows</a:t>
            </a:r>
            <a:endParaRPr lang="en-US" altLang="en-US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1A55527-B250-41DC-B557-7E3F53561D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/>
              <a:t>Use DELETE command to delete data from database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/>
              <a:t>Command format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500"/>
              <a:t>DELETE (table from which the row(s) is to be deleted)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500"/>
              <a:t>WHERE clause (with a condition to select the row(s) to delete)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/>
              <a:t>All rows satisfying the condition will be deleted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/>
              <a:t>If no condition, then all rows deleted</a:t>
            </a:r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575B94D4-882A-4401-8E86-A0B612AB96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84ABF0C-BC4A-412C-8D0C-9EB364B737C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2DDAF0BF-78C7-401B-8DCD-19FC0AA0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24582" name="Footer Placeholder 1">
            <a:extLst>
              <a:ext uri="{FF2B5EF4-FFF2-40B4-BE49-F238E27FC236}">
                <a16:creationId xmlns:a16="http://schemas.microsoft.com/office/drawing/2014/main" id="{074B7C73-131C-47D9-B35E-D8E559639F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>
            <a:extLst>
              <a:ext uri="{FF2B5EF4-FFF2-40B4-BE49-F238E27FC236}">
                <a16:creationId xmlns:a16="http://schemas.microsoft.com/office/drawing/2014/main" id="{0A4C27C7-8D76-481E-8997-B0F3109F7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Changing and Deleting Existing Rows (continued)</a:t>
            </a:r>
          </a:p>
        </p:txBody>
      </p:sp>
      <p:sp>
        <p:nvSpPr>
          <p:cNvPr id="25603" name="Rectangle 9">
            <a:extLst>
              <a:ext uri="{FF2B5EF4-FFF2-40B4-BE49-F238E27FC236}">
                <a16:creationId xmlns:a16="http://schemas.microsoft.com/office/drawing/2014/main" id="{313E33E1-881E-40D1-8808-90EB304417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Autocommit</a:t>
            </a:r>
            <a:r>
              <a:rPr lang="en-US" altLang="en-US" dirty="0"/>
              <a:t> </a:t>
            </a:r>
            <a:r>
              <a:rPr lang="en-US" altLang="en-US" dirty="0" smtClean="0"/>
              <a:t>turned off in Oracle</a:t>
            </a:r>
            <a:endParaRPr lang="en-US" altLang="en-US" dirty="0"/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B06368FA-B976-4125-B183-607019F39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DBC2C3-88A0-4CF9-80FD-A7B4FA7EE3A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D16327DF-6841-4340-BD46-FCB6475A0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25606" name="Footer Placeholder 1">
            <a:extLst>
              <a:ext uri="{FF2B5EF4-FFF2-40B4-BE49-F238E27FC236}">
                <a16:creationId xmlns:a16="http://schemas.microsoft.com/office/drawing/2014/main" id="{91D963A1-A1B4-4BEB-BC9C-3E85FBECC2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25608" name="TextBox 8">
            <a:extLst>
              <a:ext uri="{FF2B5EF4-FFF2-40B4-BE49-F238E27FC236}">
                <a16:creationId xmlns:a16="http://schemas.microsoft.com/office/drawing/2014/main" id="{8F01F2C0-C656-464B-BA3B-C9EF90F64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5487988"/>
            <a:ext cx="655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smtClean="0"/>
              <a:t>Using </a:t>
            </a:r>
            <a:r>
              <a:rPr lang="en-US" altLang="en-US" sz="1400" b="1" dirty="0"/>
              <a:t>DELETE command to delete customer 893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2819400"/>
            <a:ext cx="631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DELETE FROM LEVEL1_CUSTOMER</a:t>
            </a:r>
          </a:p>
          <a:p>
            <a:r>
              <a:rPr lang="en-US"/>
              <a:t>WHERE CUSTOMER_NUM = ‘893’;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65B7DD-D6D8-44AB-B29E-D5794ED08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Executing a Rollback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2E908A4-20E2-42DD-A5F2-A92E9623A1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77975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dirty="0"/>
              <a:t>ROLLBACK </a:t>
            </a:r>
            <a:r>
              <a:rPr lang="en-US" altLang="en-US" dirty="0" smtClean="0"/>
              <a:t>command</a:t>
            </a:r>
          </a:p>
          <a:p>
            <a:pPr lvl="1" eaLnBrk="1" hangingPunct="1"/>
            <a:r>
              <a:rPr lang="en-US" altLang="en-US" dirty="0" smtClean="0"/>
              <a:t>Can reverse commands that have not been committed.</a:t>
            </a:r>
            <a:endParaRPr lang="en-US" altLang="en-US" dirty="0"/>
          </a:p>
        </p:txBody>
      </p:sp>
      <p:sp>
        <p:nvSpPr>
          <p:cNvPr id="26628" name="Slide Number Placeholder 4">
            <a:extLst>
              <a:ext uri="{FF2B5EF4-FFF2-40B4-BE49-F238E27FC236}">
                <a16:creationId xmlns:a16="http://schemas.microsoft.com/office/drawing/2014/main" id="{2A978FD8-CBF5-4363-9892-E533CD87B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F9287D-61DE-4575-B9D3-402C3FA1737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6629" name="Footer Placeholder 1">
            <a:extLst>
              <a:ext uri="{FF2B5EF4-FFF2-40B4-BE49-F238E27FC236}">
                <a16:creationId xmlns:a16="http://schemas.microsoft.com/office/drawing/2014/main" id="{74E02294-BAC1-4DEB-9C6C-9A02D1A849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305550"/>
            <a:ext cx="7010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0A57841-2C63-477E-A5E7-C663D3E43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8F7C52-C36D-4556-8FE3-BBD642E32D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Create a new table from an existing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Change data using the UPDATE command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Add new data using the INSERT command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Delete data using the DELETE command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 nulls in UPDATE commands </a:t>
            </a:r>
          </a:p>
        </p:txBody>
      </p:sp>
      <p:sp>
        <p:nvSpPr>
          <p:cNvPr id="8196" name="Slide Number Placeholder 4">
            <a:extLst>
              <a:ext uri="{FF2B5EF4-FFF2-40B4-BE49-F238E27FC236}">
                <a16:creationId xmlns:a16="http://schemas.microsoft.com/office/drawing/2014/main" id="{4C5C7B3B-EBF8-4B51-8AE4-988C4773D0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A4C9CE-3909-45EF-8010-FE73BCBF2BB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8197" name="Footer Placeholder 1">
            <a:extLst>
              <a:ext uri="{FF2B5EF4-FFF2-40B4-BE49-F238E27FC236}">
                <a16:creationId xmlns:a16="http://schemas.microsoft.com/office/drawing/2014/main" id="{C348B9F6-C47B-4A82-827C-3E5C566167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65AD9D1-B0BE-450E-BBA0-45FE27EBC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Changing a Value in a Column to Null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FEFF00B-2E82-4885-BE92-E7630D00B1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 sz="2800"/>
              <a:t>Command for changing value to null is the same as changing any other value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 sz="2800"/>
              <a:t>Affected column must be able to accept nulls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 sz="2800"/>
              <a:t>Use the value NULL as the replacement value</a:t>
            </a:r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D97FBE68-0614-4409-8C69-3733099FB6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63CCFF-8520-42F1-A449-D2961B72AAE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13724B87-D372-42CB-8859-6A0246690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27654" name="Footer Placeholder 1">
            <a:extLst>
              <a:ext uri="{FF2B5EF4-FFF2-40B4-BE49-F238E27FC236}">
                <a16:creationId xmlns:a16="http://schemas.microsoft.com/office/drawing/2014/main" id="{A45A0E1B-6B42-4250-AABD-3D12AE0908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>
            <a:extLst>
              <a:ext uri="{FF2B5EF4-FFF2-40B4-BE49-F238E27FC236}">
                <a16:creationId xmlns:a16="http://schemas.microsoft.com/office/drawing/2014/main" id="{11E495B2-D526-4003-AE81-E6C67BE25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Changing a Value in a Column to Null (continued)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24A76661-8323-4C09-B45E-C401A510F7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975552-1224-4AD2-BB77-C54B092D6C4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F615509A-5EBB-4938-BB27-B6DF9AB21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28678" name="Footer Placeholder 2">
            <a:extLst>
              <a:ext uri="{FF2B5EF4-FFF2-40B4-BE49-F238E27FC236}">
                <a16:creationId xmlns:a16="http://schemas.microsoft.com/office/drawing/2014/main" id="{88506A13-3589-4308-A0C9-AC1C9CCA2A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28679" name="TextBox 8">
            <a:extLst>
              <a:ext uri="{FF2B5EF4-FFF2-40B4-BE49-F238E27FC236}">
                <a16:creationId xmlns:a16="http://schemas.microsoft.com/office/drawing/2014/main" id="{D642B39D-D0AE-483B-A865-BB61A043B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27" y="5181600"/>
            <a:ext cx="655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smtClean="0"/>
              <a:t>Changing </a:t>
            </a:r>
            <a:r>
              <a:rPr lang="en-US" altLang="en-US" sz="1400" b="1" dirty="0"/>
              <a:t>a value in a column to null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333427"/>
            <a:ext cx="3893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LEVEL1_CUSTOMER</a:t>
            </a:r>
          </a:p>
          <a:p>
            <a:r>
              <a:rPr lang="en-US" dirty="0"/>
              <a:t>SET BALANCE = NULL</a:t>
            </a:r>
          </a:p>
          <a:p>
            <a:r>
              <a:rPr lang="en-US" dirty="0"/>
              <a:t>WHERE CUSTOMER_NUM = ‘665’;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5BEDB33-D520-4776-8D71-39A366451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Changing a Table’s Structure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5E847F0-8BAE-4A4E-9E8F-47B5E6B1F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3300"/>
              <a:t>Add new tables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3300"/>
              <a:t>Delete tables no longer required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3300"/>
              <a:t>Add new columns to a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3300"/>
              <a:t>Change physical characteristics of existing columns</a:t>
            </a:r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3DFC3127-8D3F-48BE-8D5E-ED99D5F859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DED15D-0C68-4264-BABD-5BC5F62745D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8041FE52-A12D-4FB9-B329-C539C8DF9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29702" name="Footer Placeholder 1">
            <a:extLst>
              <a:ext uri="{FF2B5EF4-FFF2-40B4-BE49-F238E27FC236}">
                <a16:creationId xmlns:a16="http://schemas.microsoft.com/office/drawing/2014/main" id="{78BB28CC-558E-4C69-A3E0-24520EFE25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8772383-B6E5-40F6-9331-3D0E20F4E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Changing a Table’s Structure (continued)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D12F8E9-8C3B-49FB-B34C-9685DB286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ALTER TABLE command allows for changing a table’s structure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 ADD clause to add a new column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ADD clause is followed by the name of column to be added, followed by its characteristics</a:t>
            </a:r>
          </a:p>
        </p:txBody>
      </p:sp>
      <p:sp>
        <p:nvSpPr>
          <p:cNvPr id="30724" name="Slide Number Placeholder 4">
            <a:extLst>
              <a:ext uri="{FF2B5EF4-FFF2-40B4-BE49-F238E27FC236}">
                <a16:creationId xmlns:a16="http://schemas.microsoft.com/office/drawing/2014/main" id="{506C7350-214A-4E8E-8A67-0BA6F5954C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8173FF-EBEA-44C6-BA13-0C648F2101C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168B011E-3055-4E91-B159-6486C2EBB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30726" name="Footer Placeholder 1">
            <a:extLst>
              <a:ext uri="{FF2B5EF4-FFF2-40B4-BE49-F238E27FC236}">
                <a16:creationId xmlns:a16="http://schemas.microsoft.com/office/drawing/2014/main" id="{F69DBDB6-6659-411C-8CB9-43532BFD50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5FBB41A-D9EB-4D40-9794-BBF288A55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Changing a Table’s Structure (continued)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5382D53-6B45-4E6E-B42C-8B261EF1EC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/>
              <a:t>Assign value to new column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/>
              <a:t>Simplest approach is to assign NULL as the value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Or use an UPDATE command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/>
              <a:t>Change all rows to most common value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/>
              <a:t>Change individual rows</a:t>
            </a:r>
          </a:p>
        </p:txBody>
      </p:sp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0F1364F3-4810-4C77-A550-B2523E0E35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6208501-67BA-4A1B-9512-2A5EF13BC82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10B32890-5A2C-4C08-9625-959CBE979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31750" name="Footer Placeholder 1">
            <a:extLst>
              <a:ext uri="{FF2B5EF4-FFF2-40B4-BE49-F238E27FC236}">
                <a16:creationId xmlns:a16="http://schemas.microsoft.com/office/drawing/2014/main" id="{BAA26B60-93CB-4F49-8EC5-946FC0EDAD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>
            <a:extLst>
              <a:ext uri="{FF2B5EF4-FFF2-40B4-BE49-F238E27FC236}">
                <a16:creationId xmlns:a16="http://schemas.microsoft.com/office/drawing/2014/main" id="{F1D5172E-5388-4B91-89A6-91B7A62D7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Changing a Table’s Structure (continued)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624FC6D8-3748-4804-8A09-7FDA2F9EC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98B837D-FBCD-401C-AE64-8068973161B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2773" name="Footer Placeholder 2">
            <a:extLst>
              <a:ext uri="{FF2B5EF4-FFF2-40B4-BE49-F238E27FC236}">
                <a16:creationId xmlns:a16="http://schemas.microsoft.com/office/drawing/2014/main" id="{7689C21F-73E5-41A2-B24C-3658E6113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32774" name="TextBox 7">
            <a:extLst>
              <a:ext uri="{FF2B5EF4-FFF2-40B4-BE49-F238E27FC236}">
                <a16:creationId xmlns:a16="http://schemas.microsoft.com/office/drawing/2014/main" id="{64553BF3-E9DC-4D32-BF37-00E9788B8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90151"/>
            <a:ext cx="655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smtClean="0"/>
              <a:t>Adding </a:t>
            </a:r>
            <a:r>
              <a:rPr lang="en-US" altLang="en-US" sz="1400" b="1" dirty="0"/>
              <a:t>a column to an existing table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2104698"/>
            <a:ext cx="4040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 TABLE LEVEL1_CUSTOMER</a:t>
            </a:r>
          </a:p>
          <a:p>
            <a:r>
              <a:rPr lang="en-US" dirty="0"/>
              <a:t>ADD CUSTOMER_TYPE CHAR(1);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9">
            <a:extLst>
              <a:ext uri="{FF2B5EF4-FFF2-40B4-BE49-F238E27FC236}">
                <a16:creationId xmlns:a16="http://schemas.microsoft.com/office/drawing/2014/main" id="{313B2C19-9BAE-4084-BA1A-F13C04D35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Changing a Table’s Structure (continued)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4AE88EBB-7D1B-4D20-B69E-6DC23957B6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1555CF-A22F-4574-B920-3343F682CF6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id="{67D94548-C9FA-42B2-980F-0809FD3EB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33798" name="Footer Placeholder 2">
            <a:extLst>
              <a:ext uri="{FF2B5EF4-FFF2-40B4-BE49-F238E27FC236}">
                <a16:creationId xmlns:a16="http://schemas.microsoft.com/office/drawing/2014/main" id="{44B7D8A1-22B0-48F5-BEE1-29198B026E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33799" name="TextBox 8">
            <a:extLst>
              <a:ext uri="{FF2B5EF4-FFF2-40B4-BE49-F238E27FC236}">
                <a16:creationId xmlns:a16="http://schemas.microsoft.com/office/drawing/2014/main" id="{C741939C-3542-4319-9E8F-9652AF829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917" y="4038600"/>
            <a:ext cx="655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smtClean="0"/>
              <a:t>Make </a:t>
            </a:r>
            <a:r>
              <a:rPr lang="en-US" altLang="en-US" sz="1400" b="1" dirty="0"/>
              <a:t>the same update for all </a:t>
            </a:r>
            <a:r>
              <a:rPr lang="en-US" altLang="en-US" sz="1400" b="1" dirty="0" smtClean="0"/>
              <a:t>rows of newly added column</a:t>
            </a:r>
            <a:endParaRPr lang="en-US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145605"/>
            <a:ext cx="3459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LEVEL1_CUSTOMER</a:t>
            </a:r>
          </a:p>
          <a:p>
            <a:r>
              <a:rPr lang="en-US" dirty="0"/>
              <a:t>SET CUSTOMER_TYPE = ‘R’;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>
            <a:extLst>
              <a:ext uri="{FF2B5EF4-FFF2-40B4-BE49-F238E27FC236}">
                <a16:creationId xmlns:a16="http://schemas.microsoft.com/office/drawing/2014/main" id="{8F8803BD-789A-4FFB-B329-8347CACD4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Changing a Table’s Structure (continued)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1A7A4E63-72DE-45F2-B15D-F718D9961C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47A4A6-2389-44A3-B207-3126375155B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131ED09D-2ABF-4E34-8254-01566B010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34822" name="Footer Placeholder 2">
            <a:extLst>
              <a:ext uri="{FF2B5EF4-FFF2-40B4-BE49-F238E27FC236}">
                <a16:creationId xmlns:a16="http://schemas.microsoft.com/office/drawing/2014/main" id="{EEDEC059-9FDF-4FA7-BF8B-0DFB2D2E69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34823" name="TextBox 8">
            <a:extLst>
              <a:ext uri="{FF2B5EF4-FFF2-40B4-BE49-F238E27FC236}">
                <a16:creationId xmlns:a16="http://schemas.microsoft.com/office/drawing/2014/main" id="{AF49854F-4E31-41D1-9FC8-D814B2D35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962400"/>
            <a:ext cx="655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smtClean="0"/>
              <a:t>Updating </a:t>
            </a:r>
            <a:r>
              <a:rPr lang="en-US" altLang="en-US" sz="1400" b="1" dirty="0"/>
              <a:t>customer 334 to customer type 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2133600"/>
            <a:ext cx="3893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LEVEL1_CUSTOMER</a:t>
            </a:r>
          </a:p>
          <a:p>
            <a:r>
              <a:rPr lang="en-US" dirty="0"/>
              <a:t>SET CUSTOMER_TYPE = ‘S’</a:t>
            </a:r>
          </a:p>
          <a:p>
            <a:r>
              <a:rPr lang="en-US" dirty="0"/>
              <a:t>WHERE CUSTOMER_NUM = ‘334’;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13779D9-2042-4906-8041-2C432E29D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Changing a Table’s Structure (continued)</a:t>
            </a: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B2AA140E-1B16-43E2-BAC8-D00BF09AFF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02AC98-9DA6-47DB-BC06-333FE954873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8FD5DB57-0F4E-4749-BC25-804CC5C1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35846" name="Footer Placeholder 2">
            <a:extLst>
              <a:ext uri="{FF2B5EF4-FFF2-40B4-BE49-F238E27FC236}">
                <a16:creationId xmlns:a16="http://schemas.microsoft.com/office/drawing/2014/main" id="{55B4306F-DF45-4969-8468-102F56737A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35847" name="TextBox 8">
            <a:extLst>
              <a:ext uri="{FF2B5EF4-FFF2-40B4-BE49-F238E27FC236}">
                <a16:creationId xmlns:a16="http://schemas.microsoft.com/office/drawing/2014/main" id="{82142348-5302-4EA2-82EB-39AAF72DE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92097"/>
            <a:ext cx="655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smtClean="0"/>
              <a:t>Structure </a:t>
            </a:r>
            <a:r>
              <a:rPr lang="en-US" altLang="en-US" sz="1400" b="1" dirty="0"/>
              <a:t>of the LEVEL_1_CUSTOMER table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r>
              <a:rPr lang="en-US" dirty="0" smtClean="0"/>
              <a:t>Using the DESCRIBE command will display the current structure of a table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DESCRIBE LEVEL1_CUSTOMER;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03682A6-77B2-4DFC-804E-8EF3B8CC5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Changing a Table’s Structure (continued)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2EB45-777E-4DEA-B05B-0F4EA579EC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MODIFY clause of ALTER TABLE command changes characteristics of existing columns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Can use to change a column that currently rejects null values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500"/>
              <a:t>Use NULL in place of NOT NULL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900"/>
              <a:t>Can increase and decrease size of column</a:t>
            </a:r>
          </a:p>
        </p:txBody>
      </p:sp>
      <p:sp>
        <p:nvSpPr>
          <p:cNvPr id="36868" name="Slide Number Placeholder 4">
            <a:extLst>
              <a:ext uri="{FF2B5EF4-FFF2-40B4-BE49-F238E27FC236}">
                <a16:creationId xmlns:a16="http://schemas.microsoft.com/office/drawing/2014/main" id="{9678E78F-84CA-41D8-8BE0-5D478BD15C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38BAB8-E08B-4704-B97C-66FEF7036F4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1ED61ADE-CD34-47CD-812B-D736F17B6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36870" name="Footer Placeholder 1">
            <a:extLst>
              <a:ext uri="{FF2B5EF4-FFF2-40B4-BE49-F238E27FC236}">
                <a16:creationId xmlns:a16="http://schemas.microsoft.com/office/drawing/2014/main" id="{FD5B1228-D224-4A24-87BD-FA058D2910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5ACC638-569A-49C1-AC6A-853BACD66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 (continued)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FA575DC-93A3-4DAA-96C5-71806B232C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800"/>
              <a:t>Change the structure of an existing table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800"/>
              <a:t>Use the COMMIT and ROLLBACK commands to make permanent data updates or to reverse updates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800"/>
              <a:t>Understand transactions and the role of COMMIT and ROLLBACK in supporting transactions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800"/>
              <a:t>Drop a table</a:t>
            </a:r>
          </a:p>
        </p:txBody>
      </p:sp>
      <p:sp>
        <p:nvSpPr>
          <p:cNvPr id="9220" name="Slide Number Placeholder 4">
            <a:extLst>
              <a:ext uri="{FF2B5EF4-FFF2-40B4-BE49-F238E27FC236}">
                <a16:creationId xmlns:a16="http://schemas.microsoft.com/office/drawing/2014/main" id="{151651B0-22DB-4356-ABCE-4DD053055C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6B8252-96CD-45FE-AA0D-421ECC4D70F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9221" name="Footer Placeholder 1">
            <a:extLst>
              <a:ext uri="{FF2B5EF4-FFF2-40B4-BE49-F238E27FC236}">
                <a16:creationId xmlns:a16="http://schemas.microsoft.com/office/drawing/2014/main" id="{70B2AD99-94C5-4507-A571-4D7CA09E6D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>
            <a:extLst>
              <a:ext uri="{FF2B5EF4-FFF2-40B4-BE49-F238E27FC236}">
                <a16:creationId xmlns:a16="http://schemas.microsoft.com/office/drawing/2014/main" id="{B5ECB70B-D6DA-4FF0-812E-A81CAA205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Changing a Table’s Structure (continued)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4ED23C20-C1F8-41C4-B584-5A64DE3FC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D00EB6-5C69-470E-9AEC-D443C5EE840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A90BB51-2D87-4618-9CEC-944662995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37894" name="Footer Placeholder 2">
            <a:extLst>
              <a:ext uri="{FF2B5EF4-FFF2-40B4-BE49-F238E27FC236}">
                <a16:creationId xmlns:a16="http://schemas.microsoft.com/office/drawing/2014/main" id="{9FD147B7-EC01-45A5-B4F6-8D3118116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37895" name="TextBox 8">
            <a:extLst>
              <a:ext uri="{FF2B5EF4-FFF2-40B4-BE49-F238E27FC236}">
                <a16:creationId xmlns:a16="http://schemas.microsoft.com/office/drawing/2014/main" id="{39C5CEAE-C501-4458-AE38-591EB710F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4331740"/>
            <a:ext cx="8213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smtClean="0"/>
              <a:t>Changing </a:t>
            </a:r>
            <a:r>
              <a:rPr lang="en-US" altLang="en-US" sz="1400" b="1" dirty="0"/>
              <a:t>the CREDIT_LIMIT column in the LEVEL_1_CUSTOMER table to reject null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057400"/>
            <a:ext cx="4040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 TABLE LEVEL1_CUSTOMER</a:t>
            </a:r>
          </a:p>
          <a:p>
            <a:r>
              <a:rPr lang="en-US" dirty="0"/>
              <a:t>MODIFY CREDIT_LIMIT NOT NULL;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3D93628-021F-43B0-A935-C6CBB6A9B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Making Complex Changes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6B74954-47E8-48F4-A196-F4D5063DA8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z="2800"/>
              <a:t>Changes to table structure may be beyond the capabilities of SQL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500"/>
              <a:t>Eliminate multiple columns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500"/>
              <a:t>Change column order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500"/>
              <a:t>Combine data from two tables to one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900"/>
              <a:t>Create a new table</a:t>
            </a:r>
          </a:p>
          <a:p>
            <a:pPr lvl="1" eaLnBrk="1" hangingPunct="1">
              <a:spcBef>
                <a:spcPct val="60000"/>
              </a:spcBef>
              <a:buFontTx/>
              <a:buNone/>
            </a:pPr>
            <a:endParaRPr lang="en-US" altLang="en-US" sz="2500"/>
          </a:p>
        </p:txBody>
      </p:sp>
      <p:sp>
        <p:nvSpPr>
          <p:cNvPr id="38916" name="Slide Number Placeholder 4">
            <a:extLst>
              <a:ext uri="{FF2B5EF4-FFF2-40B4-BE49-F238E27FC236}">
                <a16:creationId xmlns:a16="http://schemas.microsoft.com/office/drawing/2014/main" id="{67AD110A-E8F5-4095-AA72-98FEA466C3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76D7E9-83BA-4F24-9BFD-9369348E004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6E906B67-5C20-4520-AE98-5E82D3D83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38918" name="Footer Placeholder 1">
            <a:extLst>
              <a:ext uri="{FF2B5EF4-FFF2-40B4-BE49-F238E27FC236}">
                <a16:creationId xmlns:a16="http://schemas.microsoft.com/office/drawing/2014/main" id="{7CBC1240-EB95-4EDE-B3AC-E014C61A04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FF5377B-E4FF-4557-8977-278DA59CD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Dropping a Table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8D71EB0-7A80-48CC-B8BD-EA553A3100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DROP TABLE command to delete a table</a:t>
            </a:r>
          </a:p>
          <a:p>
            <a:pPr eaLnBrk="1" hangingPunct="1"/>
            <a:r>
              <a:rPr lang="en-US" altLang="en-US"/>
              <a:t>Permanently removes table and all its data from database</a:t>
            </a:r>
          </a:p>
        </p:txBody>
      </p:sp>
      <p:sp>
        <p:nvSpPr>
          <p:cNvPr id="39940" name="Slide Number Placeholder 4">
            <a:extLst>
              <a:ext uri="{FF2B5EF4-FFF2-40B4-BE49-F238E27FC236}">
                <a16:creationId xmlns:a16="http://schemas.microsoft.com/office/drawing/2014/main" id="{062CD08E-059C-4EDD-AE1A-C0851C5426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BE4A13-36D9-4B0E-A452-C4BDEF84F2D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D2F959A3-06F4-4E58-B027-832F475A7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39942" name="Footer Placeholder 1">
            <a:extLst>
              <a:ext uri="{FF2B5EF4-FFF2-40B4-BE49-F238E27FC236}">
                <a16:creationId xmlns:a16="http://schemas.microsoft.com/office/drawing/2014/main" id="{F0B1EA6D-DDBA-4267-A053-2B426BC15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5DD33D7-3E28-4C24-AFDA-FAC4E2ECC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Dropping a Table (continued)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9196377E-3AFE-44A7-80E8-224171FAD2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BFD18C-C032-4D15-A58C-A0826ADDB95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40965" name="Footer Placeholder 2">
            <a:extLst>
              <a:ext uri="{FF2B5EF4-FFF2-40B4-BE49-F238E27FC236}">
                <a16:creationId xmlns:a16="http://schemas.microsoft.com/office/drawing/2014/main" id="{146C9516-8BEC-4941-850A-C3CA59B931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0966" name="TextBox 7">
            <a:extLst>
              <a:ext uri="{FF2B5EF4-FFF2-40B4-BE49-F238E27FC236}">
                <a16:creationId xmlns:a16="http://schemas.microsoft.com/office/drawing/2014/main" id="{788E9CD4-D443-4B10-A528-FF92AC6F7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38600"/>
            <a:ext cx="7010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smtClean="0"/>
              <a:t>DROP </a:t>
            </a:r>
            <a:r>
              <a:rPr lang="en-US" altLang="en-US" sz="1400" b="1" dirty="0"/>
              <a:t>TABLE command to delete the LEVEL_1_CUSTOMER table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981200"/>
            <a:ext cx="404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TABLE LEVEL1_CUSTOMER;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6FABFCE-1365-4A5A-B076-8F38D8DE2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F8FCEA4-4CD8-4F9F-8C0F-EA408AEA53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875" y="1371600"/>
            <a:ext cx="8229600" cy="4525963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/>
              <a:t>Use CREATE TABLE command to make a new table from an existing table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/>
              <a:t>INSERT statement containing a SELECT statement to insert data from existing table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/>
              <a:t>Use UPDATE command to change data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/>
              <a:t>Use INSERT command to add new rows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/>
              <a:t>Use DELETE command to delete existing rows from a table</a:t>
            </a:r>
          </a:p>
        </p:txBody>
      </p:sp>
      <p:sp>
        <p:nvSpPr>
          <p:cNvPr id="41988" name="Slide Number Placeholder 4">
            <a:extLst>
              <a:ext uri="{FF2B5EF4-FFF2-40B4-BE49-F238E27FC236}">
                <a16:creationId xmlns:a16="http://schemas.microsoft.com/office/drawing/2014/main" id="{65E21CDD-5028-49A4-B9B4-82FF35F42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276BE8-1A8F-4D9B-A0E7-9C3791A57CA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41989" name="Text Box 4">
            <a:extLst>
              <a:ext uri="{FF2B5EF4-FFF2-40B4-BE49-F238E27FC236}">
                <a16:creationId xmlns:a16="http://schemas.microsoft.com/office/drawing/2014/main" id="{CE52A888-9F8D-448D-A1B4-B170E54DA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41990" name="Footer Placeholder 1">
            <a:extLst>
              <a:ext uri="{FF2B5EF4-FFF2-40B4-BE49-F238E27FC236}">
                <a16:creationId xmlns:a16="http://schemas.microsoft.com/office/drawing/2014/main" id="{30591BB5-8E76-42F1-8C0B-6600F7ACE8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2BF90A2-6CEA-49C8-A2A3-72957048F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(continued)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E9F2648-7647-43AD-AF64-9D0B91E906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47244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Use COMMIT command to make changes permanent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Use ROLLBACK command to reverse updates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Use SET clause in UPDATE command to change a value to null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 Column name = NULL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Column must accept nulls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3012" name="Slide Number Placeholder 4">
            <a:extLst>
              <a:ext uri="{FF2B5EF4-FFF2-40B4-BE49-F238E27FC236}">
                <a16:creationId xmlns:a16="http://schemas.microsoft.com/office/drawing/2014/main" id="{03EA4049-DDAF-42C7-B6FA-D661AD9344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D0D044-19F4-4D11-96BE-E574558800A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BD1CDBDF-387F-4848-988A-CD81AC35C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43014" name="Footer Placeholder 1">
            <a:extLst>
              <a:ext uri="{FF2B5EF4-FFF2-40B4-BE49-F238E27FC236}">
                <a16:creationId xmlns:a16="http://schemas.microsoft.com/office/drawing/2014/main" id="{8DDDDAB5-E84E-420B-968B-0716941928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D86BB84-F120-4B4D-A2DF-E54BC200F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(continued)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8864F0E-3634-4FBE-B12C-41A1804C2D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Use ALTER TABLE command with ADD clause to add a column to a table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Use ALTER TABLE command with MODIFY clause to change column characteristics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Use DROP TABLE command to delete a table and all its data</a:t>
            </a:r>
          </a:p>
        </p:txBody>
      </p:sp>
      <p:sp>
        <p:nvSpPr>
          <p:cNvPr id="44036" name="Slide Number Placeholder 4">
            <a:extLst>
              <a:ext uri="{FF2B5EF4-FFF2-40B4-BE49-F238E27FC236}">
                <a16:creationId xmlns:a16="http://schemas.microsoft.com/office/drawing/2014/main" id="{12300EC6-0225-463C-A8D3-556819E074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188641-854D-4138-BD59-79EFCF35E79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44037" name="Footer Placeholder 1">
            <a:extLst>
              <a:ext uri="{FF2B5EF4-FFF2-40B4-BE49-F238E27FC236}">
                <a16:creationId xmlns:a16="http://schemas.microsoft.com/office/drawing/2014/main" id="{D93D2AC1-ACB3-4DDA-ABC0-3FA1ADFB6D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EC0788D-A7B5-4FF4-B748-4D2E9F18D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New Table from an Existing Table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3B675F-09A6-4689-807C-9A413DA0F5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/>
              <a:t>Can create new table using an existing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/>
              <a:t>Use CREATE TABLE command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/>
              <a:t>Can add query results to table by placing SELECT command in an INSERT command</a:t>
            </a:r>
          </a:p>
          <a:p>
            <a:pPr eaLnBrk="1" hangingPunct="1"/>
            <a:endParaRPr lang="en-US" altLang="en-US"/>
          </a:p>
        </p:txBody>
      </p:sp>
      <p:sp>
        <p:nvSpPr>
          <p:cNvPr id="10244" name="Slide Number Placeholder 4">
            <a:extLst>
              <a:ext uri="{FF2B5EF4-FFF2-40B4-BE49-F238E27FC236}">
                <a16:creationId xmlns:a16="http://schemas.microsoft.com/office/drawing/2014/main" id="{7BAC6BD9-0621-4C84-A67B-5D0AD234B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31FBEB-FA29-41DD-B7B2-2F3B2376B33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24DF6A78-1C72-4DD8-8EE0-29C0B7052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10246" name="Footer Placeholder 1">
            <a:extLst>
              <a:ext uri="{FF2B5EF4-FFF2-40B4-BE49-F238E27FC236}">
                <a16:creationId xmlns:a16="http://schemas.microsoft.com/office/drawing/2014/main" id="{9CDE4C8E-BD75-4ACC-AC86-C803747C5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960F40E-D4DE-450C-8F70-2735EA4BB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Creating a New Table from an Existing Table (continued)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3ADF27D4-DE91-411A-BAE3-F2B9BDAAD4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231F89-579C-4017-AB6D-355022D1740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1269" name="Text Box 3">
            <a:extLst>
              <a:ext uri="{FF2B5EF4-FFF2-40B4-BE49-F238E27FC236}">
                <a16:creationId xmlns:a16="http://schemas.microsoft.com/office/drawing/2014/main" id="{9238C9CC-4CE1-4E82-AFB9-187B7CCA7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11270" name="Footer Placeholder 2">
            <a:extLst>
              <a:ext uri="{FF2B5EF4-FFF2-40B4-BE49-F238E27FC236}">
                <a16:creationId xmlns:a16="http://schemas.microsoft.com/office/drawing/2014/main" id="{B482CF92-5706-41A1-A3A6-476BBB2FA1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2362200"/>
            <a:ext cx="49001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TABLE LEVEL1_CUSTOMER</a:t>
            </a:r>
          </a:p>
          <a:p>
            <a:r>
              <a:rPr lang="en-US" dirty="0"/>
              <a:t>(CUSTOMER_NUM CHAR(3) PRIMARY KEY,</a:t>
            </a:r>
          </a:p>
          <a:p>
            <a:r>
              <a:rPr lang="en-US" dirty="0"/>
              <a:t>CUSTOMER_NAME CHAR(35),</a:t>
            </a:r>
          </a:p>
          <a:p>
            <a:r>
              <a:rPr lang="en-US" dirty="0"/>
              <a:t>BALANCE DECIMAL(8,2),</a:t>
            </a:r>
          </a:p>
          <a:p>
            <a:r>
              <a:rPr lang="en-US" dirty="0"/>
              <a:t>CREDIT_LIMIT DECIMAL(8,2),</a:t>
            </a:r>
          </a:p>
          <a:p>
            <a:r>
              <a:rPr lang="en-US" dirty="0"/>
              <a:t>REP_NUM CHAR(2) 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24606"/>
            <a:ext cx="251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Table Example: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960F40E-D4DE-450C-8F70-2735EA4BB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Creating a New Table from an Existing Table (continued)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3ADF27D4-DE91-411A-BAE3-F2B9BDAAD4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231F89-579C-4017-AB6D-355022D1740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1269" name="Text Box 3">
            <a:extLst>
              <a:ext uri="{FF2B5EF4-FFF2-40B4-BE49-F238E27FC236}">
                <a16:creationId xmlns:a16="http://schemas.microsoft.com/office/drawing/2014/main" id="{9238C9CC-4CE1-4E82-AFB9-187B7CCA7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11270" name="Footer Placeholder 2">
            <a:extLst>
              <a:ext uri="{FF2B5EF4-FFF2-40B4-BE49-F238E27FC236}">
                <a16:creationId xmlns:a16="http://schemas.microsoft.com/office/drawing/2014/main" id="{B482CF92-5706-41A1-A3A6-476BBB2FA1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354103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LEVEL1_CUSTOMER</a:t>
            </a:r>
          </a:p>
          <a:p>
            <a:r>
              <a:rPr lang="en-US" dirty="0"/>
              <a:t>SELECT CUSTOMER_NUM, CUSTOMER_NAME, BALANCE, CREDIT_LIMIT, REP_NUM</a:t>
            </a:r>
          </a:p>
          <a:p>
            <a:r>
              <a:rPr lang="en-US" dirty="0"/>
              <a:t>FROM CUSTOMER</a:t>
            </a:r>
          </a:p>
          <a:p>
            <a:r>
              <a:rPr lang="en-US" dirty="0"/>
              <a:t>WHERE CREDIT_LIMIT = 7500;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828800"/>
            <a:ext cx="43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Data from Existing Table 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0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F502B10-33F8-4292-AFE8-8160A3BBD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Changing Existing Data in a Table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CC18F50-3C3F-43A3-9F2D-67B1080E3B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 UPDATE command to change rows for which a specific condition is true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 sz="2600"/>
              <a:t>Simple or compound condition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Command format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600"/>
              <a:t>UPDATE (name of table to be updated)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 sz="2600"/>
              <a:t>SET (name of the column to be </a:t>
            </a:r>
            <a:br>
              <a:rPr lang="en-US" altLang="en-US" sz="2600"/>
            </a:br>
            <a:r>
              <a:rPr lang="en-US" altLang="en-US" sz="2600"/>
              <a:t>updated = new value)</a:t>
            </a:r>
          </a:p>
          <a:p>
            <a:pPr lvl="2" eaLnBrk="1" hangingPunct="1">
              <a:spcBef>
                <a:spcPct val="25000"/>
              </a:spcBef>
            </a:pPr>
            <a:r>
              <a:rPr lang="en-US" altLang="en-US"/>
              <a:t>Can include a calculation</a:t>
            </a:r>
          </a:p>
        </p:txBody>
      </p:sp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C24FAEAA-3A2C-4B7D-BDC5-760E08076E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C3C40D-664A-46AE-A74F-A83025E96B8D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44B31CA7-987F-49B4-9424-E73230346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13318" name="Footer Placeholder 1">
            <a:extLst>
              <a:ext uri="{FF2B5EF4-FFF2-40B4-BE49-F238E27FC236}">
                <a16:creationId xmlns:a16="http://schemas.microsoft.com/office/drawing/2014/main" id="{EC45F4B5-6A6E-49D4-A773-B19B289F2C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>
            <a:extLst>
              <a:ext uri="{FF2B5EF4-FFF2-40B4-BE49-F238E27FC236}">
                <a16:creationId xmlns:a16="http://schemas.microsoft.com/office/drawing/2014/main" id="{78DB777C-BF57-4C1A-96D5-AC5B95BBD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Changing Existing Data in a Table (continued)</a:t>
            </a:r>
          </a:p>
        </p:txBody>
      </p:sp>
      <p:sp>
        <p:nvSpPr>
          <p:cNvPr id="14339" name="Rectangle 10">
            <a:extLst>
              <a:ext uri="{FF2B5EF4-FFF2-40B4-BE49-F238E27FC236}">
                <a16:creationId xmlns:a16="http://schemas.microsoft.com/office/drawing/2014/main" id="{DDDEBC3F-D7FD-49D1-A918-AC6959CAD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Condition</a:t>
            </a: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E8DC4500-9B0D-490D-9088-DB34324B8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D31F3C-7E30-4468-89E4-D6CEE17CE425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73AF8C41-EEE2-4288-90A2-155E9FBEA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14342" name="Footer Placeholder 1">
            <a:extLst>
              <a:ext uri="{FF2B5EF4-FFF2-40B4-BE49-F238E27FC236}">
                <a16:creationId xmlns:a16="http://schemas.microsoft.com/office/drawing/2014/main" id="{03046379-735F-4917-A719-DB906E018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438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LEVEL1_CUSTOMER</a:t>
            </a:r>
          </a:p>
          <a:p>
            <a:r>
              <a:rPr lang="en-US" dirty="0"/>
              <a:t>SET CUSTOMER_NAME = ‘Unique Gifts and Toys’</a:t>
            </a:r>
          </a:p>
          <a:p>
            <a:r>
              <a:rPr lang="en-US" dirty="0"/>
              <a:t>WHERE CUSTOMER_NUM = ‘796’;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>
            <a:extLst>
              <a:ext uri="{FF2B5EF4-FFF2-40B4-BE49-F238E27FC236}">
                <a16:creationId xmlns:a16="http://schemas.microsoft.com/office/drawing/2014/main" id="{78DB777C-BF57-4C1A-96D5-AC5B95BBD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Changing Existing Data in a Table (continued)</a:t>
            </a:r>
          </a:p>
        </p:txBody>
      </p:sp>
      <p:sp>
        <p:nvSpPr>
          <p:cNvPr id="14339" name="Rectangle 10">
            <a:extLst>
              <a:ext uri="{FF2B5EF4-FFF2-40B4-BE49-F238E27FC236}">
                <a16:creationId xmlns:a16="http://schemas.microsoft.com/office/drawing/2014/main" id="{DDDEBC3F-D7FD-49D1-A918-AC6959CAD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Compound </a:t>
            </a:r>
            <a:r>
              <a:rPr lang="en-US" altLang="en-US" dirty="0"/>
              <a:t>Condition</a:t>
            </a: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E8DC4500-9B0D-490D-9088-DB34324B8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D31F3C-7E30-4468-89E4-D6CEE17CE425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73AF8C41-EEE2-4288-90A2-155E9FBEA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14342" name="Footer Placeholder 1">
            <a:extLst>
              <a:ext uri="{FF2B5EF4-FFF2-40B4-BE49-F238E27FC236}">
                <a16:creationId xmlns:a16="http://schemas.microsoft.com/office/drawing/2014/main" id="{03046379-735F-4917-A719-DB906E018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438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LEVEL1_CUSTOMER</a:t>
            </a:r>
          </a:p>
          <a:p>
            <a:r>
              <a:rPr lang="en-US" dirty="0"/>
              <a:t>SET CREDIT_LIMIT = 8000</a:t>
            </a:r>
          </a:p>
          <a:p>
            <a:r>
              <a:rPr lang="en-US" dirty="0"/>
              <a:t>WHERE REP_NUM = ‘45’</a:t>
            </a:r>
          </a:p>
          <a:p>
            <a:r>
              <a:rPr lang="en-US" dirty="0"/>
              <a:t>AND BALANCE &gt; 2000;</a:t>
            </a:r>
          </a:p>
        </p:txBody>
      </p:sp>
    </p:spTree>
    <p:extLst>
      <p:ext uri="{BB962C8B-B14F-4D97-AF65-F5344CB8AC3E}">
        <p14:creationId xmlns:p14="http://schemas.microsoft.com/office/powerpoint/2010/main" val="37270395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522</TotalTime>
  <Words>2977</Words>
  <Application>Microsoft Office PowerPoint</Application>
  <PresentationFormat>On-screen Show (4:3)</PresentationFormat>
  <Paragraphs>252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Times New Roman</vt:lpstr>
      <vt:lpstr>Default Design</vt:lpstr>
      <vt:lpstr>Theme1</vt:lpstr>
      <vt:lpstr>2_Default Design</vt:lpstr>
      <vt:lpstr>1_Default Design</vt:lpstr>
      <vt:lpstr>3_Default Design</vt:lpstr>
      <vt:lpstr>A Guide to SQL, Ninth Edition</vt:lpstr>
      <vt:lpstr>Objectives</vt:lpstr>
      <vt:lpstr>Objectives (continued)</vt:lpstr>
      <vt:lpstr>Creating a New Table from an Existing Table</vt:lpstr>
      <vt:lpstr>Creating a New Table from an Existing Table (continued)</vt:lpstr>
      <vt:lpstr>Creating a New Table from an Existing Table (continued)</vt:lpstr>
      <vt:lpstr>Changing Existing Data in a Table</vt:lpstr>
      <vt:lpstr>Changing Existing Data in a Table (continued)</vt:lpstr>
      <vt:lpstr>Changing Existing Data in a Table (continued)</vt:lpstr>
      <vt:lpstr>Adding New Rows to an Existing Table</vt:lpstr>
      <vt:lpstr>Adding New Rows to an Existing Table (continued)</vt:lpstr>
      <vt:lpstr>AUTOCOMMIT, COMMIT, and ROLLBACK</vt:lpstr>
      <vt:lpstr>AUTOCOMMIT, COMMIT, and ROLLBACK (continued)</vt:lpstr>
      <vt:lpstr>AUTOCOMMIT, COMMIT, and ROLLBACK (continued)</vt:lpstr>
      <vt:lpstr>Transactions</vt:lpstr>
      <vt:lpstr>Transactions (continued)</vt:lpstr>
      <vt:lpstr>Changing and Deleting Existing Rows</vt:lpstr>
      <vt:lpstr>Changing and Deleting Existing Rows (continued)</vt:lpstr>
      <vt:lpstr>Executing a Rollback</vt:lpstr>
      <vt:lpstr>Changing a Value in a Column to Null</vt:lpstr>
      <vt:lpstr>Changing a Value in a Column to Null (continued)</vt:lpstr>
      <vt:lpstr>Changing a Table’s Structure</vt:lpstr>
      <vt:lpstr>Changing a Table’s Structure (continued)</vt:lpstr>
      <vt:lpstr>Changing a Table’s Structure (continued)</vt:lpstr>
      <vt:lpstr>Changing a Table’s Structure (continued)</vt:lpstr>
      <vt:lpstr>Changing a Table’s Structure (continued)</vt:lpstr>
      <vt:lpstr>Changing a Table’s Structure (continued)</vt:lpstr>
      <vt:lpstr>Changing a Table’s Structure (continued)</vt:lpstr>
      <vt:lpstr>Changing a Table’s Structure (continued)</vt:lpstr>
      <vt:lpstr>Changing a Table’s Structure (continued)</vt:lpstr>
      <vt:lpstr>Making Complex Changes</vt:lpstr>
      <vt:lpstr>Dropping a Table</vt:lpstr>
      <vt:lpstr>Dropping a Table (continued)</vt:lpstr>
      <vt:lpstr>Summary</vt:lpstr>
      <vt:lpstr>Summary (continued)</vt:lpstr>
      <vt:lpstr>Summary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Course Technology</dc:creator>
  <cp:lastModifiedBy>John Long</cp:lastModifiedBy>
  <cp:revision>38</cp:revision>
  <dcterms:created xsi:type="dcterms:W3CDTF">2005-10-15T16:21:14Z</dcterms:created>
  <dcterms:modified xsi:type="dcterms:W3CDTF">2020-02-19T20:23:02Z</dcterms:modified>
</cp:coreProperties>
</file>