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5f831569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5f831569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f83156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f83156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cmax most important</a:t>
            </a:r>
            <a:br>
              <a:rPr lang="en"/>
            </a:br>
            <a:r>
              <a:rPr lang="en"/>
              <a:t>Make cmax </a:t>
            </a:r>
            <a:r>
              <a:rPr lang="en"/>
              <a:t>range</a:t>
            </a:r>
            <a:r>
              <a:rPr lang="en"/>
              <a:t> smaller +/- 10 or 20 from optimal set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5f831569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05f831569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Eigenvec 1 and 2 most important,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5f831569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5f831569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eigenvec are important, we’d see a more linear relationship - high jump means that eigenvec is less imp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5f831569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5f831569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Nmax 1 and 2 impacting o2 and o3, nmax 1 and 2 corr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5f831569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5f831569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5f831569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5f831569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5f831569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5f831569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5f831569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5f831569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Murphy Dome Deciduous Forest (cmt 3)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3" cy="4875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313" y="0"/>
            <a:ext cx="64293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