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8"/>
    <p:restoredTop sz="94610"/>
  </p:normalViewPr>
  <p:slideViewPr>
    <p:cSldViewPr snapToGrid="0">
      <p:cViewPr varScale="1">
        <p:scale>
          <a:sx n="116" d="100"/>
          <a:sy n="11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ED5-CBD4-2622-6F6F-10FBDF308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C305F-3C05-5D6F-37A5-893FA5B72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786C-7F60-5D1D-3E88-D89FB531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83C1-A1FA-8E3F-7F5A-541EB23F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522D-FE8D-9859-260F-E3C764B4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9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DD8F-CB2E-3417-D611-873BD03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039E5-0C6E-2984-CE6F-54722EEF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F958-33B3-8D04-C116-12DECD72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1EF2-A617-E0A2-7EC7-E53B1DA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4ADB-C5C7-48B8-48A3-FA864899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1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57239-C469-0002-A1C2-DB61D0CD7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56CD8-BB50-4F17-B1A9-6B9447C52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ACC5-50FF-645E-0D80-E1C7A02C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3584-1AF8-401C-CB12-7DC8E8E8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6551-A39E-A540-C941-2D21B28A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2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24D-E100-C3CE-062D-AB5A145D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2C10-489E-07CD-990A-22A6553A3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307B-BE2D-7C5F-DE7F-5D35F51B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BF23-22BD-B278-9357-000E65E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7A5-E9AD-DF57-A9BA-A042574A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5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8E2E-E78D-A457-7920-286B2028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9A95C-9453-5D98-D8A7-9A6C1A11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F1EF-B87D-C2FE-20E7-DCED57EF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B52-65F9-5CBC-2886-7D8409A5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BF60-172C-B553-E60E-2F809318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9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F65-2F97-D668-DBA5-5F7B4DB7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B6B7-2866-D9BB-478C-A10AA1AA8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528D3-806C-04DF-A214-849853878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35402-AE4A-EDE3-CA37-88D1A03A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02A33-A0D7-0DED-0584-5812CCFC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5F9B-F51E-D827-2F8D-19BBA046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3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8513-4E4F-7710-DF0E-B34BC4A9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4151-D355-15BA-9027-4541D18D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B28EA-DC27-F5CA-58E3-2819FA171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74D99-37DC-D71C-3640-F655CBCDD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593F6-8486-09D8-77F8-0493BD5B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ADC86-41CB-3E07-A6FD-1BA03CC8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DF002-8314-E148-84B8-08BAC8AB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F6010-BB27-485F-0651-AFD806AC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3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8E06-9742-139E-2860-0FB2A09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DDFD9-681A-E9F2-D128-3A2CD6CB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F784F-401B-CD7A-B1B7-FAF317D7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C5623-CD34-6100-136E-A8E078A6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0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14B4C-9513-1488-FC9D-837A9764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D8AB2-2070-B9AF-D4ED-3FD6D182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F665-0451-AC9B-67BF-37E048B7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74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CA0A-6211-151D-046C-7386FFA7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1301-B406-7FB1-417C-E401EB36B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FB98-36E1-1CE9-EB99-79C84713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25026-4B21-DACA-6A6B-2585E8C9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41F5-07E4-E099-9BE4-15FBBDDF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E1F05-191D-D62E-AD26-12546E84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75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3381-A3DE-D565-90FF-48EC3D55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5787F-AB8C-EFDC-72B2-7B69FA3F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6BC93-70AC-ACF2-1B02-AA17F691E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FEBF-60ED-A71A-6DE5-C691943F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7F14-28C9-57E7-BA6B-148DFEF1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2BE5-A545-B923-50BD-DE9B84E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3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0E597-FC31-1F5A-0CE6-13DF2581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A62D6-8AD0-7FE6-84D7-57077564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140D-D554-5132-35DC-6A33C76E9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49404-CC25-0749-8C35-B8C4DA9392B7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055E-B536-C73C-863A-5DD3C831E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0951-8F78-91F3-62BB-56C4998C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E498D-12B6-654D-9955-3ED4FB33CF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7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4970102B-364E-C248-8CC8-A9BB404D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026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34F588D7-C460-37A3-7B7E-B411231EA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840598" y="6176820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91C9ED-62C2-1833-FEDF-42D935C8F89A}"/>
              </a:ext>
            </a:extLst>
          </p:cNvPr>
          <p:cNvSpPr txBox="1"/>
          <p:nvPr/>
        </p:nvSpPr>
        <p:spPr>
          <a:xfrm>
            <a:off x="2082188" y="4395729"/>
            <a:ext cx="177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Natal 2024</a:t>
            </a:r>
          </a:p>
        </p:txBody>
      </p:sp>
    </p:spTree>
    <p:extLst>
      <p:ext uri="{BB962C8B-B14F-4D97-AF65-F5344CB8AC3E}">
        <p14:creationId xmlns:p14="http://schemas.microsoft.com/office/powerpoint/2010/main" val="351256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29B43-1F70-185A-1FB1-816D429EB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71BB8CBB-4FB7-A334-04B3-3BE952AA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CE906-B86D-69A4-9304-E4AA5F94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9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F1B5-444B-CD97-FEBE-D354945C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também </a:t>
            </a:r>
          </a:p>
          <a:p>
            <a:pPr marL="0" indent="0" algn="ctr">
              <a:buNone/>
            </a:pPr>
            <a:r>
              <a:rPr lang="pt-BR" sz="4400" b="1" dirty="0"/>
              <a:t>armazenar o e-mail </a:t>
            </a:r>
            <a:r>
              <a:rPr lang="pt-BR" sz="4400" dirty="0"/>
              <a:t>de cada pessoa.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0C8A6E5F-B26D-948B-3722-7AC422A7A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0C627-2BEF-53D4-ACAA-7C5888C1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6AC47108-547B-B07D-EB92-747CE9AE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C4D4C-385C-EDFA-E71B-61FB6C1F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10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FF33-59AA-0D29-86E3-5C19AB06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400" dirty="0"/>
              <a:t>Ao final, seu programa deverá exibir todos os nomes (e respectivo e-mail), um por linha. </a:t>
            </a:r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r>
              <a:rPr lang="pt-BR" sz="4400" dirty="0"/>
              <a:t>Em cada linha </a:t>
            </a:r>
            <a:r>
              <a:rPr lang="pt-BR" sz="4400" b="1" u="sng" dirty="0"/>
              <a:t>também</a:t>
            </a:r>
            <a:r>
              <a:rPr lang="pt-BR" sz="4400" dirty="0"/>
              <a:t> exibir o próximo (com respectivo e-mail).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F6EE8B44-9CA5-26FE-056E-2AEE251E1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2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DA8A7-A468-E66E-09D7-08385B24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DFEEDECC-02FD-343C-6F5C-0BA319B2E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40437-7E1C-BFDC-A365-CE1FE4E6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10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1D5C-407C-F5CE-2771-E778342E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6000" dirty="0"/>
              <a:t>Agora você tem seu sistema de </a:t>
            </a:r>
          </a:p>
          <a:p>
            <a:pPr marL="0" indent="0" algn="ctr">
              <a:buNone/>
            </a:pPr>
            <a:r>
              <a:rPr lang="pt-BR" sz="9600" b="1" dirty="0"/>
              <a:t>Amigo Secreto!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A78E3060-5C7A-75D7-3F14-89F684565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6CBBB99E-F75F-133D-8251-ACE4121C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4DA15-705D-113C-7237-40F792C0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1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7648-C0D0-4D3F-A531-2BF7DE34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Crie um programa, em Python, para ler e armazenar os nomes de </a:t>
            </a:r>
            <a:r>
              <a:rPr lang="pt-BR" sz="4400" b="1" u="sng" dirty="0"/>
              <a:t>10 (dez)</a:t>
            </a:r>
            <a:r>
              <a:rPr lang="pt-BR" sz="4400" dirty="0"/>
              <a:t> pessoas.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todos os nomes armazenados!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89382376-6C6F-F76D-2B42-F45DDBFA6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86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6B73-13C6-ACC2-EF58-9731F9671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71D79944-EFBE-7C97-4497-F8D722D9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090F1-8772-912D-FFCC-1741CD11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2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EDBC-E0BB-8243-2BF1-D0201A75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armazenar </a:t>
            </a:r>
            <a:r>
              <a:rPr lang="pt-BR" sz="4400" b="1" u="sng" dirty="0"/>
              <a:t>vários</a:t>
            </a:r>
            <a:r>
              <a:rPr lang="pt-BR" sz="4400" dirty="0"/>
              <a:t> nomes, até que um nome “vazio” (sem caracteres) seja informado.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todos os nomes armazenados!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6F33BE71-0DAD-E9F4-F6FC-11CF8154B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2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83C7-BFDF-569F-76B5-431BC4F0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A7E95162-C1C1-ABB3-CCF1-C0B1E1E5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E454C-4308-DC9A-439B-E3DAF379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3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6CA8-5C17-5FE2-C7C2-301B6F74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</a:t>
            </a:r>
            <a:r>
              <a:rPr lang="pt-BR" sz="4400" b="1" u="sng" dirty="0"/>
              <a:t>permutar</a:t>
            </a:r>
            <a:r>
              <a:rPr lang="pt-BR" sz="4400" dirty="0"/>
              <a:t> o primeiro nome com o último nome armazenado.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todos os nomes armazenados!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AEB7FBE8-04AE-FE6E-E6CE-5113A272C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87DD2-4C83-AF87-D17E-9EDA7082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4971ADD9-7CB5-C509-5143-7B9A66D0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56375-FC57-CD2F-61C8-88E21126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4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517D-8250-368F-4C23-1558D8DAC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sortear aleatoriamente duas posições e </a:t>
            </a:r>
            <a:r>
              <a:rPr lang="pt-BR" sz="4400" b="1" u="sng" dirty="0"/>
              <a:t>permutar</a:t>
            </a:r>
            <a:r>
              <a:rPr lang="pt-BR" sz="4400" dirty="0"/>
              <a:t> os nomes entre elas.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todos os nomes armazenados!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5BDDE080-DF3F-C758-2432-A2AC3E3D5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2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91EC9-F085-13EA-64FC-5FC0407FC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85D63CE4-F27A-81E1-E6DF-5A9E444B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BFCD01-B2CF-DD3F-D7BA-AECEF86A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5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5F5-8446-CAEE-F36A-35DA39F3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</a:t>
            </a:r>
            <a:r>
              <a:rPr lang="pt-BR" sz="4400" b="1" dirty="0"/>
              <a:t>6 vezes</a:t>
            </a:r>
            <a:r>
              <a:rPr lang="pt-BR" sz="4400" dirty="0"/>
              <a:t> sortear aleatoriamente duas posições e </a:t>
            </a:r>
            <a:r>
              <a:rPr lang="pt-BR" sz="4400" b="1" u="sng" dirty="0"/>
              <a:t>permutar</a:t>
            </a:r>
            <a:r>
              <a:rPr lang="pt-BR" sz="4400" dirty="0"/>
              <a:t> os nomes entre elas.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todos os nomes armazenados!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E56E7782-B6F0-B00A-CCF9-62C1667A5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023B4-B7D0-A4B7-DACA-23D8EBFF1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8F7036BA-64DD-2B99-82FE-59B0F392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58847-7862-2DA0-D0BC-CDE80251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6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F4FB-8395-7639-24E6-0A6DE7FC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 para </a:t>
            </a:r>
            <a:r>
              <a:rPr lang="pt-BR" sz="4400" b="1" dirty="0"/>
              <a:t>sortear</a:t>
            </a:r>
            <a:r>
              <a:rPr lang="pt-BR" sz="4400" dirty="0"/>
              <a:t> (aleatoriamente) um dos nomes armazenados.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o nome sorteado!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9DDA097F-785F-ADCE-DE41-A4DC4AE05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0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FE74-A761-953C-2F13-84E9F3E97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523BE636-4CA1-AD9F-2335-B4500759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37F6E-9A90-6B02-54C8-2740480E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7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282F-661E-1A2F-B02B-1696880A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</a:t>
            </a:r>
            <a:r>
              <a:rPr lang="pt-BR" sz="4400" b="1" u="sng" dirty="0"/>
              <a:t>também exibir</a:t>
            </a:r>
            <a:r>
              <a:rPr lang="pt-BR" sz="4400" b="1" dirty="0"/>
              <a:t> </a:t>
            </a:r>
            <a:r>
              <a:rPr lang="pt-BR" sz="4400" dirty="0"/>
              <a:t>o próximo nome da lista.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Exiba os dois (sorteado e próximo).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21C11E7C-C186-DD96-AEB0-D9FC85CA7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7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6E1D1-F807-8420-43D2-DBA0A82D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santa garment using a computer&#10;&#10;Description automatically generated">
            <a:extLst>
              <a:ext uri="{FF2B5EF4-FFF2-40B4-BE49-F238E27FC236}">
                <a16:creationId xmlns:a16="http://schemas.microsoft.com/office/drawing/2014/main" id="{E10D8E10-B1EC-68CB-770D-9A4476C2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3" t="71802" r="1" b="5325"/>
          <a:stretch/>
        </p:blipFill>
        <p:spPr>
          <a:xfrm>
            <a:off x="20" y="0"/>
            <a:ext cx="12191980" cy="156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09A7B-3E08-57D1-8FC0-45B4455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121385"/>
            <a:ext cx="11743063" cy="1325563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Etapa: 8 de </a:t>
            </a:r>
            <a:r>
              <a:rPr lang="pt-BR" sz="4800" dirty="0" err="1">
                <a:solidFill>
                  <a:schemeClr val="bg1"/>
                </a:solidFill>
              </a:rPr>
              <a:t>x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5D32-ECA9-6E4A-E3D2-E5ADC09D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70" y="1803590"/>
            <a:ext cx="11743063" cy="485059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Altere o programa para não sortear e sim </a:t>
            </a:r>
          </a:p>
          <a:p>
            <a:pPr marL="0" indent="0" algn="ctr">
              <a:buNone/>
            </a:pPr>
            <a:r>
              <a:rPr lang="pt-BR" sz="4400" b="1" u="sng" dirty="0"/>
              <a:t>exibir todos</a:t>
            </a:r>
            <a:r>
              <a:rPr lang="pt-BR" sz="4400" dirty="0"/>
              <a:t> os nomes, um por linha.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Em cada linha </a:t>
            </a:r>
            <a:r>
              <a:rPr lang="pt-BR" sz="4400" b="1" u="sng" dirty="0"/>
              <a:t>também exibir</a:t>
            </a:r>
            <a:r>
              <a:rPr lang="pt-BR" sz="4400" dirty="0"/>
              <a:t> o próximo!</a:t>
            </a:r>
          </a:p>
        </p:txBody>
      </p:sp>
      <p:pic>
        <p:nvPicPr>
          <p:cNvPr id="5" name="Picture 2" descr="Τι Eίναι το ImageFX από την Google | Rossi Marketing GPT">
            <a:extLst>
              <a:ext uri="{FF2B5EF4-FFF2-40B4-BE49-F238E27FC236}">
                <a16:creationId xmlns:a16="http://schemas.microsoft.com/office/drawing/2014/main" id="{92D0B16B-DEC0-4AEE-D34F-9272DA09D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3855" r="16537" b="26131"/>
          <a:stretch/>
        </p:blipFill>
        <p:spPr bwMode="auto">
          <a:xfrm>
            <a:off x="10769909" y="846876"/>
            <a:ext cx="1189820" cy="5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7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290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Etapa: 1 de x</vt:lpstr>
      <vt:lpstr>Etapa: 2 de x</vt:lpstr>
      <vt:lpstr>Etapa: 3 de x</vt:lpstr>
      <vt:lpstr>Etapa: 4 de x</vt:lpstr>
      <vt:lpstr>Etapa: 5 de x</vt:lpstr>
      <vt:lpstr>Etapa: 6 de x</vt:lpstr>
      <vt:lpstr>Etapa: 7 de x</vt:lpstr>
      <vt:lpstr>Etapa: 8 de x</vt:lpstr>
      <vt:lpstr>Etapa: 9 de x</vt:lpstr>
      <vt:lpstr>Etapa: 10 de x</vt:lpstr>
      <vt:lpstr>Etapa: 10 de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Valéria Cavalcanti</dc:creator>
  <cp:lastModifiedBy>Valéria Cavalcanti</cp:lastModifiedBy>
  <cp:revision>13</cp:revision>
  <dcterms:created xsi:type="dcterms:W3CDTF">2024-12-10T11:35:38Z</dcterms:created>
  <dcterms:modified xsi:type="dcterms:W3CDTF">2024-12-10T18:21:51Z</dcterms:modified>
</cp:coreProperties>
</file>