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Andalucía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~1\INFORM~1\INFORM~1\PPTCCA~1\ANDALU~1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~1\INFORM~1\INFORM~1\PPTCCA~1\ANDALU~1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~1\INFORM~1\INFORM~1\PPTCCA~1\ANDALU~1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~1\INFORM~1\INFORM~1\PPTCCA~1\ANDALU~1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~1\INFORM~1\INFORM~1\PPTCCA~1\ANDALU~1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~1\INFORM~1\INFORM~1\PPTCCA~1\ANDALU~1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~1\INFORM~1\INFORM~1\PPTCCA~1\ANDALU~1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~1\INFORM~1\INFORM~1\PPTCCA~1\ANDALU~1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~1\INFORM~1\INFORM~1\PPTCCA~1\ANDALU~1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~1\INFORM~1\INFORM~1\PPTCCA~1\ANDALU~1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~1\INFORM~1\INFORM~1\PPTCCA~1\ANDALU~1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~1\INFORM~1\INFORM~1\PPTCCA~1\ANDALU~1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~1\INFORM~1\INFORM~1\PPTCCA~1\ANDALU~1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~1\INFORM~1\INFORM~1\PPTCCA~1\ANDALU~1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~1\INFORM~1\INFORM~1\PPTCCA~1\ANDALU~1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~1\INFORM~1\INFORM~1\PPTCCA~1\ANDALU~1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Andalucía</dc:title>
  <dc:creator/>
  <cp:keywords/>
  <dcterms:created xsi:type="dcterms:W3CDTF">2023-06-30T09:29:33Z</dcterms:created>
  <dcterms:modified xsi:type="dcterms:W3CDTF">2023-06-30T09:29:33Z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