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Comunitat Valenciana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tat%20Valencian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tat%20Valencian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Comunitat Valenciana</dc:title>
  <dc:creator/>
  <cp:keywords/>
  <dcterms:created xsi:type="dcterms:W3CDTF">2023-06-30T09:35:42Z</dcterms:created>
  <dcterms:modified xsi:type="dcterms:W3CDTF">2023-06-30T09:35:42Z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