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Castilla-La Mancha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-La%20Manch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-La%20Manch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-La%20Manch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-La%20Manch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-La%20Manch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-La%20Manch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-La%20Manch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-La%20Manch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-La%20Manch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-La%20Manch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-La%20Manch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-La%20Manch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-La%20Manch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-La%20Manch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</a:t>
            </a:r>
          </a:p>
        </p:txBody>
      </p:sp>
      <p:pic>
        <p:nvPicPr>
          <p:cNvPr descr="C:\Users\fonta\OneDrive\Documentos\Informe-datos-FIS\Informes%20CCAA\PPT%20CCAA\Castilla-La%20Manch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</a:t>
            </a:r>
          </a:p>
        </p:txBody>
      </p:sp>
      <p:pic>
        <p:nvPicPr>
          <p:cNvPr descr="C:\Users\fonta\OneDrive\Documentos\Informe-datos-FIS\Informes%20CCAA\PPT%20CCAA\Castilla-La%20Manch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Castilla-La Mancha</dc:title>
  <dc:creator/>
  <cp:keywords/>
  <dcterms:created xsi:type="dcterms:W3CDTF">2023-06-22T19:48:05Z</dcterms:created>
  <dcterms:modified xsi:type="dcterms:W3CDTF">2023-06-22T19:48:05Z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