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20"/>
  </p:notesMasterIdLst>
  <p:sldIdLst>
    <p:sldId id="256" r:id="rId2"/>
    <p:sldId id="260" r:id="rId3"/>
    <p:sldId id="262" r:id="rId4"/>
    <p:sldId id="263" r:id="rId5"/>
    <p:sldId id="264" r:id="rId6"/>
    <p:sldId id="270" r:id="rId7"/>
    <p:sldId id="276" r:id="rId8"/>
    <p:sldId id="271" r:id="rId9"/>
    <p:sldId id="277" r:id="rId10"/>
    <p:sldId id="269" r:id="rId11"/>
    <p:sldId id="265" r:id="rId12"/>
    <p:sldId id="266" r:id="rId13"/>
    <p:sldId id="267" r:id="rId14"/>
    <p:sldId id="268" r:id="rId15"/>
    <p:sldId id="272" r:id="rId16"/>
    <p:sldId id="274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0"/>
  </p:normalViewPr>
  <p:slideViewPr>
    <p:cSldViewPr snapToGrid="0">
      <p:cViewPr>
        <p:scale>
          <a:sx n="81" d="100"/>
          <a:sy n="81" d="100"/>
        </p:scale>
        <p:origin x="-14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2294C6-9F2F-454F-8990-E7A062A46CDD}" type="doc">
      <dgm:prSet loTypeId="urn:microsoft.com/office/officeart/2005/8/layout/l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50AD432-5D3A-8848-89A0-8750212E6030}">
      <dgm:prSet phldrT="[Texto]"/>
      <dgm:spPr/>
      <dgm:t>
        <a:bodyPr/>
        <a:lstStyle/>
        <a:p>
          <a:r>
            <a:rPr lang="es-MX" dirty="0"/>
            <a:t>Fase 1</a:t>
          </a:r>
        </a:p>
      </dgm:t>
    </dgm:pt>
    <dgm:pt modelId="{4B7E6EF1-2996-C447-AAA1-F152A156FC09}" type="parTrans" cxnId="{4EEE7EAA-FA5F-254D-8048-73319E5F344E}">
      <dgm:prSet/>
      <dgm:spPr/>
      <dgm:t>
        <a:bodyPr/>
        <a:lstStyle/>
        <a:p>
          <a:endParaRPr lang="es-MX"/>
        </a:p>
      </dgm:t>
    </dgm:pt>
    <dgm:pt modelId="{3A6E862B-F990-C541-888C-0E828E3C2745}" type="sibTrans" cxnId="{4EEE7EAA-FA5F-254D-8048-73319E5F344E}">
      <dgm:prSet/>
      <dgm:spPr/>
      <dgm:t>
        <a:bodyPr/>
        <a:lstStyle/>
        <a:p>
          <a:endParaRPr lang="es-MX"/>
        </a:p>
      </dgm:t>
    </dgm:pt>
    <dgm:pt modelId="{A3BB7CF4-06D4-5148-BF7E-85C70AEE89B5}">
      <dgm:prSet phldrT="[Texto]"/>
      <dgm:spPr/>
      <dgm:t>
        <a:bodyPr/>
        <a:lstStyle/>
        <a:p>
          <a:r>
            <a:rPr lang="es-MX" dirty="0"/>
            <a:t>Generación de base de datos</a:t>
          </a:r>
        </a:p>
      </dgm:t>
    </dgm:pt>
    <dgm:pt modelId="{AA5A97F6-3688-A645-A180-F506EFC9D0C2}" type="parTrans" cxnId="{3EA4ED43-9F98-F240-A62B-D140A8A63D50}">
      <dgm:prSet/>
      <dgm:spPr/>
      <dgm:t>
        <a:bodyPr/>
        <a:lstStyle/>
        <a:p>
          <a:endParaRPr lang="es-MX"/>
        </a:p>
      </dgm:t>
    </dgm:pt>
    <dgm:pt modelId="{EA54171C-B2DF-6547-9633-8C9288196BF6}" type="sibTrans" cxnId="{3EA4ED43-9F98-F240-A62B-D140A8A63D50}">
      <dgm:prSet/>
      <dgm:spPr/>
      <dgm:t>
        <a:bodyPr/>
        <a:lstStyle/>
        <a:p>
          <a:endParaRPr lang="es-MX"/>
        </a:p>
      </dgm:t>
    </dgm:pt>
    <dgm:pt modelId="{4DF2D336-81F2-7340-B35E-59C66A83A6F1}">
      <dgm:prSet phldrT="[Texto]"/>
      <dgm:spPr/>
      <dgm:t>
        <a:bodyPr/>
        <a:lstStyle/>
        <a:p>
          <a:r>
            <a:rPr lang="es-MX" dirty="0"/>
            <a:t>Guardado en Neo4j</a:t>
          </a:r>
        </a:p>
      </dgm:t>
    </dgm:pt>
    <dgm:pt modelId="{196C0F48-A117-A44E-AA61-98A6995E657C}" type="parTrans" cxnId="{067F298E-4BA2-DA4C-8EFE-6691C9885F50}">
      <dgm:prSet/>
      <dgm:spPr/>
      <dgm:t>
        <a:bodyPr/>
        <a:lstStyle/>
        <a:p>
          <a:endParaRPr lang="es-MX"/>
        </a:p>
      </dgm:t>
    </dgm:pt>
    <dgm:pt modelId="{71E6C458-E6BA-FB4F-B948-E746C1A3D338}" type="sibTrans" cxnId="{067F298E-4BA2-DA4C-8EFE-6691C9885F50}">
      <dgm:prSet/>
      <dgm:spPr/>
      <dgm:t>
        <a:bodyPr/>
        <a:lstStyle/>
        <a:p>
          <a:endParaRPr lang="es-MX"/>
        </a:p>
      </dgm:t>
    </dgm:pt>
    <dgm:pt modelId="{8562649D-6052-1346-8B73-7C5E6A20C59D}">
      <dgm:prSet phldrT="[Texto]"/>
      <dgm:spPr/>
      <dgm:t>
        <a:bodyPr/>
        <a:lstStyle/>
        <a:p>
          <a:r>
            <a:rPr lang="es-MX" dirty="0"/>
            <a:t>Fase 2</a:t>
          </a:r>
        </a:p>
      </dgm:t>
    </dgm:pt>
    <dgm:pt modelId="{AF014244-73CB-4D41-8817-AE6676BDF272}" type="parTrans" cxnId="{6701DC69-30FA-B647-A74B-2D8F1511E9FE}">
      <dgm:prSet/>
      <dgm:spPr/>
      <dgm:t>
        <a:bodyPr/>
        <a:lstStyle/>
        <a:p>
          <a:endParaRPr lang="es-MX"/>
        </a:p>
      </dgm:t>
    </dgm:pt>
    <dgm:pt modelId="{F6EA6757-7A18-774B-89F0-1E0E84E3EEEE}" type="sibTrans" cxnId="{6701DC69-30FA-B647-A74B-2D8F1511E9FE}">
      <dgm:prSet/>
      <dgm:spPr/>
      <dgm:t>
        <a:bodyPr/>
        <a:lstStyle/>
        <a:p>
          <a:endParaRPr lang="es-MX"/>
        </a:p>
      </dgm:t>
    </dgm:pt>
    <dgm:pt modelId="{CCBD5C54-703C-3142-8A69-80C04008C375}">
      <dgm:prSet phldrT="[Texto]"/>
      <dgm:spPr/>
      <dgm:t>
        <a:bodyPr/>
        <a:lstStyle/>
        <a:p>
          <a:r>
            <a:rPr lang="es-MX" dirty="0"/>
            <a:t>Cargar archivos en la app</a:t>
          </a:r>
        </a:p>
      </dgm:t>
    </dgm:pt>
    <dgm:pt modelId="{F82A89B1-DBD9-4144-863B-9E8BAC78D3EA}" type="parTrans" cxnId="{052DF20F-618F-B141-884E-9BD7AFA0B486}">
      <dgm:prSet/>
      <dgm:spPr/>
      <dgm:t>
        <a:bodyPr/>
        <a:lstStyle/>
        <a:p>
          <a:endParaRPr lang="es-MX"/>
        </a:p>
      </dgm:t>
    </dgm:pt>
    <dgm:pt modelId="{B2EE5A99-AA37-884E-8F0A-33D7AB2956C0}" type="sibTrans" cxnId="{052DF20F-618F-B141-884E-9BD7AFA0B486}">
      <dgm:prSet/>
      <dgm:spPr/>
      <dgm:t>
        <a:bodyPr/>
        <a:lstStyle/>
        <a:p>
          <a:endParaRPr lang="es-MX"/>
        </a:p>
      </dgm:t>
    </dgm:pt>
    <dgm:pt modelId="{A3206610-D673-C445-B976-A5E1ED1527F8}">
      <dgm:prSet phldrT="[Texto]"/>
      <dgm:spPr/>
      <dgm:t>
        <a:bodyPr/>
        <a:lstStyle/>
        <a:p>
          <a:r>
            <a:rPr lang="es-MX" dirty="0"/>
            <a:t>Extraer todos los titulos de los analisis</a:t>
          </a:r>
        </a:p>
      </dgm:t>
    </dgm:pt>
    <dgm:pt modelId="{CE9215FE-1430-EA48-9098-443066DDF35A}" type="parTrans" cxnId="{A309779C-C5E9-FC48-BF88-15A6DCD22BBC}">
      <dgm:prSet/>
      <dgm:spPr/>
      <dgm:t>
        <a:bodyPr/>
        <a:lstStyle/>
        <a:p>
          <a:endParaRPr lang="es-MX"/>
        </a:p>
      </dgm:t>
    </dgm:pt>
    <dgm:pt modelId="{BFC9EDFF-C69F-114D-B17D-89D16DCBC9DE}" type="sibTrans" cxnId="{A309779C-C5E9-FC48-BF88-15A6DCD22BBC}">
      <dgm:prSet/>
      <dgm:spPr/>
      <dgm:t>
        <a:bodyPr/>
        <a:lstStyle/>
        <a:p>
          <a:endParaRPr lang="es-MX"/>
        </a:p>
      </dgm:t>
    </dgm:pt>
    <dgm:pt modelId="{38D1F100-4B98-5144-8534-0FE26D724162}">
      <dgm:prSet phldrT="[Texto]"/>
      <dgm:spPr/>
      <dgm:t>
        <a:bodyPr/>
        <a:lstStyle/>
        <a:p>
          <a:r>
            <a:rPr lang="es-MX" dirty="0"/>
            <a:t>Fase 3</a:t>
          </a:r>
        </a:p>
      </dgm:t>
    </dgm:pt>
    <dgm:pt modelId="{B41D8220-AE9E-8341-BDC0-62426D26A915}" type="parTrans" cxnId="{B660CA9A-2718-E840-AECD-75A59DCB5E9F}">
      <dgm:prSet/>
      <dgm:spPr/>
      <dgm:t>
        <a:bodyPr/>
        <a:lstStyle/>
        <a:p>
          <a:endParaRPr lang="es-MX"/>
        </a:p>
      </dgm:t>
    </dgm:pt>
    <dgm:pt modelId="{B55B11A5-A041-7A40-B4A7-144B6880998A}" type="sibTrans" cxnId="{B660CA9A-2718-E840-AECD-75A59DCB5E9F}">
      <dgm:prSet/>
      <dgm:spPr/>
      <dgm:t>
        <a:bodyPr/>
        <a:lstStyle/>
        <a:p>
          <a:endParaRPr lang="es-MX"/>
        </a:p>
      </dgm:t>
    </dgm:pt>
    <dgm:pt modelId="{C9F04C3C-C831-4E4B-8C86-70EEB5401934}">
      <dgm:prSet phldrT="[Texto]"/>
      <dgm:spPr/>
      <dgm:t>
        <a:bodyPr/>
        <a:lstStyle/>
        <a:p>
          <a:r>
            <a:rPr lang="es-MX" dirty="0"/>
            <a:t>Filtrar en Neo4j los nodos del tipo “análisis” que contegan la key ‘tipo’ = ‘externo’</a:t>
          </a:r>
        </a:p>
      </dgm:t>
    </dgm:pt>
    <dgm:pt modelId="{D95B27F8-67B1-D941-8EF6-2A3301926FCC}" type="parTrans" cxnId="{CE58992A-BA19-B24B-8555-D3B5957B0AB0}">
      <dgm:prSet/>
      <dgm:spPr/>
      <dgm:t>
        <a:bodyPr/>
        <a:lstStyle/>
        <a:p>
          <a:endParaRPr lang="es-MX"/>
        </a:p>
      </dgm:t>
    </dgm:pt>
    <dgm:pt modelId="{E3494E31-34AB-894E-9BC4-36BF8A7D8A53}" type="sibTrans" cxnId="{CE58992A-BA19-B24B-8555-D3B5957B0AB0}">
      <dgm:prSet/>
      <dgm:spPr/>
      <dgm:t>
        <a:bodyPr/>
        <a:lstStyle/>
        <a:p>
          <a:endParaRPr lang="es-MX"/>
        </a:p>
      </dgm:t>
    </dgm:pt>
    <dgm:pt modelId="{B197969D-A50A-4842-9172-4D0E4C2E1B27}">
      <dgm:prSet phldrT="[Texto]"/>
      <dgm:spPr/>
      <dgm:t>
        <a:bodyPr/>
        <a:lstStyle/>
        <a:p>
          <a:r>
            <a:rPr lang="es-MX" dirty="0"/>
            <a:t>Filtrar por key 'nombre' = 'nombre' del nuevo nodo de Titulo generado</a:t>
          </a:r>
        </a:p>
      </dgm:t>
    </dgm:pt>
    <dgm:pt modelId="{ADF51C38-D5AC-5947-9478-30DF0C83986A}" type="parTrans" cxnId="{13B336CD-B2E1-9443-A2D6-30646E934770}">
      <dgm:prSet/>
      <dgm:spPr/>
      <dgm:t>
        <a:bodyPr/>
        <a:lstStyle/>
        <a:p>
          <a:endParaRPr lang="es-MX"/>
        </a:p>
      </dgm:t>
    </dgm:pt>
    <dgm:pt modelId="{5BB8FCBE-6D60-9F41-8332-8C201EA75635}" type="sibTrans" cxnId="{13B336CD-B2E1-9443-A2D6-30646E934770}">
      <dgm:prSet/>
      <dgm:spPr/>
      <dgm:t>
        <a:bodyPr/>
        <a:lstStyle/>
        <a:p>
          <a:endParaRPr lang="es-MX"/>
        </a:p>
      </dgm:t>
    </dgm:pt>
    <dgm:pt modelId="{17C6FEE1-84CF-1C40-BFDB-67AF4EE672C4}">
      <dgm:prSet phldrT="[Texto]"/>
      <dgm:spPr/>
      <dgm:t>
        <a:bodyPr/>
        <a:lstStyle/>
        <a:p>
          <a:r>
            <a:rPr lang="es-MX" dirty="0"/>
            <a:t>El usuario selecciona cual necesita</a:t>
          </a:r>
        </a:p>
      </dgm:t>
    </dgm:pt>
    <dgm:pt modelId="{601D712B-C336-F342-AAAE-7CA1432A04D4}" type="parTrans" cxnId="{3624C4C6-CD86-4C45-9F4C-2416E9ECFA8B}">
      <dgm:prSet/>
      <dgm:spPr/>
      <dgm:t>
        <a:bodyPr/>
        <a:lstStyle/>
        <a:p>
          <a:endParaRPr lang="es-MX"/>
        </a:p>
      </dgm:t>
    </dgm:pt>
    <dgm:pt modelId="{A4A5BD26-2A67-EC45-B204-F3B10B37F5F1}" type="sibTrans" cxnId="{3624C4C6-CD86-4C45-9F4C-2416E9ECFA8B}">
      <dgm:prSet/>
      <dgm:spPr/>
      <dgm:t>
        <a:bodyPr/>
        <a:lstStyle/>
        <a:p>
          <a:endParaRPr lang="es-MX"/>
        </a:p>
      </dgm:t>
    </dgm:pt>
    <dgm:pt modelId="{74E7E8D4-A08B-9F4A-8162-08E76C67BE78}">
      <dgm:prSet phldrT="[Texto]"/>
      <dgm:spPr/>
      <dgm:t>
        <a:bodyPr/>
        <a:lstStyle/>
        <a:p>
          <a:r>
            <a:rPr lang="es-MX" dirty="0"/>
            <a:t>Se alamacena el titulo con su correspondiente seccion</a:t>
          </a:r>
        </a:p>
      </dgm:t>
    </dgm:pt>
    <dgm:pt modelId="{26B5D023-35BB-2B40-ABA1-AFB763CB5679}" type="parTrans" cxnId="{D79109D5-537B-2941-B5A4-BE2BA05F5E01}">
      <dgm:prSet/>
      <dgm:spPr/>
      <dgm:t>
        <a:bodyPr/>
        <a:lstStyle/>
        <a:p>
          <a:endParaRPr lang="es-MX"/>
        </a:p>
      </dgm:t>
    </dgm:pt>
    <dgm:pt modelId="{693E8470-20DE-D74D-84C0-B3083B256964}" type="sibTrans" cxnId="{D79109D5-537B-2941-B5A4-BE2BA05F5E01}">
      <dgm:prSet/>
      <dgm:spPr/>
      <dgm:t>
        <a:bodyPr/>
        <a:lstStyle/>
        <a:p>
          <a:endParaRPr lang="es-MX"/>
        </a:p>
      </dgm:t>
    </dgm:pt>
    <dgm:pt modelId="{B8C7D474-0156-4642-9627-C7E532F1D2D6}">
      <dgm:prSet phldrT="[Texto]"/>
      <dgm:spPr/>
      <dgm:t>
        <a:bodyPr/>
        <a:lstStyle/>
        <a:p>
          <a:r>
            <a:rPr lang="es-MX" dirty="0"/>
            <a:t>Se envia a Neo4j para almacenarlo</a:t>
          </a:r>
        </a:p>
      </dgm:t>
    </dgm:pt>
    <dgm:pt modelId="{68F02416-178C-E543-B5F3-2EAFC29CC45B}" type="parTrans" cxnId="{8BB9EE2C-7387-D147-B634-7219E565637F}">
      <dgm:prSet/>
      <dgm:spPr/>
      <dgm:t>
        <a:bodyPr/>
        <a:lstStyle/>
        <a:p>
          <a:endParaRPr lang="es-MX"/>
        </a:p>
      </dgm:t>
    </dgm:pt>
    <dgm:pt modelId="{85450EB1-F840-5C43-9766-5DA94545C8D4}" type="sibTrans" cxnId="{8BB9EE2C-7387-D147-B634-7219E565637F}">
      <dgm:prSet/>
      <dgm:spPr/>
      <dgm:t>
        <a:bodyPr/>
        <a:lstStyle/>
        <a:p>
          <a:endParaRPr lang="es-MX"/>
        </a:p>
      </dgm:t>
    </dgm:pt>
    <dgm:pt modelId="{83D52398-1BDD-044C-A54C-CA03FFDDF9DE}">
      <dgm:prSet phldrT="[Texto]"/>
      <dgm:spPr/>
      <dgm:t>
        <a:bodyPr/>
        <a:lstStyle/>
        <a:p>
          <a:r>
            <a:rPr lang="es-MX" dirty="0"/>
            <a:t>Filtrar por si el nodo tiene "VERIFICACION DE RELACION"</a:t>
          </a:r>
        </a:p>
      </dgm:t>
    </dgm:pt>
    <dgm:pt modelId="{A7FDB31A-B469-A04B-95A7-ED2974BA9AE7}" type="parTrans" cxnId="{C14BCCE4-E026-0C4D-A6DF-6BCF254B1328}">
      <dgm:prSet/>
      <dgm:spPr/>
      <dgm:t>
        <a:bodyPr/>
        <a:lstStyle/>
        <a:p>
          <a:endParaRPr lang="es-MX"/>
        </a:p>
      </dgm:t>
    </dgm:pt>
    <dgm:pt modelId="{67DFA125-5783-E149-8EA5-089C0CDE2FE7}" type="sibTrans" cxnId="{C14BCCE4-E026-0C4D-A6DF-6BCF254B1328}">
      <dgm:prSet/>
      <dgm:spPr/>
      <dgm:t>
        <a:bodyPr/>
        <a:lstStyle/>
        <a:p>
          <a:endParaRPr lang="es-MX"/>
        </a:p>
      </dgm:t>
    </dgm:pt>
    <dgm:pt modelId="{B0676E0B-D20B-274E-94A4-44694E5389A1}">
      <dgm:prSet phldrT="[Texto]"/>
      <dgm:spPr/>
      <dgm:t>
        <a:bodyPr/>
        <a:lstStyle/>
        <a:p>
          <a:r>
            <a:rPr lang="es-MX" dirty="0"/>
            <a:t>Crear una nueva relacion "EXISTE SEMANTICA" con el nodo Titulo generado</a:t>
          </a:r>
        </a:p>
      </dgm:t>
    </dgm:pt>
    <dgm:pt modelId="{1812AED3-7890-594B-B739-5A7E5BAF98A5}" type="parTrans" cxnId="{552E3095-C487-4D47-90C4-14D9FB395E36}">
      <dgm:prSet/>
      <dgm:spPr/>
      <dgm:t>
        <a:bodyPr/>
        <a:lstStyle/>
        <a:p>
          <a:endParaRPr lang="es-MX"/>
        </a:p>
      </dgm:t>
    </dgm:pt>
    <dgm:pt modelId="{5D53F86F-7EA9-1F4C-A9EE-422E4F7B8806}" type="sibTrans" cxnId="{552E3095-C487-4D47-90C4-14D9FB395E36}">
      <dgm:prSet/>
      <dgm:spPr/>
      <dgm:t>
        <a:bodyPr/>
        <a:lstStyle/>
        <a:p>
          <a:endParaRPr lang="es-MX"/>
        </a:p>
      </dgm:t>
    </dgm:pt>
    <dgm:pt modelId="{573224EF-09F8-E248-93BC-1C5D2B5A4145}">
      <dgm:prSet phldrT="[Texto]"/>
      <dgm:spPr/>
      <dgm:t>
        <a:bodyPr/>
        <a:lstStyle/>
        <a:p>
          <a:r>
            <a:rPr lang="es-MX" dirty="0"/>
            <a:t>Fase 4</a:t>
          </a:r>
        </a:p>
      </dgm:t>
    </dgm:pt>
    <dgm:pt modelId="{74359C1C-997C-7D4A-991E-EBB37CDDD75B}" type="parTrans" cxnId="{16FB073F-8566-2244-825A-862D0F95772D}">
      <dgm:prSet/>
      <dgm:spPr/>
      <dgm:t>
        <a:bodyPr/>
        <a:lstStyle/>
        <a:p>
          <a:endParaRPr lang="es-MX"/>
        </a:p>
      </dgm:t>
    </dgm:pt>
    <dgm:pt modelId="{BA72409C-8B32-6548-8509-7520C780B41E}" type="sibTrans" cxnId="{16FB073F-8566-2244-825A-862D0F95772D}">
      <dgm:prSet/>
      <dgm:spPr/>
      <dgm:t>
        <a:bodyPr/>
        <a:lstStyle/>
        <a:p>
          <a:endParaRPr lang="es-MX"/>
        </a:p>
      </dgm:t>
    </dgm:pt>
    <dgm:pt modelId="{027A4D51-2573-7D4B-9AB3-7EFEBC3ABD5B}">
      <dgm:prSet phldrT="[Texto]"/>
      <dgm:spPr/>
      <dgm:t>
        <a:bodyPr/>
        <a:lstStyle/>
        <a:p>
          <a:r>
            <a:rPr lang="es-MX" dirty="0"/>
            <a:t>Utilizando la descripcion relacionada por "EXISTE SEMANTICA" usar un LLM para transformar el texto original segun la semantica hallada</a:t>
          </a:r>
        </a:p>
      </dgm:t>
    </dgm:pt>
    <dgm:pt modelId="{2FDE2F26-5E79-6D4A-ACDB-3C5367B4D43B}" type="parTrans" cxnId="{E61BE0D3-3FE4-594C-82B6-9F0AD969C6C3}">
      <dgm:prSet/>
      <dgm:spPr/>
      <dgm:t>
        <a:bodyPr/>
        <a:lstStyle/>
        <a:p>
          <a:endParaRPr lang="es-MX"/>
        </a:p>
      </dgm:t>
    </dgm:pt>
    <dgm:pt modelId="{6002CAC7-06F6-9B40-AFF7-78101E0F9834}" type="sibTrans" cxnId="{E61BE0D3-3FE4-594C-82B6-9F0AD969C6C3}">
      <dgm:prSet/>
      <dgm:spPr/>
      <dgm:t>
        <a:bodyPr/>
        <a:lstStyle/>
        <a:p>
          <a:endParaRPr lang="es-MX"/>
        </a:p>
      </dgm:t>
    </dgm:pt>
    <dgm:pt modelId="{A251E7BC-63A5-DC4B-BFD0-F05A96BFCC9E}">
      <dgm:prSet phldrT="[Texto]"/>
      <dgm:spPr/>
      <dgm:t>
        <a:bodyPr/>
        <a:lstStyle/>
        <a:p>
          <a:r>
            <a:rPr lang="es-MX" dirty="0"/>
            <a:t>Recorrer de a uno cada título y ir guardando el resultado</a:t>
          </a:r>
        </a:p>
      </dgm:t>
    </dgm:pt>
    <dgm:pt modelId="{F366BFF2-DFDF-B341-A2D2-5F70A1BB8C73}" type="parTrans" cxnId="{AFC5B151-1B22-5C4C-B594-EC954CA6F167}">
      <dgm:prSet/>
      <dgm:spPr/>
      <dgm:t>
        <a:bodyPr/>
        <a:lstStyle/>
        <a:p>
          <a:endParaRPr lang="es-MX"/>
        </a:p>
      </dgm:t>
    </dgm:pt>
    <dgm:pt modelId="{86E4D57E-EFA8-0542-9B4A-C5073E5FAC4A}" type="sibTrans" cxnId="{AFC5B151-1B22-5C4C-B594-EC954CA6F167}">
      <dgm:prSet/>
      <dgm:spPr/>
      <dgm:t>
        <a:bodyPr/>
        <a:lstStyle/>
        <a:p>
          <a:endParaRPr lang="es-MX"/>
        </a:p>
      </dgm:t>
    </dgm:pt>
    <dgm:pt modelId="{111DAA79-E878-6840-808F-CF4025B01FFF}">
      <dgm:prSet phldrT="[Texto]"/>
      <dgm:spPr/>
      <dgm:t>
        <a:bodyPr/>
        <a:lstStyle/>
        <a:p>
          <a:r>
            <a:rPr lang="es-MX"/>
            <a:t>Generar el documento PDF</a:t>
          </a:r>
          <a:endParaRPr lang="es-MX" dirty="0"/>
        </a:p>
      </dgm:t>
    </dgm:pt>
    <dgm:pt modelId="{2C7CD714-CBAB-C845-A0CE-F2D0231158E3}" type="parTrans" cxnId="{56CD34F9-CDA7-F646-8824-A5EC14DD7FB6}">
      <dgm:prSet/>
      <dgm:spPr/>
      <dgm:t>
        <a:bodyPr/>
        <a:lstStyle/>
        <a:p>
          <a:endParaRPr lang="es-MX"/>
        </a:p>
      </dgm:t>
    </dgm:pt>
    <dgm:pt modelId="{0643CD59-FB63-8D47-B118-65AD0F3BC704}" type="sibTrans" cxnId="{56CD34F9-CDA7-F646-8824-A5EC14DD7FB6}">
      <dgm:prSet/>
      <dgm:spPr/>
      <dgm:t>
        <a:bodyPr/>
        <a:lstStyle/>
        <a:p>
          <a:endParaRPr lang="es-MX"/>
        </a:p>
      </dgm:t>
    </dgm:pt>
    <dgm:pt modelId="{A8511139-DC00-0742-A809-3B87800CAC9F}" type="pres">
      <dgm:prSet presAssocID="{122294C6-9F2F-454F-8990-E7A062A46CDD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A0DB2A8-3EF3-A647-93F2-980F788BC63B}" type="pres">
      <dgm:prSet presAssocID="{150AD432-5D3A-8848-89A0-8750212E6030}" presName="horFlow" presStyleCnt="0"/>
      <dgm:spPr/>
    </dgm:pt>
    <dgm:pt modelId="{6D5E1DF0-CF9C-5D48-8227-9A7CAAC7B657}" type="pres">
      <dgm:prSet presAssocID="{150AD432-5D3A-8848-89A0-8750212E6030}" presName="bigChev" presStyleLbl="node1" presStyleIdx="0" presStyleCnt="4"/>
      <dgm:spPr/>
    </dgm:pt>
    <dgm:pt modelId="{116893B0-C173-B047-ABC0-EC375063F6A8}" type="pres">
      <dgm:prSet presAssocID="{AA5A97F6-3688-A645-A180-F506EFC9D0C2}" presName="parTrans" presStyleCnt="0"/>
      <dgm:spPr/>
    </dgm:pt>
    <dgm:pt modelId="{977FC853-9A52-E349-AAB3-76488A8530E6}" type="pres">
      <dgm:prSet presAssocID="{A3BB7CF4-06D4-5148-BF7E-85C70AEE89B5}" presName="node" presStyleLbl="alignAccFollowNode1" presStyleIdx="0" presStyleCnt="14">
        <dgm:presLayoutVars>
          <dgm:bulletEnabled val="1"/>
        </dgm:presLayoutVars>
      </dgm:prSet>
      <dgm:spPr/>
    </dgm:pt>
    <dgm:pt modelId="{1A44E1D5-B01A-9F47-9371-79D673851B51}" type="pres">
      <dgm:prSet presAssocID="{EA54171C-B2DF-6547-9633-8C9288196BF6}" presName="sibTrans" presStyleCnt="0"/>
      <dgm:spPr/>
    </dgm:pt>
    <dgm:pt modelId="{C5583078-C8D2-4B47-B010-A515953C9256}" type="pres">
      <dgm:prSet presAssocID="{4DF2D336-81F2-7340-B35E-59C66A83A6F1}" presName="node" presStyleLbl="alignAccFollowNode1" presStyleIdx="1" presStyleCnt="14">
        <dgm:presLayoutVars>
          <dgm:bulletEnabled val="1"/>
        </dgm:presLayoutVars>
      </dgm:prSet>
      <dgm:spPr/>
    </dgm:pt>
    <dgm:pt modelId="{1A96467D-FAB9-DC47-ACAD-6FC1ADE97873}" type="pres">
      <dgm:prSet presAssocID="{150AD432-5D3A-8848-89A0-8750212E6030}" presName="vSp" presStyleCnt="0"/>
      <dgm:spPr/>
    </dgm:pt>
    <dgm:pt modelId="{9F8267CC-808E-6C44-B8DB-047AB4263F8D}" type="pres">
      <dgm:prSet presAssocID="{8562649D-6052-1346-8B73-7C5E6A20C59D}" presName="horFlow" presStyleCnt="0"/>
      <dgm:spPr/>
    </dgm:pt>
    <dgm:pt modelId="{94C6E582-CE16-2D47-97B1-A1373F26850E}" type="pres">
      <dgm:prSet presAssocID="{8562649D-6052-1346-8B73-7C5E6A20C59D}" presName="bigChev" presStyleLbl="node1" presStyleIdx="1" presStyleCnt="4"/>
      <dgm:spPr/>
    </dgm:pt>
    <dgm:pt modelId="{BB8104C8-B44F-6341-AC28-E18E5FFCA9BF}" type="pres">
      <dgm:prSet presAssocID="{F82A89B1-DBD9-4144-863B-9E8BAC78D3EA}" presName="parTrans" presStyleCnt="0"/>
      <dgm:spPr/>
    </dgm:pt>
    <dgm:pt modelId="{B88D4643-BDAF-2A4C-8BC2-E10E765DFAF0}" type="pres">
      <dgm:prSet presAssocID="{CCBD5C54-703C-3142-8A69-80C04008C375}" presName="node" presStyleLbl="alignAccFollowNode1" presStyleIdx="2" presStyleCnt="14" custLinFactNeighborX="-258" custLinFactNeighborY="1809">
        <dgm:presLayoutVars>
          <dgm:bulletEnabled val="1"/>
        </dgm:presLayoutVars>
      </dgm:prSet>
      <dgm:spPr/>
    </dgm:pt>
    <dgm:pt modelId="{2518E6BF-8F01-2E41-97D1-3A7A7D4660ED}" type="pres">
      <dgm:prSet presAssocID="{B2EE5A99-AA37-884E-8F0A-33D7AB2956C0}" presName="sibTrans" presStyleCnt="0"/>
      <dgm:spPr/>
    </dgm:pt>
    <dgm:pt modelId="{6574D500-3A53-9246-86D2-AAF6FCDC878B}" type="pres">
      <dgm:prSet presAssocID="{A3206610-D673-C445-B976-A5E1ED1527F8}" presName="node" presStyleLbl="alignAccFollowNode1" presStyleIdx="3" presStyleCnt="14">
        <dgm:presLayoutVars>
          <dgm:bulletEnabled val="1"/>
        </dgm:presLayoutVars>
      </dgm:prSet>
      <dgm:spPr/>
    </dgm:pt>
    <dgm:pt modelId="{6D9E2038-C35B-5A43-8F7E-7B038816641B}" type="pres">
      <dgm:prSet presAssocID="{BFC9EDFF-C69F-114D-B17D-89D16DCBC9DE}" presName="sibTrans" presStyleCnt="0"/>
      <dgm:spPr/>
    </dgm:pt>
    <dgm:pt modelId="{A0031BB8-8E74-B048-BFE8-0C78883164BF}" type="pres">
      <dgm:prSet presAssocID="{17C6FEE1-84CF-1C40-BFDB-67AF4EE672C4}" presName="node" presStyleLbl="alignAccFollowNode1" presStyleIdx="4" presStyleCnt="14">
        <dgm:presLayoutVars>
          <dgm:bulletEnabled val="1"/>
        </dgm:presLayoutVars>
      </dgm:prSet>
      <dgm:spPr/>
    </dgm:pt>
    <dgm:pt modelId="{C1256105-3488-F048-A55C-2DC8A995C6E2}" type="pres">
      <dgm:prSet presAssocID="{A4A5BD26-2A67-EC45-B204-F3B10B37F5F1}" presName="sibTrans" presStyleCnt="0"/>
      <dgm:spPr/>
    </dgm:pt>
    <dgm:pt modelId="{F6AA4342-AA75-7F4F-9F0F-B6EF25664DE5}" type="pres">
      <dgm:prSet presAssocID="{74E7E8D4-A08B-9F4A-8162-08E76C67BE78}" presName="node" presStyleLbl="alignAccFollowNode1" presStyleIdx="5" presStyleCnt="14">
        <dgm:presLayoutVars>
          <dgm:bulletEnabled val="1"/>
        </dgm:presLayoutVars>
      </dgm:prSet>
      <dgm:spPr/>
    </dgm:pt>
    <dgm:pt modelId="{31622041-7097-994C-8727-12335FB8B859}" type="pres">
      <dgm:prSet presAssocID="{693E8470-20DE-D74D-84C0-B3083B256964}" presName="sibTrans" presStyleCnt="0"/>
      <dgm:spPr/>
    </dgm:pt>
    <dgm:pt modelId="{B13BDE7F-6E94-EF4D-9654-FFF5707F0270}" type="pres">
      <dgm:prSet presAssocID="{B8C7D474-0156-4642-9627-C7E532F1D2D6}" presName="node" presStyleLbl="alignAccFollowNode1" presStyleIdx="6" presStyleCnt="14">
        <dgm:presLayoutVars>
          <dgm:bulletEnabled val="1"/>
        </dgm:presLayoutVars>
      </dgm:prSet>
      <dgm:spPr/>
    </dgm:pt>
    <dgm:pt modelId="{B577BC04-F965-DC44-89D5-24A08364B118}" type="pres">
      <dgm:prSet presAssocID="{8562649D-6052-1346-8B73-7C5E6A20C59D}" presName="vSp" presStyleCnt="0"/>
      <dgm:spPr/>
    </dgm:pt>
    <dgm:pt modelId="{DC2C47D1-4034-5740-94AE-D51B3232F589}" type="pres">
      <dgm:prSet presAssocID="{38D1F100-4B98-5144-8534-0FE26D724162}" presName="horFlow" presStyleCnt="0"/>
      <dgm:spPr/>
    </dgm:pt>
    <dgm:pt modelId="{E80806C9-7327-084C-87F4-762B5B9C6498}" type="pres">
      <dgm:prSet presAssocID="{38D1F100-4B98-5144-8534-0FE26D724162}" presName="bigChev" presStyleLbl="node1" presStyleIdx="2" presStyleCnt="4"/>
      <dgm:spPr/>
    </dgm:pt>
    <dgm:pt modelId="{3252DEAF-928D-684B-84C1-B2296D8745BD}" type="pres">
      <dgm:prSet presAssocID="{D95B27F8-67B1-D941-8EF6-2A3301926FCC}" presName="parTrans" presStyleCnt="0"/>
      <dgm:spPr/>
    </dgm:pt>
    <dgm:pt modelId="{C2E5E319-D34D-D044-9CA0-EB719235D377}" type="pres">
      <dgm:prSet presAssocID="{C9F04C3C-C831-4E4B-8C86-70EEB5401934}" presName="node" presStyleLbl="alignAccFollowNode1" presStyleIdx="7" presStyleCnt="14">
        <dgm:presLayoutVars>
          <dgm:bulletEnabled val="1"/>
        </dgm:presLayoutVars>
      </dgm:prSet>
      <dgm:spPr/>
    </dgm:pt>
    <dgm:pt modelId="{4266D6D5-7565-C14F-9E65-9FAB86014BD7}" type="pres">
      <dgm:prSet presAssocID="{E3494E31-34AB-894E-9BC4-36BF8A7D8A53}" presName="sibTrans" presStyleCnt="0"/>
      <dgm:spPr/>
    </dgm:pt>
    <dgm:pt modelId="{249AD291-8E3B-DB46-B785-52F37FDAD8E0}" type="pres">
      <dgm:prSet presAssocID="{B197969D-A50A-4842-9172-4D0E4C2E1B27}" presName="node" presStyleLbl="alignAccFollowNode1" presStyleIdx="8" presStyleCnt="14">
        <dgm:presLayoutVars>
          <dgm:bulletEnabled val="1"/>
        </dgm:presLayoutVars>
      </dgm:prSet>
      <dgm:spPr/>
    </dgm:pt>
    <dgm:pt modelId="{235CFA39-0DF1-D74D-A1EF-3AC628F70DC4}" type="pres">
      <dgm:prSet presAssocID="{5BB8FCBE-6D60-9F41-8332-8C201EA75635}" presName="sibTrans" presStyleCnt="0"/>
      <dgm:spPr/>
    </dgm:pt>
    <dgm:pt modelId="{C60946E0-A93E-8F43-AF8D-FE4639C4B1F1}" type="pres">
      <dgm:prSet presAssocID="{83D52398-1BDD-044C-A54C-CA03FFDDF9DE}" presName="node" presStyleLbl="alignAccFollowNode1" presStyleIdx="9" presStyleCnt="14">
        <dgm:presLayoutVars>
          <dgm:bulletEnabled val="1"/>
        </dgm:presLayoutVars>
      </dgm:prSet>
      <dgm:spPr/>
    </dgm:pt>
    <dgm:pt modelId="{091CC9A8-9393-0044-9F71-E4EC5991901E}" type="pres">
      <dgm:prSet presAssocID="{67DFA125-5783-E149-8EA5-089C0CDE2FE7}" presName="sibTrans" presStyleCnt="0"/>
      <dgm:spPr/>
    </dgm:pt>
    <dgm:pt modelId="{EF2CE6C7-F6F9-6046-BDA8-0385FD678A4B}" type="pres">
      <dgm:prSet presAssocID="{B0676E0B-D20B-274E-94A4-44694E5389A1}" presName="node" presStyleLbl="alignAccFollowNode1" presStyleIdx="10" presStyleCnt="14">
        <dgm:presLayoutVars>
          <dgm:bulletEnabled val="1"/>
        </dgm:presLayoutVars>
      </dgm:prSet>
      <dgm:spPr/>
    </dgm:pt>
    <dgm:pt modelId="{523DB46B-EDFA-6243-8BDD-7B21368BEA6E}" type="pres">
      <dgm:prSet presAssocID="{38D1F100-4B98-5144-8534-0FE26D724162}" presName="vSp" presStyleCnt="0"/>
      <dgm:spPr/>
    </dgm:pt>
    <dgm:pt modelId="{C0D478BC-D29F-AD4E-8CAC-BF00D72EC0EB}" type="pres">
      <dgm:prSet presAssocID="{573224EF-09F8-E248-93BC-1C5D2B5A4145}" presName="horFlow" presStyleCnt="0"/>
      <dgm:spPr/>
    </dgm:pt>
    <dgm:pt modelId="{B52A26DD-D52F-2844-9FDB-66BBB4193100}" type="pres">
      <dgm:prSet presAssocID="{573224EF-09F8-E248-93BC-1C5D2B5A4145}" presName="bigChev" presStyleLbl="node1" presStyleIdx="3" presStyleCnt="4"/>
      <dgm:spPr/>
    </dgm:pt>
    <dgm:pt modelId="{49DA9DAE-8B1C-BB41-AB5C-E9E8906C4ADF}" type="pres">
      <dgm:prSet presAssocID="{2FDE2F26-5E79-6D4A-ACDB-3C5367B4D43B}" presName="parTrans" presStyleCnt="0"/>
      <dgm:spPr/>
    </dgm:pt>
    <dgm:pt modelId="{7E9C5216-D4C7-3A44-A010-E05EE289C890}" type="pres">
      <dgm:prSet presAssocID="{027A4D51-2573-7D4B-9AB3-7EFEBC3ABD5B}" presName="node" presStyleLbl="alignAccFollowNode1" presStyleIdx="11" presStyleCnt="14">
        <dgm:presLayoutVars>
          <dgm:bulletEnabled val="1"/>
        </dgm:presLayoutVars>
      </dgm:prSet>
      <dgm:spPr/>
    </dgm:pt>
    <dgm:pt modelId="{23D83D44-3C49-C440-8483-BE162ED9D2AA}" type="pres">
      <dgm:prSet presAssocID="{6002CAC7-06F6-9B40-AFF7-78101E0F9834}" presName="sibTrans" presStyleCnt="0"/>
      <dgm:spPr/>
    </dgm:pt>
    <dgm:pt modelId="{AA883963-A0FE-284B-8DFB-C181B6CA7CE9}" type="pres">
      <dgm:prSet presAssocID="{A251E7BC-63A5-DC4B-BFD0-F05A96BFCC9E}" presName="node" presStyleLbl="alignAccFollowNode1" presStyleIdx="12" presStyleCnt="14">
        <dgm:presLayoutVars>
          <dgm:bulletEnabled val="1"/>
        </dgm:presLayoutVars>
      </dgm:prSet>
      <dgm:spPr/>
    </dgm:pt>
    <dgm:pt modelId="{A8632454-6749-6246-939C-E24CE455F517}" type="pres">
      <dgm:prSet presAssocID="{86E4D57E-EFA8-0542-9B4A-C5073E5FAC4A}" presName="sibTrans" presStyleCnt="0"/>
      <dgm:spPr/>
    </dgm:pt>
    <dgm:pt modelId="{FF211703-AB78-D24F-92BE-7FD0879591A3}" type="pres">
      <dgm:prSet presAssocID="{111DAA79-E878-6840-808F-CF4025B01FFF}" presName="node" presStyleLbl="alignAccFollowNode1" presStyleIdx="13" presStyleCnt="14">
        <dgm:presLayoutVars>
          <dgm:bulletEnabled val="1"/>
        </dgm:presLayoutVars>
      </dgm:prSet>
      <dgm:spPr/>
    </dgm:pt>
  </dgm:ptLst>
  <dgm:cxnLst>
    <dgm:cxn modelId="{7468DA0B-0596-F146-8575-700783B737DF}" type="presOf" srcId="{74E7E8D4-A08B-9F4A-8162-08E76C67BE78}" destId="{F6AA4342-AA75-7F4F-9F0F-B6EF25664DE5}" srcOrd="0" destOrd="0" presId="urn:microsoft.com/office/officeart/2005/8/layout/lProcess3"/>
    <dgm:cxn modelId="{052DF20F-618F-B141-884E-9BD7AFA0B486}" srcId="{8562649D-6052-1346-8B73-7C5E6A20C59D}" destId="{CCBD5C54-703C-3142-8A69-80C04008C375}" srcOrd="0" destOrd="0" parTransId="{F82A89B1-DBD9-4144-863B-9E8BAC78D3EA}" sibTransId="{B2EE5A99-AA37-884E-8F0A-33D7AB2956C0}"/>
    <dgm:cxn modelId="{CB041524-F96C-C64D-8AAF-AFB8AC9B0E2E}" type="presOf" srcId="{150AD432-5D3A-8848-89A0-8750212E6030}" destId="{6D5E1DF0-CF9C-5D48-8227-9A7CAAC7B657}" srcOrd="0" destOrd="0" presId="urn:microsoft.com/office/officeart/2005/8/layout/lProcess3"/>
    <dgm:cxn modelId="{CE58992A-BA19-B24B-8555-D3B5957B0AB0}" srcId="{38D1F100-4B98-5144-8534-0FE26D724162}" destId="{C9F04C3C-C831-4E4B-8C86-70EEB5401934}" srcOrd="0" destOrd="0" parTransId="{D95B27F8-67B1-D941-8EF6-2A3301926FCC}" sibTransId="{E3494E31-34AB-894E-9BC4-36BF8A7D8A53}"/>
    <dgm:cxn modelId="{8BB9EE2C-7387-D147-B634-7219E565637F}" srcId="{8562649D-6052-1346-8B73-7C5E6A20C59D}" destId="{B8C7D474-0156-4642-9627-C7E532F1D2D6}" srcOrd="4" destOrd="0" parTransId="{68F02416-178C-E543-B5F3-2EAFC29CC45B}" sibTransId="{85450EB1-F840-5C43-9766-5DA94545C8D4}"/>
    <dgm:cxn modelId="{DCEFE437-3356-314E-B0E7-C78F9792D3DD}" type="presOf" srcId="{111DAA79-E878-6840-808F-CF4025B01FFF}" destId="{FF211703-AB78-D24F-92BE-7FD0879591A3}" srcOrd="0" destOrd="0" presId="urn:microsoft.com/office/officeart/2005/8/layout/lProcess3"/>
    <dgm:cxn modelId="{81020338-8DC0-1B42-9F24-94F8A3B64BB3}" type="presOf" srcId="{4DF2D336-81F2-7340-B35E-59C66A83A6F1}" destId="{C5583078-C8D2-4B47-B010-A515953C9256}" srcOrd="0" destOrd="0" presId="urn:microsoft.com/office/officeart/2005/8/layout/lProcess3"/>
    <dgm:cxn modelId="{524DD23A-6170-0740-BCCC-360D14E12EB7}" type="presOf" srcId="{CCBD5C54-703C-3142-8A69-80C04008C375}" destId="{B88D4643-BDAF-2A4C-8BC2-E10E765DFAF0}" srcOrd="0" destOrd="0" presId="urn:microsoft.com/office/officeart/2005/8/layout/lProcess3"/>
    <dgm:cxn modelId="{16FB073F-8566-2244-825A-862D0F95772D}" srcId="{122294C6-9F2F-454F-8990-E7A062A46CDD}" destId="{573224EF-09F8-E248-93BC-1C5D2B5A4145}" srcOrd="3" destOrd="0" parTransId="{74359C1C-997C-7D4A-991E-EBB37CDDD75B}" sibTransId="{BA72409C-8B32-6548-8509-7520C780B41E}"/>
    <dgm:cxn modelId="{3EA4ED43-9F98-F240-A62B-D140A8A63D50}" srcId="{150AD432-5D3A-8848-89A0-8750212E6030}" destId="{A3BB7CF4-06D4-5148-BF7E-85C70AEE89B5}" srcOrd="0" destOrd="0" parTransId="{AA5A97F6-3688-A645-A180-F506EFC9D0C2}" sibTransId="{EA54171C-B2DF-6547-9633-8C9288196BF6}"/>
    <dgm:cxn modelId="{AFC5B151-1B22-5C4C-B594-EC954CA6F167}" srcId="{573224EF-09F8-E248-93BC-1C5D2B5A4145}" destId="{A251E7BC-63A5-DC4B-BFD0-F05A96BFCC9E}" srcOrd="1" destOrd="0" parTransId="{F366BFF2-DFDF-B341-A2D2-5F70A1BB8C73}" sibTransId="{86E4D57E-EFA8-0542-9B4A-C5073E5FAC4A}"/>
    <dgm:cxn modelId="{3808405C-1F2E-AF48-88C2-950F77560211}" type="presOf" srcId="{A251E7BC-63A5-DC4B-BFD0-F05A96BFCC9E}" destId="{AA883963-A0FE-284B-8DFB-C181B6CA7CE9}" srcOrd="0" destOrd="0" presId="urn:microsoft.com/office/officeart/2005/8/layout/lProcess3"/>
    <dgm:cxn modelId="{32155E5D-E897-9645-A43A-E99D7873B678}" type="presOf" srcId="{A3BB7CF4-06D4-5148-BF7E-85C70AEE89B5}" destId="{977FC853-9A52-E349-AAB3-76488A8530E6}" srcOrd="0" destOrd="0" presId="urn:microsoft.com/office/officeart/2005/8/layout/lProcess3"/>
    <dgm:cxn modelId="{F78F1D5F-3A84-5243-BAF5-334ED9E04331}" type="presOf" srcId="{A3206610-D673-C445-B976-A5E1ED1527F8}" destId="{6574D500-3A53-9246-86D2-AAF6FCDC878B}" srcOrd="0" destOrd="0" presId="urn:microsoft.com/office/officeart/2005/8/layout/lProcess3"/>
    <dgm:cxn modelId="{6701DC69-30FA-B647-A74B-2D8F1511E9FE}" srcId="{122294C6-9F2F-454F-8990-E7A062A46CDD}" destId="{8562649D-6052-1346-8B73-7C5E6A20C59D}" srcOrd="1" destOrd="0" parTransId="{AF014244-73CB-4D41-8817-AE6676BDF272}" sibTransId="{F6EA6757-7A18-774B-89F0-1E0E84E3EEEE}"/>
    <dgm:cxn modelId="{F7870870-C2DB-024B-840F-DEC42B06D8D3}" type="presOf" srcId="{573224EF-09F8-E248-93BC-1C5D2B5A4145}" destId="{B52A26DD-D52F-2844-9FDB-66BBB4193100}" srcOrd="0" destOrd="0" presId="urn:microsoft.com/office/officeart/2005/8/layout/lProcess3"/>
    <dgm:cxn modelId="{8CCA2F78-8A64-8D40-9AD1-D7DEA5C822F7}" type="presOf" srcId="{C9F04C3C-C831-4E4B-8C86-70EEB5401934}" destId="{C2E5E319-D34D-D044-9CA0-EB719235D377}" srcOrd="0" destOrd="0" presId="urn:microsoft.com/office/officeart/2005/8/layout/lProcess3"/>
    <dgm:cxn modelId="{61F8F981-26D8-3F44-BD66-5500A8B17D3D}" type="presOf" srcId="{8562649D-6052-1346-8B73-7C5E6A20C59D}" destId="{94C6E582-CE16-2D47-97B1-A1373F26850E}" srcOrd="0" destOrd="0" presId="urn:microsoft.com/office/officeart/2005/8/layout/lProcess3"/>
    <dgm:cxn modelId="{4E7F4586-84CE-1D46-9181-66A14C1EF47B}" type="presOf" srcId="{B0676E0B-D20B-274E-94A4-44694E5389A1}" destId="{EF2CE6C7-F6F9-6046-BDA8-0385FD678A4B}" srcOrd="0" destOrd="0" presId="urn:microsoft.com/office/officeart/2005/8/layout/lProcess3"/>
    <dgm:cxn modelId="{9715D689-9828-9A4F-AEC3-31AE7248503B}" type="presOf" srcId="{B8C7D474-0156-4642-9627-C7E532F1D2D6}" destId="{B13BDE7F-6E94-EF4D-9654-FFF5707F0270}" srcOrd="0" destOrd="0" presId="urn:microsoft.com/office/officeart/2005/8/layout/lProcess3"/>
    <dgm:cxn modelId="{067F298E-4BA2-DA4C-8EFE-6691C9885F50}" srcId="{150AD432-5D3A-8848-89A0-8750212E6030}" destId="{4DF2D336-81F2-7340-B35E-59C66A83A6F1}" srcOrd="1" destOrd="0" parTransId="{196C0F48-A117-A44E-AA61-98A6995E657C}" sibTransId="{71E6C458-E6BA-FB4F-B948-E746C1A3D338}"/>
    <dgm:cxn modelId="{552E3095-C487-4D47-90C4-14D9FB395E36}" srcId="{38D1F100-4B98-5144-8534-0FE26D724162}" destId="{B0676E0B-D20B-274E-94A4-44694E5389A1}" srcOrd="3" destOrd="0" parTransId="{1812AED3-7890-594B-B739-5A7E5BAF98A5}" sibTransId="{5D53F86F-7EA9-1F4C-A9EE-422E4F7B8806}"/>
    <dgm:cxn modelId="{B660CA9A-2718-E840-AECD-75A59DCB5E9F}" srcId="{122294C6-9F2F-454F-8990-E7A062A46CDD}" destId="{38D1F100-4B98-5144-8534-0FE26D724162}" srcOrd="2" destOrd="0" parTransId="{B41D8220-AE9E-8341-BDC0-62426D26A915}" sibTransId="{B55B11A5-A041-7A40-B4A7-144B6880998A}"/>
    <dgm:cxn modelId="{A309779C-C5E9-FC48-BF88-15A6DCD22BBC}" srcId="{8562649D-6052-1346-8B73-7C5E6A20C59D}" destId="{A3206610-D673-C445-B976-A5E1ED1527F8}" srcOrd="1" destOrd="0" parTransId="{CE9215FE-1430-EA48-9098-443066DDF35A}" sibTransId="{BFC9EDFF-C69F-114D-B17D-89D16DCBC9DE}"/>
    <dgm:cxn modelId="{0CCB34A4-82B9-FD4D-A6DE-E5340C45236C}" type="presOf" srcId="{17C6FEE1-84CF-1C40-BFDB-67AF4EE672C4}" destId="{A0031BB8-8E74-B048-BFE8-0C78883164BF}" srcOrd="0" destOrd="0" presId="urn:microsoft.com/office/officeart/2005/8/layout/lProcess3"/>
    <dgm:cxn modelId="{4EEE7EAA-FA5F-254D-8048-73319E5F344E}" srcId="{122294C6-9F2F-454F-8990-E7A062A46CDD}" destId="{150AD432-5D3A-8848-89A0-8750212E6030}" srcOrd="0" destOrd="0" parTransId="{4B7E6EF1-2996-C447-AAA1-F152A156FC09}" sibTransId="{3A6E862B-F990-C541-888C-0E828E3C2745}"/>
    <dgm:cxn modelId="{AEE20AAD-CDBD-A240-92D3-8E41F2C51273}" type="presOf" srcId="{83D52398-1BDD-044C-A54C-CA03FFDDF9DE}" destId="{C60946E0-A93E-8F43-AF8D-FE4639C4B1F1}" srcOrd="0" destOrd="0" presId="urn:microsoft.com/office/officeart/2005/8/layout/lProcess3"/>
    <dgm:cxn modelId="{17FC98AE-F665-AB4F-A91E-77DD60117574}" type="presOf" srcId="{027A4D51-2573-7D4B-9AB3-7EFEBC3ABD5B}" destId="{7E9C5216-D4C7-3A44-A010-E05EE289C890}" srcOrd="0" destOrd="0" presId="urn:microsoft.com/office/officeart/2005/8/layout/lProcess3"/>
    <dgm:cxn modelId="{059240B1-4D42-0644-82C6-5C31E2DC2F75}" type="presOf" srcId="{38D1F100-4B98-5144-8534-0FE26D724162}" destId="{E80806C9-7327-084C-87F4-762B5B9C6498}" srcOrd="0" destOrd="0" presId="urn:microsoft.com/office/officeart/2005/8/layout/lProcess3"/>
    <dgm:cxn modelId="{3624C4C6-CD86-4C45-9F4C-2416E9ECFA8B}" srcId="{8562649D-6052-1346-8B73-7C5E6A20C59D}" destId="{17C6FEE1-84CF-1C40-BFDB-67AF4EE672C4}" srcOrd="2" destOrd="0" parTransId="{601D712B-C336-F342-AAAE-7CA1432A04D4}" sibTransId="{A4A5BD26-2A67-EC45-B204-F3B10B37F5F1}"/>
    <dgm:cxn modelId="{13B336CD-B2E1-9443-A2D6-30646E934770}" srcId="{38D1F100-4B98-5144-8534-0FE26D724162}" destId="{B197969D-A50A-4842-9172-4D0E4C2E1B27}" srcOrd="1" destOrd="0" parTransId="{ADF51C38-D5AC-5947-9478-30DF0C83986A}" sibTransId="{5BB8FCBE-6D60-9F41-8332-8C201EA75635}"/>
    <dgm:cxn modelId="{27E15FCD-8A45-8348-9887-95A4E34DA4E6}" type="presOf" srcId="{122294C6-9F2F-454F-8990-E7A062A46CDD}" destId="{A8511139-DC00-0742-A809-3B87800CAC9F}" srcOrd="0" destOrd="0" presId="urn:microsoft.com/office/officeart/2005/8/layout/lProcess3"/>
    <dgm:cxn modelId="{E61BE0D3-3FE4-594C-82B6-9F0AD969C6C3}" srcId="{573224EF-09F8-E248-93BC-1C5D2B5A4145}" destId="{027A4D51-2573-7D4B-9AB3-7EFEBC3ABD5B}" srcOrd="0" destOrd="0" parTransId="{2FDE2F26-5E79-6D4A-ACDB-3C5367B4D43B}" sibTransId="{6002CAC7-06F6-9B40-AFF7-78101E0F9834}"/>
    <dgm:cxn modelId="{D79109D5-537B-2941-B5A4-BE2BA05F5E01}" srcId="{8562649D-6052-1346-8B73-7C5E6A20C59D}" destId="{74E7E8D4-A08B-9F4A-8162-08E76C67BE78}" srcOrd="3" destOrd="0" parTransId="{26B5D023-35BB-2B40-ABA1-AFB763CB5679}" sibTransId="{693E8470-20DE-D74D-84C0-B3083B256964}"/>
    <dgm:cxn modelId="{C14BCCE4-E026-0C4D-A6DF-6BCF254B1328}" srcId="{38D1F100-4B98-5144-8534-0FE26D724162}" destId="{83D52398-1BDD-044C-A54C-CA03FFDDF9DE}" srcOrd="2" destOrd="0" parTransId="{A7FDB31A-B469-A04B-95A7-ED2974BA9AE7}" sibTransId="{67DFA125-5783-E149-8EA5-089C0CDE2FE7}"/>
    <dgm:cxn modelId="{34B6C7EF-E330-1643-B5F0-E4864EE42316}" type="presOf" srcId="{B197969D-A50A-4842-9172-4D0E4C2E1B27}" destId="{249AD291-8E3B-DB46-B785-52F37FDAD8E0}" srcOrd="0" destOrd="0" presId="urn:microsoft.com/office/officeart/2005/8/layout/lProcess3"/>
    <dgm:cxn modelId="{56CD34F9-CDA7-F646-8824-A5EC14DD7FB6}" srcId="{573224EF-09F8-E248-93BC-1C5D2B5A4145}" destId="{111DAA79-E878-6840-808F-CF4025B01FFF}" srcOrd="2" destOrd="0" parTransId="{2C7CD714-CBAB-C845-A0CE-F2D0231158E3}" sibTransId="{0643CD59-FB63-8D47-B118-65AD0F3BC704}"/>
    <dgm:cxn modelId="{97139A22-3604-9646-BBFB-72CEF2001189}" type="presParOf" srcId="{A8511139-DC00-0742-A809-3B87800CAC9F}" destId="{6A0DB2A8-3EF3-A647-93F2-980F788BC63B}" srcOrd="0" destOrd="0" presId="urn:microsoft.com/office/officeart/2005/8/layout/lProcess3"/>
    <dgm:cxn modelId="{0BDCFF37-3269-9A45-A6A7-233A4FEA3B64}" type="presParOf" srcId="{6A0DB2A8-3EF3-A647-93F2-980F788BC63B}" destId="{6D5E1DF0-CF9C-5D48-8227-9A7CAAC7B657}" srcOrd="0" destOrd="0" presId="urn:microsoft.com/office/officeart/2005/8/layout/lProcess3"/>
    <dgm:cxn modelId="{1A959789-53DB-4D44-AD80-D174140546AF}" type="presParOf" srcId="{6A0DB2A8-3EF3-A647-93F2-980F788BC63B}" destId="{116893B0-C173-B047-ABC0-EC375063F6A8}" srcOrd="1" destOrd="0" presId="urn:microsoft.com/office/officeart/2005/8/layout/lProcess3"/>
    <dgm:cxn modelId="{77551388-5B67-FD4A-9A0B-37D805E8EEEF}" type="presParOf" srcId="{6A0DB2A8-3EF3-A647-93F2-980F788BC63B}" destId="{977FC853-9A52-E349-AAB3-76488A8530E6}" srcOrd="2" destOrd="0" presId="urn:microsoft.com/office/officeart/2005/8/layout/lProcess3"/>
    <dgm:cxn modelId="{55768E72-7112-0142-96BB-F176B929AC1B}" type="presParOf" srcId="{6A0DB2A8-3EF3-A647-93F2-980F788BC63B}" destId="{1A44E1D5-B01A-9F47-9371-79D673851B51}" srcOrd="3" destOrd="0" presId="urn:microsoft.com/office/officeart/2005/8/layout/lProcess3"/>
    <dgm:cxn modelId="{FA521992-7917-AA4F-92D9-FE7C55C8BFCA}" type="presParOf" srcId="{6A0DB2A8-3EF3-A647-93F2-980F788BC63B}" destId="{C5583078-C8D2-4B47-B010-A515953C9256}" srcOrd="4" destOrd="0" presId="urn:microsoft.com/office/officeart/2005/8/layout/lProcess3"/>
    <dgm:cxn modelId="{6CF63125-6A7E-7641-ADC5-C1FF5D2DA20B}" type="presParOf" srcId="{A8511139-DC00-0742-A809-3B87800CAC9F}" destId="{1A96467D-FAB9-DC47-ACAD-6FC1ADE97873}" srcOrd="1" destOrd="0" presId="urn:microsoft.com/office/officeart/2005/8/layout/lProcess3"/>
    <dgm:cxn modelId="{5D99CA21-5DFA-2745-9B7C-325B855A30DB}" type="presParOf" srcId="{A8511139-DC00-0742-A809-3B87800CAC9F}" destId="{9F8267CC-808E-6C44-B8DB-047AB4263F8D}" srcOrd="2" destOrd="0" presId="urn:microsoft.com/office/officeart/2005/8/layout/lProcess3"/>
    <dgm:cxn modelId="{FE09DEC8-B56A-B948-B7DC-B06A8F493B1D}" type="presParOf" srcId="{9F8267CC-808E-6C44-B8DB-047AB4263F8D}" destId="{94C6E582-CE16-2D47-97B1-A1373F26850E}" srcOrd="0" destOrd="0" presId="urn:microsoft.com/office/officeart/2005/8/layout/lProcess3"/>
    <dgm:cxn modelId="{6497DDDC-509A-7341-AD94-2A4FBDB5DC8D}" type="presParOf" srcId="{9F8267CC-808E-6C44-B8DB-047AB4263F8D}" destId="{BB8104C8-B44F-6341-AC28-E18E5FFCA9BF}" srcOrd="1" destOrd="0" presId="urn:microsoft.com/office/officeart/2005/8/layout/lProcess3"/>
    <dgm:cxn modelId="{0022866D-921C-0E46-AD8B-85E2582A362E}" type="presParOf" srcId="{9F8267CC-808E-6C44-B8DB-047AB4263F8D}" destId="{B88D4643-BDAF-2A4C-8BC2-E10E765DFAF0}" srcOrd="2" destOrd="0" presId="urn:microsoft.com/office/officeart/2005/8/layout/lProcess3"/>
    <dgm:cxn modelId="{C1AD651B-715B-0F4B-A8A5-9CF870F40E0D}" type="presParOf" srcId="{9F8267CC-808E-6C44-B8DB-047AB4263F8D}" destId="{2518E6BF-8F01-2E41-97D1-3A7A7D4660ED}" srcOrd="3" destOrd="0" presId="urn:microsoft.com/office/officeart/2005/8/layout/lProcess3"/>
    <dgm:cxn modelId="{CF4A845D-C48D-FE4C-A354-1A89FEED86E4}" type="presParOf" srcId="{9F8267CC-808E-6C44-B8DB-047AB4263F8D}" destId="{6574D500-3A53-9246-86D2-AAF6FCDC878B}" srcOrd="4" destOrd="0" presId="urn:microsoft.com/office/officeart/2005/8/layout/lProcess3"/>
    <dgm:cxn modelId="{9AAF965A-609D-E443-AC2D-96CB590E5590}" type="presParOf" srcId="{9F8267CC-808E-6C44-B8DB-047AB4263F8D}" destId="{6D9E2038-C35B-5A43-8F7E-7B038816641B}" srcOrd="5" destOrd="0" presId="urn:microsoft.com/office/officeart/2005/8/layout/lProcess3"/>
    <dgm:cxn modelId="{E6A5B228-5897-CB4B-A760-E3A29BE875BD}" type="presParOf" srcId="{9F8267CC-808E-6C44-B8DB-047AB4263F8D}" destId="{A0031BB8-8E74-B048-BFE8-0C78883164BF}" srcOrd="6" destOrd="0" presId="urn:microsoft.com/office/officeart/2005/8/layout/lProcess3"/>
    <dgm:cxn modelId="{754A0342-6E12-AF4D-BF37-0D45CD2EB4E7}" type="presParOf" srcId="{9F8267CC-808E-6C44-B8DB-047AB4263F8D}" destId="{C1256105-3488-F048-A55C-2DC8A995C6E2}" srcOrd="7" destOrd="0" presId="urn:microsoft.com/office/officeart/2005/8/layout/lProcess3"/>
    <dgm:cxn modelId="{4A8CEE92-783B-8C40-AEB6-4FFC28E33CD7}" type="presParOf" srcId="{9F8267CC-808E-6C44-B8DB-047AB4263F8D}" destId="{F6AA4342-AA75-7F4F-9F0F-B6EF25664DE5}" srcOrd="8" destOrd="0" presId="urn:microsoft.com/office/officeart/2005/8/layout/lProcess3"/>
    <dgm:cxn modelId="{DF8EE7B4-1A8D-494A-B43F-6094E8F9A563}" type="presParOf" srcId="{9F8267CC-808E-6C44-B8DB-047AB4263F8D}" destId="{31622041-7097-994C-8727-12335FB8B859}" srcOrd="9" destOrd="0" presId="urn:microsoft.com/office/officeart/2005/8/layout/lProcess3"/>
    <dgm:cxn modelId="{B179A527-5CDD-5241-AE38-55BDE53F3E35}" type="presParOf" srcId="{9F8267CC-808E-6C44-B8DB-047AB4263F8D}" destId="{B13BDE7F-6E94-EF4D-9654-FFF5707F0270}" srcOrd="10" destOrd="0" presId="urn:microsoft.com/office/officeart/2005/8/layout/lProcess3"/>
    <dgm:cxn modelId="{4095A366-1F48-D640-9676-72615F4D6708}" type="presParOf" srcId="{A8511139-DC00-0742-A809-3B87800CAC9F}" destId="{B577BC04-F965-DC44-89D5-24A08364B118}" srcOrd="3" destOrd="0" presId="urn:microsoft.com/office/officeart/2005/8/layout/lProcess3"/>
    <dgm:cxn modelId="{83451CA7-DF2A-8C4F-82EA-3164B3E249D3}" type="presParOf" srcId="{A8511139-DC00-0742-A809-3B87800CAC9F}" destId="{DC2C47D1-4034-5740-94AE-D51B3232F589}" srcOrd="4" destOrd="0" presId="urn:microsoft.com/office/officeart/2005/8/layout/lProcess3"/>
    <dgm:cxn modelId="{0C1C2A42-04D0-FA42-AB17-6FFFDB6372E1}" type="presParOf" srcId="{DC2C47D1-4034-5740-94AE-D51B3232F589}" destId="{E80806C9-7327-084C-87F4-762B5B9C6498}" srcOrd="0" destOrd="0" presId="urn:microsoft.com/office/officeart/2005/8/layout/lProcess3"/>
    <dgm:cxn modelId="{83AC4C6A-FA21-F64B-9F2A-935ED81377C4}" type="presParOf" srcId="{DC2C47D1-4034-5740-94AE-D51B3232F589}" destId="{3252DEAF-928D-684B-84C1-B2296D8745BD}" srcOrd="1" destOrd="0" presId="urn:microsoft.com/office/officeart/2005/8/layout/lProcess3"/>
    <dgm:cxn modelId="{FEB6BD0D-8CAB-064B-9C25-577A58D482E1}" type="presParOf" srcId="{DC2C47D1-4034-5740-94AE-D51B3232F589}" destId="{C2E5E319-D34D-D044-9CA0-EB719235D377}" srcOrd="2" destOrd="0" presId="urn:microsoft.com/office/officeart/2005/8/layout/lProcess3"/>
    <dgm:cxn modelId="{8857F27F-7E26-524C-A495-71E8CBE2C1C7}" type="presParOf" srcId="{DC2C47D1-4034-5740-94AE-D51B3232F589}" destId="{4266D6D5-7565-C14F-9E65-9FAB86014BD7}" srcOrd="3" destOrd="0" presId="urn:microsoft.com/office/officeart/2005/8/layout/lProcess3"/>
    <dgm:cxn modelId="{BD64516C-6BED-4043-AD49-6AB3E1237D77}" type="presParOf" srcId="{DC2C47D1-4034-5740-94AE-D51B3232F589}" destId="{249AD291-8E3B-DB46-B785-52F37FDAD8E0}" srcOrd="4" destOrd="0" presId="urn:microsoft.com/office/officeart/2005/8/layout/lProcess3"/>
    <dgm:cxn modelId="{5EA3C414-7430-C246-9742-8B0F6C720387}" type="presParOf" srcId="{DC2C47D1-4034-5740-94AE-D51B3232F589}" destId="{235CFA39-0DF1-D74D-A1EF-3AC628F70DC4}" srcOrd="5" destOrd="0" presId="urn:microsoft.com/office/officeart/2005/8/layout/lProcess3"/>
    <dgm:cxn modelId="{88F932D8-4982-D640-89E6-C1BA1806F014}" type="presParOf" srcId="{DC2C47D1-4034-5740-94AE-D51B3232F589}" destId="{C60946E0-A93E-8F43-AF8D-FE4639C4B1F1}" srcOrd="6" destOrd="0" presId="urn:microsoft.com/office/officeart/2005/8/layout/lProcess3"/>
    <dgm:cxn modelId="{DA3082C8-0540-D046-A8F4-B16E8A158ED2}" type="presParOf" srcId="{DC2C47D1-4034-5740-94AE-D51B3232F589}" destId="{091CC9A8-9393-0044-9F71-E4EC5991901E}" srcOrd="7" destOrd="0" presId="urn:microsoft.com/office/officeart/2005/8/layout/lProcess3"/>
    <dgm:cxn modelId="{6131C8B6-F568-AE4B-8254-E8723FAAB656}" type="presParOf" srcId="{DC2C47D1-4034-5740-94AE-D51B3232F589}" destId="{EF2CE6C7-F6F9-6046-BDA8-0385FD678A4B}" srcOrd="8" destOrd="0" presId="urn:microsoft.com/office/officeart/2005/8/layout/lProcess3"/>
    <dgm:cxn modelId="{0A32B4A2-0445-5041-A8ED-F9C15B5ABC29}" type="presParOf" srcId="{A8511139-DC00-0742-A809-3B87800CAC9F}" destId="{523DB46B-EDFA-6243-8BDD-7B21368BEA6E}" srcOrd="5" destOrd="0" presId="urn:microsoft.com/office/officeart/2005/8/layout/lProcess3"/>
    <dgm:cxn modelId="{C9FB3216-7AED-2945-BBFE-949A7A22D778}" type="presParOf" srcId="{A8511139-DC00-0742-A809-3B87800CAC9F}" destId="{C0D478BC-D29F-AD4E-8CAC-BF00D72EC0EB}" srcOrd="6" destOrd="0" presId="urn:microsoft.com/office/officeart/2005/8/layout/lProcess3"/>
    <dgm:cxn modelId="{651BD5E7-90FD-D743-89D9-17F8D154ACCA}" type="presParOf" srcId="{C0D478BC-D29F-AD4E-8CAC-BF00D72EC0EB}" destId="{B52A26DD-D52F-2844-9FDB-66BBB4193100}" srcOrd="0" destOrd="0" presId="urn:microsoft.com/office/officeart/2005/8/layout/lProcess3"/>
    <dgm:cxn modelId="{9BC8F237-D5B2-2548-8FA0-5061AE9280E0}" type="presParOf" srcId="{C0D478BC-D29F-AD4E-8CAC-BF00D72EC0EB}" destId="{49DA9DAE-8B1C-BB41-AB5C-E9E8906C4ADF}" srcOrd="1" destOrd="0" presId="urn:microsoft.com/office/officeart/2005/8/layout/lProcess3"/>
    <dgm:cxn modelId="{1B661D08-E472-C34A-9DE8-2FF1DE3EE920}" type="presParOf" srcId="{C0D478BC-D29F-AD4E-8CAC-BF00D72EC0EB}" destId="{7E9C5216-D4C7-3A44-A010-E05EE289C890}" srcOrd="2" destOrd="0" presId="urn:microsoft.com/office/officeart/2005/8/layout/lProcess3"/>
    <dgm:cxn modelId="{01DEA81B-AA55-0941-B72F-D170069DA78C}" type="presParOf" srcId="{C0D478BC-D29F-AD4E-8CAC-BF00D72EC0EB}" destId="{23D83D44-3C49-C440-8483-BE162ED9D2AA}" srcOrd="3" destOrd="0" presId="urn:microsoft.com/office/officeart/2005/8/layout/lProcess3"/>
    <dgm:cxn modelId="{2F3352EF-D397-344F-9E51-E1665BCC8DB7}" type="presParOf" srcId="{C0D478BC-D29F-AD4E-8CAC-BF00D72EC0EB}" destId="{AA883963-A0FE-284B-8DFB-C181B6CA7CE9}" srcOrd="4" destOrd="0" presId="urn:microsoft.com/office/officeart/2005/8/layout/lProcess3"/>
    <dgm:cxn modelId="{4921F9B7-94F3-6041-B1AE-4239AF8AD388}" type="presParOf" srcId="{C0D478BC-D29F-AD4E-8CAC-BF00D72EC0EB}" destId="{A8632454-6749-6246-939C-E24CE455F517}" srcOrd="5" destOrd="0" presId="urn:microsoft.com/office/officeart/2005/8/layout/lProcess3"/>
    <dgm:cxn modelId="{4E18FDF7-8BD0-F74C-AABE-94156FA91C0B}" type="presParOf" srcId="{C0D478BC-D29F-AD4E-8CAC-BF00D72EC0EB}" destId="{FF211703-AB78-D24F-92BE-7FD0879591A3}" srcOrd="6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EE4269-CB8A-3547-9F23-8AB810055C92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E7D64F54-1BFB-5846-9670-34DC7B46A049}">
      <dgm:prSet phldrT="[Texto]"/>
      <dgm:spPr/>
      <dgm:t>
        <a:bodyPr/>
        <a:lstStyle/>
        <a:p>
          <a:r>
            <a:rPr lang="es-MX" dirty="0"/>
            <a:t>Fase 1</a:t>
          </a:r>
        </a:p>
      </dgm:t>
    </dgm:pt>
    <dgm:pt modelId="{D1FC1AED-B5C9-E444-9049-DCA0AD9FC06B}" type="parTrans" cxnId="{586C5EAA-61B8-D14D-A4BC-D8F81CB79E1B}">
      <dgm:prSet/>
      <dgm:spPr/>
      <dgm:t>
        <a:bodyPr/>
        <a:lstStyle/>
        <a:p>
          <a:endParaRPr lang="es-MX"/>
        </a:p>
      </dgm:t>
    </dgm:pt>
    <dgm:pt modelId="{E156A230-A965-D04B-93B5-44FE31F1AF7C}" type="sibTrans" cxnId="{586C5EAA-61B8-D14D-A4BC-D8F81CB79E1B}">
      <dgm:prSet/>
      <dgm:spPr/>
      <dgm:t>
        <a:bodyPr/>
        <a:lstStyle/>
        <a:p>
          <a:endParaRPr lang="es-MX"/>
        </a:p>
      </dgm:t>
    </dgm:pt>
    <dgm:pt modelId="{11F194E9-C3FC-ED4E-B12E-AFC523926715}">
      <dgm:prSet phldrT="[Texto]"/>
      <dgm:spPr/>
      <dgm:t>
        <a:bodyPr/>
        <a:lstStyle/>
        <a:p>
          <a:r>
            <a:rPr lang="es-MX" dirty="0"/>
            <a:t>Adaptar mejor el formato de la base de datos</a:t>
          </a:r>
        </a:p>
      </dgm:t>
    </dgm:pt>
    <dgm:pt modelId="{6DD1A5B2-B502-FB46-86F7-FE68F494AB86}" type="parTrans" cxnId="{6BEF6B49-1176-2249-A4DC-238055EC0C72}">
      <dgm:prSet/>
      <dgm:spPr/>
      <dgm:t>
        <a:bodyPr/>
        <a:lstStyle/>
        <a:p>
          <a:endParaRPr lang="es-MX"/>
        </a:p>
      </dgm:t>
    </dgm:pt>
    <dgm:pt modelId="{8CD28899-531C-BA4C-97CB-30D9BA523D3F}" type="sibTrans" cxnId="{6BEF6B49-1176-2249-A4DC-238055EC0C72}">
      <dgm:prSet/>
      <dgm:spPr/>
      <dgm:t>
        <a:bodyPr/>
        <a:lstStyle/>
        <a:p>
          <a:endParaRPr lang="es-MX"/>
        </a:p>
      </dgm:t>
    </dgm:pt>
    <dgm:pt modelId="{791CC39E-02B4-AA43-B838-99D939646296}">
      <dgm:prSet phldrT="[Texto]"/>
      <dgm:spPr/>
      <dgm:t>
        <a:bodyPr/>
        <a:lstStyle/>
        <a:p>
          <a:r>
            <a:rPr lang="es-MX" dirty="0"/>
            <a:t>Incorporar más datos</a:t>
          </a:r>
        </a:p>
      </dgm:t>
    </dgm:pt>
    <dgm:pt modelId="{B87B17B6-DBE1-284C-A52E-9A44B50B7684}" type="parTrans" cxnId="{D1FA163B-15EB-6341-A6A4-C6D3A7274172}">
      <dgm:prSet/>
      <dgm:spPr/>
      <dgm:t>
        <a:bodyPr/>
        <a:lstStyle/>
        <a:p>
          <a:endParaRPr lang="es-MX"/>
        </a:p>
      </dgm:t>
    </dgm:pt>
    <dgm:pt modelId="{FB3BD9C5-0887-CE49-A6BE-97DA1D1AB9A7}" type="sibTrans" cxnId="{D1FA163B-15EB-6341-A6A4-C6D3A7274172}">
      <dgm:prSet/>
      <dgm:spPr/>
      <dgm:t>
        <a:bodyPr/>
        <a:lstStyle/>
        <a:p>
          <a:endParaRPr lang="es-MX"/>
        </a:p>
      </dgm:t>
    </dgm:pt>
    <dgm:pt modelId="{78109118-B384-A447-AB2C-6EF7488917A7}">
      <dgm:prSet phldrT="[Texto]"/>
      <dgm:spPr/>
      <dgm:t>
        <a:bodyPr/>
        <a:lstStyle/>
        <a:p>
          <a:r>
            <a:rPr lang="es-MX" dirty="0"/>
            <a:t>Fase 2</a:t>
          </a:r>
        </a:p>
      </dgm:t>
    </dgm:pt>
    <dgm:pt modelId="{4DA37854-7CC6-404B-B009-9367A0862240}" type="parTrans" cxnId="{3C1A733A-923A-C047-8F24-A0BD0C143D97}">
      <dgm:prSet/>
      <dgm:spPr/>
      <dgm:t>
        <a:bodyPr/>
        <a:lstStyle/>
        <a:p>
          <a:endParaRPr lang="es-MX"/>
        </a:p>
      </dgm:t>
    </dgm:pt>
    <dgm:pt modelId="{7E15E8D2-E982-5F48-8A24-37CB16231184}" type="sibTrans" cxnId="{3C1A733A-923A-C047-8F24-A0BD0C143D97}">
      <dgm:prSet/>
      <dgm:spPr/>
      <dgm:t>
        <a:bodyPr/>
        <a:lstStyle/>
        <a:p>
          <a:endParaRPr lang="es-MX"/>
        </a:p>
      </dgm:t>
    </dgm:pt>
    <dgm:pt modelId="{378D73F3-980F-8B44-AB3D-DCB4105C3CFE}">
      <dgm:prSet phldrT="[Texto]"/>
      <dgm:spPr/>
      <dgm:t>
        <a:bodyPr/>
        <a:lstStyle/>
        <a:p>
          <a:r>
            <a:rPr lang="es-MX" dirty="0"/>
            <a:t>Adapatar el codigo para lograr mejor separabillida</a:t>
          </a:r>
        </a:p>
      </dgm:t>
    </dgm:pt>
    <dgm:pt modelId="{9C3EEEF1-5E2D-4E4B-A44E-FADD3A0DE8AE}" type="parTrans" cxnId="{8C040B0E-7F0F-4B42-96E6-B0EDFB628F5E}">
      <dgm:prSet/>
      <dgm:spPr/>
      <dgm:t>
        <a:bodyPr/>
        <a:lstStyle/>
        <a:p>
          <a:endParaRPr lang="es-MX"/>
        </a:p>
      </dgm:t>
    </dgm:pt>
    <dgm:pt modelId="{D16ED94A-AF64-3948-B91B-50D94872E73E}" type="sibTrans" cxnId="{8C040B0E-7F0F-4B42-96E6-B0EDFB628F5E}">
      <dgm:prSet/>
      <dgm:spPr/>
      <dgm:t>
        <a:bodyPr/>
        <a:lstStyle/>
        <a:p>
          <a:endParaRPr lang="es-MX"/>
        </a:p>
      </dgm:t>
    </dgm:pt>
    <dgm:pt modelId="{DF0C5D8A-3C99-A042-84FC-60B2FA69F68E}">
      <dgm:prSet phldrT="[Texto]"/>
      <dgm:spPr/>
      <dgm:t>
        <a:bodyPr/>
        <a:lstStyle/>
        <a:p>
          <a:r>
            <a:rPr lang="es-MX" dirty="0"/>
            <a:t>Aumentar la participacion del usuario en caso especiales</a:t>
          </a:r>
        </a:p>
      </dgm:t>
    </dgm:pt>
    <dgm:pt modelId="{C2619BD6-17BA-5D48-8EB1-DA30A25D4C10}" type="parTrans" cxnId="{16309F50-EFE0-F945-A900-45B7A31ACD97}">
      <dgm:prSet/>
      <dgm:spPr/>
      <dgm:t>
        <a:bodyPr/>
        <a:lstStyle/>
        <a:p>
          <a:endParaRPr lang="es-MX"/>
        </a:p>
      </dgm:t>
    </dgm:pt>
    <dgm:pt modelId="{A2234054-082F-AD4C-8AA9-56F549F42C9D}" type="sibTrans" cxnId="{16309F50-EFE0-F945-A900-45B7A31ACD97}">
      <dgm:prSet/>
      <dgm:spPr/>
      <dgm:t>
        <a:bodyPr/>
        <a:lstStyle/>
        <a:p>
          <a:endParaRPr lang="es-MX"/>
        </a:p>
      </dgm:t>
    </dgm:pt>
    <dgm:pt modelId="{B7B0368E-E911-6E46-A753-6DDFFF7B9332}">
      <dgm:prSet phldrT="[Texto]"/>
      <dgm:spPr/>
      <dgm:t>
        <a:bodyPr/>
        <a:lstStyle/>
        <a:p>
          <a:r>
            <a:rPr lang="es-MX" dirty="0"/>
            <a:t>Fase 3</a:t>
          </a:r>
        </a:p>
      </dgm:t>
    </dgm:pt>
    <dgm:pt modelId="{487C3873-5CD7-A34D-9733-8DA96FC62E39}" type="parTrans" cxnId="{97FBB786-0AA6-EF42-9A41-396117E4F163}">
      <dgm:prSet/>
      <dgm:spPr/>
      <dgm:t>
        <a:bodyPr/>
        <a:lstStyle/>
        <a:p>
          <a:endParaRPr lang="es-MX"/>
        </a:p>
      </dgm:t>
    </dgm:pt>
    <dgm:pt modelId="{DACBF021-E56C-0849-97A3-5AF0D4B43294}" type="sibTrans" cxnId="{97FBB786-0AA6-EF42-9A41-396117E4F163}">
      <dgm:prSet/>
      <dgm:spPr/>
      <dgm:t>
        <a:bodyPr/>
        <a:lstStyle/>
        <a:p>
          <a:endParaRPr lang="es-MX"/>
        </a:p>
      </dgm:t>
    </dgm:pt>
    <dgm:pt modelId="{7F4D5B30-F057-2E45-9F4C-38FCED9062D9}">
      <dgm:prSet phldrT="[Texto]"/>
      <dgm:spPr/>
      <dgm:t>
        <a:bodyPr/>
        <a:lstStyle/>
        <a:p>
          <a:r>
            <a:rPr lang="es-MX" dirty="0"/>
            <a:t>Ajustar las relaciones para lograr un filtrado de datos mejor</a:t>
          </a:r>
        </a:p>
      </dgm:t>
    </dgm:pt>
    <dgm:pt modelId="{756641BD-561E-BC43-961D-8A0ABE48D583}" type="parTrans" cxnId="{E6841C15-C602-A24D-9C59-03169D2167AB}">
      <dgm:prSet/>
      <dgm:spPr/>
      <dgm:t>
        <a:bodyPr/>
        <a:lstStyle/>
        <a:p>
          <a:endParaRPr lang="es-MX"/>
        </a:p>
      </dgm:t>
    </dgm:pt>
    <dgm:pt modelId="{2DA2615B-7F54-3A45-B765-9AC9774A25F5}" type="sibTrans" cxnId="{E6841C15-C602-A24D-9C59-03169D2167AB}">
      <dgm:prSet/>
      <dgm:spPr/>
      <dgm:t>
        <a:bodyPr/>
        <a:lstStyle/>
        <a:p>
          <a:endParaRPr lang="es-MX"/>
        </a:p>
      </dgm:t>
    </dgm:pt>
    <dgm:pt modelId="{615F12A1-FDCE-EF4F-B8A4-5886C42E0F21}">
      <dgm:prSet phldrT="[Texto]"/>
      <dgm:spPr/>
      <dgm:t>
        <a:bodyPr/>
        <a:lstStyle/>
        <a:p>
          <a:r>
            <a:rPr lang="es-MX" dirty="0"/>
            <a:t>Fase 4</a:t>
          </a:r>
        </a:p>
      </dgm:t>
    </dgm:pt>
    <dgm:pt modelId="{FAF19628-14AC-3A4F-BDB9-8B67CD702A2C}" type="parTrans" cxnId="{CE86AFBB-E9D8-1B48-9C3A-32751316E0E3}">
      <dgm:prSet/>
      <dgm:spPr/>
      <dgm:t>
        <a:bodyPr/>
        <a:lstStyle/>
        <a:p>
          <a:endParaRPr lang="es-MX"/>
        </a:p>
      </dgm:t>
    </dgm:pt>
    <dgm:pt modelId="{CB014072-1594-1C4E-872E-7D13C496B232}" type="sibTrans" cxnId="{CE86AFBB-E9D8-1B48-9C3A-32751316E0E3}">
      <dgm:prSet/>
      <dgm:spPr/>
      <dgm:t>
        <a:bodyPr/>
        <a:lstStyle/>
        <a:p>
          <a:endParaRPr lang="es-MX"/>
        </a:p>
      </dgm:t>
    </dgm:pt>
    <dgm:pt modelId="{F8E3E96C-BB76-6E47-973F-FD6A43D73DAD}">
      <dgm:prSet phldrT="[Texto]"/>
      <dgm:spPr/>
      <dgm:t>
        <a:bodyPr/>
        <a:lstStyle/>
        <a:p>
          <a:r>
            <a:rPr lang="es-MX" dirty="0"/>
            <a:t>Trabajar con graphRAG</a:t>
          </a:r>
        </a:p>
      </dgm:t>
    </dgm:pt>
    <dgm:pt modelId="{099B1263-6DDC-5E42-86E1-74AB24EAF7B3}" type="parTrans" cxnId="{43AA22BE-6335-9E46-9C82-0B5DF5CF1575}">
      <dgm:prSet/>
      <dgm:spPr/>
      <dgm:t>
        <a:bodyPr/>
        <a:lstStyle/>
        <a:p>
          <a:endParaRPr lang="es-MX"/>
        </a:p>
      </dgm:t>
    </dgm:pt>
    <dgm:pt modelId="{CBB9AFD3-4C2B-FE4A-9C94-D9459D1ACD73}" type="sibTrans" cxnId="{43AA22BE-6335-9E46-9C82-0B5DF5CF1575}">
      <dgm:prSet/>
      <dgm:spPr/>
      <dgm:t>
        <a:bodyPr/>
        <a:lstStyle/>
        <a:p>
          <a:endParaRPr lang="es-MX"/>
        </a:p>
      </dgm:t>
    </dgm:pt>
    <dgm:pt modelId="{D0927F04-9E36-7C41-84B1-7F189610C9DE}">
      <dgm:prSet phldrT="[Texto]"/>
      <dgm:spPr/>
      <dgm:t>
        <a:bodyPr/>
        <a:lstStyle/>
        <a:p>
          <a:r>
            <a:rPr lang="es-MX" dirty="0"/>
            <a:t>Mejorar la separacion de titulos y subtiitulos</a:t>
          </a:r>
        </a:p>
      </dgm:t>
    </dgm:pt>
    <dgm:pt modelId="{55931450-738F-9445-9F12-7077760FA3EE}" type="parTrans" cxnId="{3A59EDFB-A690-8646-8970-1232A2F27C90}">
      <dgm:prSet/>
      <dgm:spPr/>
      <dgm:t>
        <a:bodyPr/>
        <a:lstStyle/>
        <a:p>
          <a:endParaRPr lang="es-MX"/>
        </a:p>
      </dgm:t>
    </dgm:pt>
    <dgm:pt modelId="{47055AE8-9AEE-C444-B614-A02A28A20D03}" type="sibTrans" cxnId="{3A59EDFB-A690-8646-8970-1232A2F27C90}">
      <dgm:prSet/>
      <dgm:spPr/>
      <dgm:t>
        <a:bodyPr/>
        <a:lstStyle/>
        <a:p>
          <a:endParaRPr lang="es-MX"/>
        </a:p>
      </dgm:t>
    </dgm:pt>
    <dgm:pt modelId="{36C95130-7091-454B-8F4E-D1D3423BC2D9}">
      <dgm:prSet phldrT="[Texto]"/>
      <dgm:spPr/>
      <dgm:t>
        <a:bodyPr/>
        <a:lstStyle/>
        <a:p>
          <a:r>
            <a:rPr lang="es-MX" dirty="0"/>
            <a:t>Mejorar la generacion de texto del LLM</a:t>
          </a:r>
        </a:p>
      </dgm:t>
    </dgm:pt>
    <dgm:pt modelId="{D4393258-414C-BF42-A67D-63528C550D57}" type="parTrans" cxnId="{D6360E01-862D-204C-9C12-D0456BE4BED3}">
      <dgm:prSet/>
      <dgm:spPr/>
      <dgm:t>
        <a:bodyPr/>
        <a:lstStyle/>
        <a:p>
          <a:endParaRPr lang="es-MX"/>
        </a:p>
      </dgm:t>
    </dgm:pt>
    <dgm:pt modelId="{CCF7FBC4-8485-8241-B85E-66AB46837DB3}" type="sibTrans" cxnId="{D6360E01-862D-204C-9C12-D0456BE4BED3}">
      <dgm:prSet/>
      <dgm:spPr/>
      <dgm:t>
        <a:bodyPr/>
        <a:lstStyle/>
        <a:p>
          <a:endParaRPr lang="es-MX"/>
        </a:p>
      </dgm:t>
    </dgm:pt>
    <dgm:pt modelId="{EC938532-EA1A-A347-B0DC-24B912DD35E5}">
      <dgm:prSet phldrT="[Texto]"/>
      <dgm:spPr/>
      <dgm:t>
        <a:bodyPr/>
        <a:lstStyle/>
        <a:p>
          <a:r>
            <a:rPr lang="es-MX" dirty="0"/>
            <a:t>Lograr descargar archivos con un formato especifico</a:t>
          </a:r>
        </a:p>
      </dgm:t>
    </dgm:pt>
    <dgm:pt modelId="{0F524EE0-6B83-8E49-BD1D-23B247C0A599}" type="parTrans" cxnId="{773A10F0-30EB-1F4A-B3E0-F20972FF252B}">
      <dgm:prSet/>
      <dgm:spPr/>
      <dgm:t>
        <a:bodyPr/>
        <a:lstStyle/>
        <a:p>
          <a:endParaRPr lang="es-MX"/>
        </a:p>
      </dgm:t>
    </dgm:pt>
    <dgm:pt modelId="{62CB77FE-9A0A-614E-97DC-FD7ECC688385}" type="sibTrans" cxnId="{773A10F0-30EB-1F4A-B3E0-F20972FF252B}">
      <dgm:prSet/>
      <dgm:spPr/>
      <dgm:t>
        <a:bodyPr/>
        <a:lstStyle/>
        <a:p>
          <a:endParaRPr lang="es-MX"/>
        </a:p>
      </dgm:t>
    </dgm:pt>
    <dgm:pt modelId="{6FE1F84D-0DB5-AC4B-B3FB-0CA58E90D76F}" type="pres">
      <dgm:prSet presAssocID="{C5EE4269-CB8A-3547-9F23-8AB810055C92}" presName="linearFlow" presStyleCnt="0">
        <dgm:presLayoutVars>
          <dgm:dir/>
          <dgm:animLvl val="lvl"/>
          <dgm:resizeHandles val="exact"/>
        </dgm:presLayoutVars>
      </dgm:prSet>
      <dgm:spPr/>
    </dgm:pt>
    <dgm:pt modelId="{B217FDD9-3BC0-A74B-9153-BDA7D3501770}" type="pres">
      <dgm:prSet presAssocID="{E7D64F54-1BFB-5846-9670-34DC7B46A049}" presName="composite" presStyleCnt="0"/>
      <dgm:spPr/>
    </dgm:pt>
    <dgm:pt modelId="{EB105AA1-6E5B-6146-9B67-28D9152A130F}" type="pres">
      <dgm:prSet presAssocID="{E7D64F54-1BFB-5846-9670-34DC7B46A049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37695652-FF4E-3E47-BE8C-9603D31A6D77}" type="pres">
      <dgm:prSet presAssocID="{E7D64F54-1BFB-5846-9670-34DC7B46A049}" presName="descendantText" presStyleLbl="alignAcc1" presStyleIdx="0" presStyleCnt="4">
        <dgm:presLayoutVars>
          <dgm:bulletEnabled val="1"/>
        </dgm:presLayoutVars>
      </dgm:prSet>
      <dgm:spPr/>
    </dgm:pt>
    <dgm:pt modelId="{C3409A0B-0F9C-EB48-801D-036451E3CE75}" type="pres">
      <dgm:prSet presAssocID="{E156A230-A965-D04B-93B5-44FE31F1AF7C}" presName="sp" presStyleCnt="0"/>
      <dgm:spPr/>
    </dgm:pt>
    <dgm:pt modelId="{31D45939-A73C-AE4D-8DA0-D6C5F3D0FD00}" type="pres">
      <dgm:prSet presAssocID="{78109118-B384-A447-AB2C-6EF7488917A7}" presName="composite" presStyleCnt="0"/>
      <dgm:spPr/>
    </dgm:pt>
    <dgm:pt modelId="{643B9080-2EAD-9243-B116-6CBE9FA16642}" type="pres">
      <dgm:prSet presAssocID="{78109118-B384-A447-AB2C-6EF7488917A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A0C38464-6579-6043-BE64-E7DF84B6608E}" type="pres">
      <dgm:prSet presAssocID="{78109118-B384-A447-AB2C-6EF7488917A7}" presName="descendantText" presStyleLbl="alignAcc1" presStyleIdx="1" presStyleCnt="4">
        <dgm:presLayoutVars>
          <dgm:bulletEnabled val="1"/>
        </dgm:presLayoutVars>
      </dgm:prSet>
      <dgm:spPr/>
    </dgm:pt>
    <dgm:pt modelId="{B9F9F738-7256-B64E-B7ED-38C028BDB2A0}" type="pres">
      <dgm:prSet presAssocID="{7E15E8D2-E982-5F48-8A24-37CB16231184}" presName="sp" presStyleCnt="0"/>
      <dgm:spPr/>
    </dgm:pt>
    <dgm:pt modelId="{5D9BF891-4E3E-0840-997E-B21D1C7559EE}" type="pres">
      <dgm:prSet presAssocID="{B7B0368E-E911-6E46-A753-6DDFFF7B9332}" presName="composite" presStyleCnt="0"/>
      <dgm:spPr/>
    </dgm:pt>
    <dgm:pt modelId="{C65F3485-4820-3A43-A6E1-913DA8B692C8}" type="pres">
      <dgm:prSet presAssocID="{B7B0368E-E911-6E46-A753-6DDFFF7B933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09063918-48C7-7547-9962-6A8D34622241}" type="pres">
      <dgm:prSet presAssocID="{B7B0368E-E911-6E46-A753-6DDFFF7B9332}" presName="descendantText" presStyleLbl="alignAcc1" presStyleIdx="2" presStyleCnt="4">
        <dgm:presLayoutVars>
          <dgm:bulletEnabled val="1"/>
        </dgm:presLayoutVars>
      </dgm:prSet>
      <dgm:spPr/>
    </dgm:pt>
    <dgm:pt modelId="{4283A865-341F-144B-B9E7-40DF02EE9587}" type="pres">
      <dgm:prSet presAssocID="{DACBF021-E56C-0849-97A3-5AF0D4B43294}" presName="sp" presStyleCnt="0"/>
      <dgm:spPr/>
    </dgm:pt>
    <dgm:pt modelId="{C2FCEBCB-C2A0-B241-B803-7434DAD17D28}" type="pres">
      <dgm:prSet presAssocID="{615F12A1-FDCE-EF4F-B8A4-5886C42E0F21}" presName="composite" presStyleCnt="0"/>
      <dgm:spPr/>
    </dgm:pt>
    <dgm:pt modelId="{DD700AD1-7D1D-1242-8436-7CB9F02327F8}" type="pres">
      <dgm:prSet presAssocID="{615F12A1-FDCE-EF4F-B8A4-5886C42E0F21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BA7BC76C-28D5-344B-B8A5-06A7F05D5B98}" type="pres">
      <dgm:prSet presAssocID="{615F12A1-FDCE-EF4F-B8A4-5886C42E0F21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D6360E01-862D-204C-9C12-D0456BE4BED3}" srcId="{615F12A1-FDCE-EF4F-B8A4-5886C42E0F21}" destId="{36C95130-7091-454B-8F4E-D1D3423BC2D9}" srcOrd="0" destOrd="0" parTransId="{D4393258-414C-BF42-A67D-63528C550D57}" sibTransId="{CCF7FBC4-8485-8241-B85E-66AB46837DB3}"/>
    <dgm:cxn modelId="{8C040B0E-7F0F-4B42-96E6-B0EDFB628F5E}" srcId="{78109118-B384-A447-AB2C-6EF7488917A7}" destId="{378D73F3-980F-8B44-AB3D-DCB4105C3CFE}" srcOrd="0" destOrd="0" parTransId="{9C3EEEF1-5E2D-4E4B-A44E-FADD3A0DE8AE}" sibTransId="{D16ED94A-AF64-3948-B91B-50D94872E73E}"/>
    <dgm:cxn modelId="{0258F411-ACBA-7042-A98B-5B102146D4CC}" type="presOf" srcId="{B7B0368E-E911-6E46-A753-6DDFFF7B9332}" destId="{C65F3485-4820-3A43-A6E1-913DA8B692C8}" srcOrd="0" destOrd="0" presId="urn:microsoft.com/office/officeart/2005/8/layout/chevron2"/>
    <dgm:cxn modelId="{454D0D12-9FCD-2649-889E-4B5A9CF69C7D}" type="presOf" srcId="{11F194E9-C3FC-ED4E-B12E-AFC523926715}" destId="{37695652-FF4E-3E47-BE8C-9603D31A6D77}" srcOrd="0" destOrd="0" presId="urn:microsoft.com/office/officeart/2005/8/layout/chevron2"/>
    <dgm:cxn modelId="{E6841C15-C602-A24D-9C59-03169D2167AB}" srcId="{B7B0368E-E911-6E46-A753-6DDFFF7B9332}" destId="{7F4D5B30-F057-2E45-9F4C-38FCED9062D9}" srcOrd="0" destOrd="0" parTransId="{756641BD-561E-BC43-961D-8A0ABE48D583}" sibTransId="{2DA2615B-7F54-3A45-B765-9AC9774A25F5}"/>
    <dgm:cxn modelId="{CEAC9F1F-377B-E74E-9545-E6E65B203D59}" type="presOf" srcId="{36C95130-7091-454B-8F4E-D1D3423BC2D9}" destId="{BA7BC76C-28D5-344B-B8A5-06A7F05D5B98}" srcOrd="0" destOrd="0" presId="urn:microsoft.com/office/officeart/2005/8/layout/chevron2"/>
    <dgm:cxn modelId="{ED63A626-796A-8248-BAD3-E3E1BF3D06D9}" type="presOf" srcId="{791CC39E-02B4-AA43-B838-99D939646296}" destId="{37695652-FF4E-3E47-BE8C-9603D31A6D77}" srcOrd="0" destOrd="1" presId="urn:microsoft.com/office/officeart/2005/8/layout/chevron2"/>
    <dgm:cxn modelId="{F715FB27-6E68-AA4E-9528-85D61F9ADE05}" type="presOf" srcId="{615F12A1-FDCE-EF4F-B8A4-5886C42E0F21}" destId="{DD700AD1-7D1D-1242-8436-7CB9F02327F8}" srcOrd="0" destOrd="0" presId="urn:microsoft.com/office/officeart/2005/8/layout/chevron2"/>
    <dgm:cxn modelId="{3C1A733A-923A-C047-8F24-A0BD0C143D97}" srcId="{C5EE4269-CB8A-3547-9F23-8AB810055C92}" destId="{78109118-B384-A447-AB2C-6EF7488917A7}" srcOrd="1" destOrd="0" parTransId="{4DA37854-7CC6-404B-B009-9367A0862240}" sibTransId="{7E15E8D2-E982-5F48-8A24-37CB16231184}"/>
    <dgm:cxn modelId="{D1FA163B-15EB-6341-A6A4-C6D3A7274172}" srcId="{E7D64F54-1BFB-5846-9670-34DC7B46A049}" destId="{791CC39E-02B4-AA43-B838-99D939646296}" srcOrd="1" destOrd="0" parTransId="{B87B17B6-DBE1-284C-A52E-9A44B50B7684}" sibTransId="{FB3BD9C5-0887-CE49-A6BE-97DA1D1AB9A7}"/>
    <dgm:cxn modelId="{6BEF6B49-1176-2249-A4DC-238055EC0C72}" srcId="{E7D64F54-1BFB-5846-9670-34DC7B46A049}" destId="{11F194E9-C3FC-ED4E-B12E-AFC523926715}" srcOrd="0" destOrd="0" parTransId="{6DD1A5B2-B502-FB46-86F7-FE68F494AB86}" sibTransId="{8CD28899-531C-BA4C-97CB-30D9BA523D3F}"/>
    <dgm:cxn modelId="{56F83F50-F4A4-4C46-B252-72B5EEF4B837}" type="presOf" srcId="{78109118-B384-A447-AB2C-6EF7488917A7}" destId="{643B9080-2EAD-9243-B116-6CBE9FA16642}" srcOrd="0" destOrd="0" presId="urn:microsoft.com/office/officeart/2005/8/layout/chevron2"/>
    <dgm:cxn modelId="{16309F50-EFE0-F945-A900-45B7A31ACD97}" srcId="{78109118-B384-A447-AB2C-6EF7488917A7}" destId="{DF0C5D8A-3C99-A042-84FC-60B2FA69F68E}" srcOrd="1" destOrd="0" parTransId="{C2619BD6-17BA-5D48-8EB1-DA30A25D4C10}" sibTransId="{A2234054-082F-AD4C-8AA9-56F549F42C9D}"/>
    <dgm:cxn modelId="{BEF8BE59-C2B8-7E42-9D5D-AF5C418FE35D}" type="presOf" srcId="{E7D64F54-1BFB-5846-9670-34DC7B46A049}" destId="{EB105AA1-6E5B-6146-9B67-28D9152A130F}" srcOrd="0" destOrd="0" presId="urn:microsoft.com/office/officeart/2005/8/layout/chevron2"/>
    <dgm:cxn modelId="{5DDEC059-1E4E-C746-80D4-823B56800FDF}" type="presOf" srcId="{C5EE4269-CB8A-3547-9F23-8AB810055C92}" destId="{6FE1F84D-0DB5-AC4B-B3FB-0CA58E90D76F}" srcOrd="0" destOrd="0" presId="urn:microsoft.com/office/officeart/2005/8/layout/chevron2"/>
    <dgm:cxn modelId="{3CCE9C73-C6C6-014D-9E40-F8E02B226B11}" type="presOf" srcId="{7F4D5B30-F057-2E45-9F4C-38FCED9062D9}" destId="{09063918-48C7-7547-9962-6A8D34622241}" srcOrd="0" destOrd="0" presId="urn:microsoft.com/office/officeart/2005/8/layout/chevron2"/>
    <dgm:cxn modelId="{28E77675-23B8-6049-945F-29D8FD1C72F2}" type="presOf" srcId="{D0927F04-9E36-7C41-84B1-7F189610C9DE}" destId="{37695652-FF4E-3E47-BE8C-9603D31A6D77}" srcOrd="0" destOrd="2" presId="urn:microsoft.com/office/officeart/2005/8/layout/chevron2"/>
    <dgm:cxn modelId="{97FBB786-0AA6-EF42-9A41-396117E4F163}" srcId="{C5EE4269-CB8A-3547-9F23-8AB810055C92}" destId="{B7B0368E-E911-6E46-A753-6DDFFF7B9332}" srcOrd="2" destOrd="0" parTransId="{487C3873-5CD7-A34D-9733-8DA96FC62E39}" sibTransId="{DACBF021-E56C-0849-97A3-5AF0D4B43294}"/>
    <dgm:cxn modelId="{C52F4895-9A46-FD44-BEE6-E6C1300B94C2}" type="presOf" srcId="{378D73F3-980F-8B44-AB3D-DCB4105C3CFE}" destId="{A0C38464-6579-6043-BE64-E7DF84B6608E}" srcOrd="0" destOrd="0" presId="urn:microsoft.com/office/officeart/2005/8/layout/chevron2"/>
    <dgm:cxn modelId="{D6CF019A-F12D-634F-8FB8-E28F63AA2506}" type="presOf" srcId="{F8E3E96C-BB76-6E47-973F-FD6A43D73DAD}" destId="{37695652-FF4E-3E47-BE8C-9603D31A6D77}" srcOrd="0" destOrd="3" presId="urn:microsoft.com/office/officeart/2005/8/layout/chevron2"/>
    <dgm:cxn modelId="{586C5EAA-61B8-D14D-A4BC-D8F81CB79E1B}" srcId="{C5EE4269-CB8A-3547-9F23-8AB810055C92}" destId="{E7D64F54-1BFB-5846-9670-34DC7B46A049}" srcOrd="0" destOrd="0" parTransId="{D1FC1AED-B5C9-E444-9049-DCA0AD9FC06B}" sibTransId="{E156A230-A965-D04B-93B5-44FE31F1AF7C}"/>
    <dgm:cxn modelId="{CE86AFBB-E9D8-1B48-9C3A-32751316E0E3}" srcId="{C5EE4269-CB8A-3547-9F23-8AB810055C92}" destId="{615F12A1-FDCE-EF4F-B8A4-5886C42E0F21}" srcOrd="3" destOrd="0" parTransId="{FAF19628-14AC-3A4F-BDB9-8B67CD702A2C}" sibTransId="{CB014072-1594-1C4E-872E-7D13C496B232}"/>
    <dgm:cxn modelId="{43AA22BE-6335-9E46-9C82-0B5DF5CF1575}" srcId="{E7D64F54-1BFB-5846-9670-34DC7B46A049}" destId="{F8E3E96C-BB76-6E47-973F-FD6A43D73DAD}" srcOrd="3" destOrd="0" parTransId="{099B1263-6DDC-5E42-86E1-74AB24EAF7B3}" sibTransId="{CBB9AFD3-4C2B-FE4A-9C94-D9459D1ACD73}"/>
    <dgm:cxn modelId="{4D39FDC9-E1BD-D643-A49F-E35A634A1E59}" type="presOf" srcId="{DF0C5D8A-3C99-A042-84FC-60B2FA69F68E}" destId="{A0C38464-6579-6043-BE64-E7DF84B6608E}" srcOrd="0" destOrd="1" presId="urn:microsoft.com/office/officeart/2005/8/layout/chevron2"/>
    <dgm:cxn modelId="{D2BF7FCF-3AF1-AC47-9297-A25123E9935A}" type="presOf" srcId="{EC938532-EA1A-A347-B0DC-24B912DD35E5}" destId="{BA7BC76C-28D5-344B-B8A5-06A7F05D5B98}" srcOrd="0" destOrd="1" presId="urn:microsoft.com/office/officeart/2005/8/layout/chevron2"/>
    <dgm:cxn modelId="{773A10F0-30EB-1F4A-B3E0-F20972FF252B}" srcId="{615F12A1-FDCE-EF4F-B8A4-5886C42E0F21}" destId="{EC938532-EA1A-A347-B0DC-24B912DD35E5}" srcOrd="1" destOrd="0" parTransId="{0F524EE0-6B83-8E49-BD1D-23B247C0A599}" sibTransId="{62CB77FE-9A0A-614E-97DC-FD7ECC688385}"/>
    <dgm:cxn modelId="{3A59EDFB-A690-8646-8970-1232A2F27C90}" srcId="{E7D64F54-1BFB-5846-9670-34DC7B46A049}" destId="{D0927F04-9E36-7C41-84B1-7F189610C9DE}" srcOrd="2" destOrd="0" parTransId="{55931450-738F-9445-9F12-7077760FA3EE}" sibTransId="{47055AE8-9AEE-C444-B614-A02A28A20D03}"/>
    <dgm:cxn modelId="{E858CCC5-19E4-4944-9CBB-D64D46B8A031}" type="presParOf" srcId="{6FE1F84D-0DB5-AC4B-B3FB-0CA58E90D76F}" destId="{B217FDD9-3BC0-A74B-9153-BDA7D3501770}" srcOrd="0" destOrd="0" presId="urn:microsoft.com/office/officeart/2005/8/layout/chevron2"/>
    <dgm:cxn modelId="{EF656F07-10B5-2F47-AE46-8395D8E0307D}" type="presParOf" srcId="{B217FDD9-3BC0-A74B-9153-BDA7D3501770}" destId="{EB105AA1-6E5B-6146-9B67-28D9152A130F}" srcOrd="0" destOrd="0" presId="urn:microsoft.com/office/officeart/2005/8/layout/chevron2"/>
    <dgm:cxn modelId="{03BF70FF-37BF-7048-9463-2E03A1D5EE97}" type="presParOf" srcId="{B217FDD9-3BC0-A74B-9153-BDA7D3501770}" destId="{37695652-FF4E-3E47-BE8C-9603D31A6D77}" srcOrd="1" destOrd="0" presId="urn:microsoft.com/office/officeart/2005/8/layout/chevron2"/>
    <dgm:cxn modelId="{7E29968D-18C2-AC44-BCC8-D7EB5D18F023}" type="presParOf" srcId="{6FE1F84D-0DB5-AC4B-B3FB-0CA58E90D76F}" destId="{C3409A0B-0F9C-EB48-801D-036451E3CE75}" srcOrd="1" destOrd="0" presId="urn:microsoft.com/office/officeart/2005/8/layout/chevron2"/>
    <dgm:cxn modelId="{5C2E1DD9-2BC1-E348-88A1-607271ABC6A6}" type="presParOf" srcId="{6FE1F84D-0DB5-AC4B-B3FB-0CA58E90D76F}" destId="{31D45939-A73C-AE4D-8DA0-D6C5F3D0FD00}" srcOrd="2" destOrd="0" presId="urn:microsoft.com/office/officeart/2005/8/layout/chevron2"/>
    <dgm:cxn modelId="{3A8F5A0D-914A-0540-9F91-33288D434CB8}" type="presParOf" srcId="{31D45939-A73C-AE4D-8DA0-D6C5F3D0FD00}" destId="{643B9080-2EAD-9243-B116-6CBE9FA16642}" srcOrd="0" destOrd="0" presId="urn:microsoft.com/office/officeart/2005/8/layout/chevron2"/>
    <dgm:cxn modelId="{29D6E512-C9B6-DC41-84B6-65C66A3C4D3B}" type="presParOf" srcId="{31D45939-A73C-AE4D-8DA0-D6C5F3D0FD00}" destId="{A0C38464-6579-6043-BE64-E7DF84B6608E}" srcOrd="1" destOrd="0" presId="urn:microsoft.com/office/officeart/2005/8/layout/chevron2"/>
    <dgm:cxn modelId="{37C9B82A-D530-344E-B8A3-7912284C62C5}" type="presParOf" srcId="{6FE1F84D-0DB5-AC4B-B3FB-0CA58E90D76F}" destId="{B9F9F738-7256-B64E-B7ED-38C028BDB2A0}" srcOrd="3" destOrd="0" presId="urn:microsoft.com/office/officeart/2005/8/layout/chevron2"/>
    <dgm:cxn modelId="{7413495B-2BA0-1A49-AD53-34B475F7821A}" type="presParOf" srcId="{6FE1F84D-0DB5-AC4B-B3FB-0CA58E90D76F}" destId="{5D9BF891-4E3E-0840-997E-B21D1C7559EE}" srcOrd="4" destOrd="0" presId="urn:microsoft.com/office/officeart/2005/8/layout/chevron2"/>
    <dgm:cxn modelId="{54589761-30E0-7243-9E2C-0A23B83329FC}" type="presParOf" srcId="{5D9BF891-4E3E-0840-997E-B21D1C7559EE}" destId="{C65F3485-4820-3A43-A6E1-913DA8B692C8}" srcOrd="0" destOrd="0" presId="urn:microsoft.com/office/officeart/2005/8/layout/chevron2"/>
    <dgm:cxn modelId="{5687D0B3-9B3A-404A-A95C-48225DFDBEFC}" type="presParOf" srcId="{5D9BF891-4E3E-0840-997E-B21D1C7559EE}" destId="{09063918-48C7-7547-9962-6A8D34622241}" srcOrd="1" destOrd="0" presId="urn:microsoft.com/office/officeart/2005/8/layout/chevron2"/>
    <dgm:cxn modelId="{DBFAEFE4-8E92-6B45-B766-2705B032B0BA}" type="presParOf" srcId="{6FE1F84D-0DB5-AC4B-B3FB-0CA58E90D76F}" destId="{4283A865-341F-144B-B9E7-40DF02EE9587}" srcOrd="5" destOrd="0" presId="urn:microsoft.com/office/officeart/2005/8/layout/chevron2"/>
    <dgm:cxn modelId="{94F4AEFD-779F-954C-B42F-317DEEA0B8CC}" type="presParOf" srcId="{6FE1F84D-0DB5-AC4B-B3FB-0CA58E90D76F}" destId="{C2FCEBCB-C2A0-B241-B803-7434DAD17D28}" srcOrd="6" destOrd="0" presId="urn:microsoft.com/office/officeart/2005/8/layout/chevron2"/>
    <dgm:cxn modelId="{67141B1B-99BA-044D-BE29-0CDDC8854903}" type="presParOf" srcId="{C2FCEBCB-C2A0-B241-B803-7434DAD17D28}" destId="{DD700AD1-7D1D-1242-8436-7CB9F02327F8}" srcOrd="0" destOrd="0" presId="urn:microsoft.com/office/officeart/2005/8/layout/chevron2"/>
    <dgm:cxn modelId="{A9B816D4-EEC1-DF4D-B80D-714F078A6B73}" type="presParOf" srcId="{C2FCEBCB-C2A0-B241-B803-7434DAD17D28}" destId="{BA7BC76C-28D5-344B-B8A5-06A7F05D5B9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E1DF0-CF9C-5D48-8227-9A7CAAC7B657}">
      <dsp:nvSpPr>
        <dsp:cNvPr id="0" name=""/>
        <dsp:cNvSpPr/>
      </dsp:nvSpPr>
      <dsp:spPr>
        <a:xfrm>
          <a:off x="1273" y="1447256"/>
          <a:ext cx="2615303" cy="10461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600" kern="1200" dirty="0"/>
            <a:t>Fase 1</a:t>
          </a:r>
        </a:p>
      </dsp:txBody>
      <dsp:txXfrm>
        <a:off x="524334" y="1447256"/>
        <a:ext cx="1569182" cy="1046121"/>
      </dsp:txXfrm>
    </dsp:sp>
    <dsp:sp modelId="{977FC853-9A52-E349-AAB3-76488A8530E6}">
      <dsp:nvSpPr>
        <dsp:cNvPr id="0" name=""/>
        <dsp:cNvSpPr/>
      </dsp:nvSpPr>
      <dsp:spPr>
        <a:xfrm>
          <a:off x="2276586" y="1536176"/>
          <a:ext cx="2170701" cy="86828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Generación de base de datos</a:t>
          </a:r>
        </a:p>
      </dsp:txBody>
      <dsp:txXfrm>
        <a:off x="2710726" y="1536176"/>
        <a:ext cx="1302421" cy="868280"/>
      </dsp:txXfrm>
    </dsp:sp>
    <dsp:sp modelId="{C5583078-C8D2-4B47-B010-A515953C9256}">
      <dsp:nvSpPr>
        <dsp:cNvPr id="0" name=""/>
        <dsp:cNvSpPr/>
      </dsp:nvSpPr>
      <dsp:spPr>
        <a:xfrm>
          <a:off x="4143390" y="1536176"/>
          <a:ext cx="2170701" cy="86828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Guardado en Neo4j</a:t>
          </a:r>
        </a:p>
      </dsp:txBody>
      <dsp:txXfrm>
        <a:off x="4577530" y="1536176"/>
        <a:ext cx="1302421" cy="868280"/>
      </dsp:txXfrm>
    </dsp:sp>
    <dsp:sp modelId="{94C6E582-CE16-2D47-97B1-A1373F26850E}">
      <dsp:nvSpPr>
        <dsp:cNvPr id="0" name=""/>
        <dsp:cNvSpPr/>
      </dsp:nvSpPr>
      <dsp:spPr>
        <a:xfrm>
          <a:off x="1273" y="2639834"/>
          <a:ext cx="2615303" cy="10461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600" kern="1200" dirty="0"/>
            <a:t>Fase 2</a:t>
          </a:r>
        </a:p>
      </dsp:txBody>
      <dsp:txXfrm>
        <a:off x="524334" y="2639834"/>
        <a:ext cx="1569182" cy="1046121"/>
      </dsp:txXfrm>
    </dsp:sp>
    <dsp:sp modelId="{B88D4643-BDAF-2A4C-8BC2-E10E765DFAF0}">
      <dsp:nvSpPr>
        <dsp:cNvPr id="0" name=""/>
        <dsp:cNvSpPr/>
      </dsp:nvSpPr>
      <dsp:spPr>
        <a:xfrm>
          <a:off x="2275802" y="2744462"/>
          <a:ext cx="2170701" cy="86828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Cargar archivos en la app</a:t>
          </a:r>
        </a:p>
      </dsp:txBody>
      <dsp:txXfrm>
        <a:off x="2709942" y="2744462"/>
        <a:ext cx="1302421" cy="868280"/>
      </dsp:txXfrm>
    </dsp:sp>
    <dsp:sp modelId="{6574D500-3A53-9246-86D2-AAF6FCDC878B}">
      <dsp:nvSpPr>
        <dsp:cNvPr id="0" name=""/>
        <dsp:cNvSpPr/>
      </dsp:nvSpPr>
      <dsp:spPr>
        <a:xfrm>
          <a:off x="4143390" y="2728755"/>
          <a:ext cx="2170701" cy="86828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Extraer todos los titulos de los analisis</a:t>
          </a:r>
        </a:p>
      </dsp:txBody>
      <dsp:txXfrm>
        <a:off x="4577530" y="2728755"/>
        <a:ext cx="1302421" cy="868280"/>
      </dsp:txXfrm>
    </dsp:sp>
    <dsp:sp modelId="{A0031BB8-8E74-B048-BFE8-0C78883164BF}">
      <dsp:nvSpPr>
        <dsp:cNvPr id="0" name=""/>
        <dsp:cNvSpPr/>
      </dsp:nvSpPr>
      <dsp:spPr>
        <a:xfrm>
          <a:off x="6010193" y="2728755"/>
          <a:ext cx="2170701" cy="86828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El usuario selecciona cual necesita</a:t>
          </a:r>
        </a:p>
      </dsp:txBody>
      <dsp:txXfrm>
        <a:off x="6444333" y="2728755"/>
        <a:ext cx="1302421" cy="868280"/>
      </dsp:txXfrm>
    </dsp:sp>
    <dsp:sp modelId="{F6AA4342-AA75-7F4F-9F0F-B6EF25664DE5}">
      <dsp:nvSpPr>
        <dsp:cNvPr id="0" name=""/>
        <dsp:cNvSpPr/>
      </dsp:nvSpPr>
      <dsp:spPr>
        <a:xfrm>
          <a:off x="7876996" y="2728755"/>
          <a:ext cx="2170701" cy="86828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Se alamacena el titulo con su correspondiente seccion</a:t>
          </a:r>
        </a:p>
      </dsp:txBody>
      <dsp:txXfrm>
        <a:off x="8311136" y="2728755"/>
        <a:ext cx="1302421" cy="868280"/>
      </dsp:txXfrm>
    </dsp:sp>
    <dsp:sp modelId="{B13BDE7F-6E94-EF4D-9654-FFF5707F0270}">
      <dsp:nvSpPr>
        <dsp:cNvPr id="0" name=""/>
        <dsp:cNvSpPr/>
      </dsp:nvSpPr>
      <dsp:spPr>
        <a:xfrm>
          <a:off x="9743800" y="2728755"/>
          <a:ext cx="2170701" cy="86828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Se envia a Neo4j para almacenarlo</a:t>
          </a:r>
        </a:p>
      </dsp:txBody>
      <dsp:txXfrm>
        <a:off x="10177940" y="2728755"/>
        <a:ext cx="1302421" cy="868280"/>
      </dsp:txXfrm>
    </dsp:sp>
    <dsp:sp modelId="{E80806C9-7327-084C-87F4-762B5B9C6498}">
      <dsp:nvSpPr>
        <dsp:cNvPr id="0" name=""/>
        <dsp:cNvSpPr/>
      </dsp:nvSpPr>
      <dsp:spPr>
        <a:xfrm>
          <a:off x="1273" y="3832412"/>
          <a:ext cx="2615303" cy="10461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600" kern="1200" dirty="0"/>
            <a:t>Fase 3</a:t>
          </a:r>
        </a:p>
      </dsp:txBody>
      <dsp:txXfrm>
        <a:off x="524334" y="3832412"/>
        <a:ext cx="1569182" cy="1046121"/>
      </dsp:txXfrm>
    </dsp:sp>
    <dsp:sp modelId="{C2E5E319-D34D-D044-9CA0-EB719235D377}">
      <dsp:nvSpPr>
        <dsp:cNvPr id="0" name=""/>
        <dsp:cNvSpPr/>
      </dsp:nvSpPr>
      <dsp:spPr>
        <a:xfrm>
          <a:off x="2276586" y="3921333"/>
          <a:ext cx="2170701" cy="86828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Filtrar en Neo4j los nodos del tipo “análisis” que contegan la key ‘tipo’ = ‘externo’</a:t>
          </a:r>
        </a:p>
      </dsp:txBody>
      <dsp:txXfrm>
        <a:off x="2710726" y="3921333"/>
        <a:ext cx="1302421" cy="868280"/>
      </dsp:txXfrm>
    </dsp:sp>
    <dsp:sp modelId="{249AD291-8E3B-DB46-B785-52F37FDAD8E0}">
      <dsp:nvSpPr>
        <dsp:cNvPr id="0" name=""/>
        <dsp:cNvSpPr/>
      </dsp:nvSpPr>
      <dsp:spPr>
        <a:xfrm>
          <a:off x="4143390" y="3921333"/>
          <a:ext cx="2170701" cy="86828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Filtrar por key 'nombre' = 'nombre' del nuevo nodo de Titulo generado</a:t>
          </a:r>
        </a:p>
      </dsp:txBody>
      <dsp:txXfrm>
        <a:off x="4577530" y="3921333"/>
        <a:ext cx="1302421" cy="868280"/>
      </dsp:txXfrm>
    </dsp:sp>
    <dsp:sp modelId="{C60946E0-A93E-8F43-AF8D-FE4639C4B1F1}">
      <dsp:nvSpPr>
        <dsp:cNvPr id="0" name=""/>
        <dsp:cNvSpPr/>
      </dsp:nvSpPr>
      <dsp:spPr>
        <a:xfrm>
          <a:off x="6010193" y="3921333"/>
          <a:ext cx="2170701" cy="86828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Filtrar por si el nodo tiene "VERIFICACION DE RELACION"</a:t>
          </a:r>
        </a:p>
      </dsp:txBody>
      <dsp:txXfrm>
        <a:off x="6444333" y="3921333"/>
        <a:ext cx="1302421" cy="868280"/>
      </dsp:txXfrm>
    </dsp:sp>
    <dsp:sp modelId="{EF2CE6C7-F6F9-6046-BDA8-0385FD678A4B}">
      <dsp:nvSpPr>
        <dsp:cNvPr id="0" name=""/>
        <dsp:cNvSpPr/>
      </dsp:nvSpPr>
      <dsp:spPr>
        <a:xfrm>
          <a:off x="7876996" y="3921333"/>
          <a:ext cx="2170701" cy="86828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Crear una nueva relacion "EXISTE SEMANTICA" con el nodo Titulo generado</a:t>
          </a:r>
        </a:p>
      </dsp:txBody>
      <dsp:txXfrm>
        <a:off x="8311136" y="3921333"/>
        <a:ext cx="1302421" cy="868280"/>
      </dsp:txXfrm>
    </dsp:sp>
    <dsp:sp modelId="{B52A26DD-D52F-2844-9FDB-66BBB4193100}">
      <dsp:nvSpPr>
        <dsp:cNvPr id="0" name=""/>
        <dsp:cNvSpPr/>
      </dsp:nvSpPr>
      <dsp:spPr>
        <a:xfrm>
          <a:off x="1273" y="5024991"/>
          <a:ext cx="2615303" cy="10461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29210" rIns="0" bIns="2921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4600" kern="1200" dirty="0"/>
            <a:t>Fase 4</a:t>
          </a:r>
        </a:p>
      </dsp:txBody>
      <dsp:txXfrm>
        <a:off x="524334" y="5024991"/>
        <a:ext cx="1569182" cy="1046121"/>
      </dsp:txXfrm>
    </dsp:sp>
    <dsp:sp modelId="{7E9C5216-D4C7-3A44-A010-E05EE289C890}">
      <dsp:nvSpPr>
        <dsp:cNvPr id="0" name=""/>
        <dsp:cNvSpPr/>
      </dsp:nvSpPr>
      <dsp:spPr>
        <a:xfrm>
          <a:off x="2276586" y="5113911"/>
          <a:ext cx="2170701" cy="86828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Utilizando la descripcion relacionada por "EXISTE SEMANTICA" usar un LLM para transformar el texto original segun la semantica hallada</a:t>
          </a:r>
        </a:p>
      </dsp:txBody>
      <dsp:txXfrm>
        <a:off x="2710726" y="5113911"/>
        <a:ext cx="1302421" cy="868280"/>
      </dsp:txXfrm>
    </dsp:sp>
    <dsp:sp modelId="{AA883963-A0FE-284B-8DFB-C181B6CA7CE9}">
      <dsp:nvSpPr>
        <dsp:cNvPr id="0" name=""/>
        <dsp:cNvSpPr/>
      </dsp:nvSpPr>
      <dsp:spPr>
        <a:xfrm>
          <a:off x="4143390" y="5113911"/>
          <a:ext cx="2170701" cy="86828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 dirty="0"/>
            <a:t>Recorrer de a uno cada título y ir guardando el resultado</a:t>
          </a:r>
        </a:p>
      </dsp:txBody>
      <dsp:txXfrm>
        <a:off x="4577530" y="5113911"/>
        <a:ext cx="1302421" cy="868280"/>
      </dsp:txXfrm>
    </dsp:sp>
    <dsp:sp modelId="{FF211703-AB78-D24F-92BE-7FD0879591A3}">
      <dsp:nvSpPr>
        <dsp:cNvPr id="0" name=""/>
        <dsp:cNvSpPr/>
      </dsp:nvSpPr>
      <dsp:spPr>
        <a:xfrm>
          <a:off x="6010193" y="5113911"/>
          <a:ext cx="2170701" cy="868280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Generar el documento PDF</a:t>
          </a:r>
          <a:endParaRPr lang="es-MX" sz="1000" kern="1200" dirty="0"/>
        </a:p>
      </dsp:txBody>
      <dsp:txXfrm>
        <a:off x="6444333" y="5113911"/>
        <a:ext cx="1302421" cy="868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05AA1-6E5B-6146-9B67-28D9152A130F}">
      <dsp:nvSpPr>
        <dsp:cNvPr id="0" name=""/>
        <dsp:cNvSpPr/>
      </dsp:nvSpPr>
      <dsp:spPr>
        <a:xfrm rot="5400000">
          <a:off x="-200821" y="203032"/>
          <a:ext cx="1338810" cy="9371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Fase 1</a:t>
          </a:r>
        </a:p>
      </dsp:txBody>
      <dsp:txXfrm rot="-5400000">
        <a:off x="1" y="470795"/>
        <a:ext cx="937167" cy="401643"/>
      </dsp:txXfrm>
    </dsp:sp>
    <dsp:sp modelId="{37695652-FF4E-3E47-BE8C-9603D31A6D77}">
      <dsp:nvSpPr>
        <dsp:cNvPr id="0" name=""/>
        <dsp:cNvSpPr/>
      </dsp:nvSpPr>
      <dsp:spPr>
        <a:xfrm rot="5400000">
          <a:off x="5382848" y="-4443470"/>
          <a:ext cx="870226" cy="97615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Adaptar mejor el formato de la base de datos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Incorporar más datos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Mejorar la separacion de titulos y subtiitulos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Trabajar con graphRAG</a:t>
          </a:r>
        </a:p>
      </dsp:txBody>
      <dsp:txXfrm rot="-5400000">
        <a:off x="937168" y="44691"/>
        <a:ext cx="9719107" cy="785264"/>
      </dsp:txXfrm>
    </dsp:sp>
    <dsp:sp modelId="{643B9080-2EAD-9243-B116-6CBE9FA16642}">
      <dsp:nvSpPr>
        <dsp:cNvPr id="0" name=""/>
        <dsp:cNvSpPr/>
      </dsp:nvSpPr>
      <dsp:spPr>
        <a:xfrm rot="5400000">
          <a:off x="-200821" y="1396152"/>
          <a:ext cx="1338810" cy="9371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Fase 2</a:t>
          </a:r>
        </a:p>
      </dsp:txBody>
      <dsp:txXfrm rot="-5400000">
        <a:off x="1" y="1663915"/>
        <a:ext cx="937167" cy="401643"/>
      </dsp:txXfrm>
    </dsp:sp>
    <dsp:sp modelId="{A0C38464-6579-6043-BE64-E7DF84B6608E}">
      <dsp:nvSpPr>
        <dsp:cNvPr id="0" name=""/>
        <dsp:cNvSpPr/>
      </dsp:nvSpPr>
      <dsp:spPr>
        <a:xfrm rot="5400000">
          <a:off x="5382848" y="-3250350"/>
          <a:ext cx="870226" cy="97615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Adapatar el codigo para lograr mejor separabillida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Aumentar la participacion del usuario en caso especiales</a:t>
          </a:r>
        </a:p>
      </dsp:txBody>
      <dsp:txXfrm rot="-5400000">
        <a:off x="937168" y="1237811"/>
        <a:ext cx="9719107" cy="785264"/>
      </dsp:txXfrm>
    </dsp:sp>
    <dsp:sp modelId="{C65F3485-4820-3A43-A6E1-913DA8B692C8}">
      <dsp:nvSpPr>
        <dsp:cNvPr id="0" name=""/>
        <dsp:cNvSpPr/>
      </dsp:nvSpPr>
      <dsp:spPr>
        <a:xfrm rot="5400000">
          <a:off x="-200821" y="2589271"/>
          <a:ext cx="1338810" cy="9371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Fase 3</a:t>
          </a:r>
        </a:p>
      </dsp:txBody>
      <dsp:txXfrm rot="-5400000">
        <a:off x="1" y="2857034"/>
        <a:ext cx="937167" cy="401643"/>
      </dsp:txXfrm>
    </dsp:sp>
    <dsp:sp modelId="{09063918-48C7-7547-9962-6A8D34622241}">
      <dsp:nvSpPr>
        <dsp:cNvPr id="0" name=""/>
        <dsp:cNvSpPr/>
      </dsp:nvSpPr>
      <dsp:spPr>
        <a:xfrm rot="5400000">
          <a:off x="5382848" y="-2057230"/>
          <a:ext cx="870226" cy="97615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Ajustar las relaciones para lograr un filtrado de datos mejor</a:t>
          </a:r>
        </a:p>
      </dsp:txBody>
      <dsp:txXfrm rot="-5400000">
        <a:off x="937168" y="2430931"/>
        <a:ext cx="9719107" cy="785264"/>
      </dsp:txXfrm>
    </dsp:sp>
    <dsp:sp modelId="{DD700AD1-7D1D-1242-8436-7CB9F02327F8}">
      <dsp:nvSpPr>
        <dsp:cNvPr id="0" name=""/>
        <dsp:cNvSpPr/>
      </dsp:nvSpPr>
      <dsp:spPr>
        <a:xfrm rot="5400000">
          <a:off x="-200821" y="3782391"/>
          <a:ext cx="1338810" cy="9371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Fase 4</a:t>
          </a:r>
        </a:p>
      </dsp:txBody>
      <dsp:txXfrm rot="-5400000">
        <a:off x="1" y="4050154"/>
        <a:ext cx="937167" cy="401643"/>
      </dsp:txXfrm>
    </dsp:sp>
    <dsp:sp modelId="{BA7BC76C-28D5-344B-B8A5-06A7F05D5B98}">
      <dsp:nvSpPr>
        <dsp:cNvPr id="0" name=""/>
        <dsp:cNvSpPr/>
      </dsp:nvSpPr>
      <dsp:spPr>
        <a:xfrm rot="5400000">
          <a:off x="5382848" y="-864110"/>
          <a:ext cx="870226" cy="97615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Mejorar la generacion de texto del LLM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kern="1200" dirty="0"/>
            <a:t>Lograr descargar archivos con un formato especifico</a:t>
          </a:r>
        </a:p>
      </dsp:txBody>
      <dsp:txXfrm rot="-5400000">
        <a:off x="937168" y="3624051"/>
        <a:ext cx="9719107" cy="785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F522C-A59D-DD42-958E-5956469D122F}" type="datetimeFigureOut">
              <a:rPr lang="es-UY" smtClean="0"/>
              <a:t>19/11/24</a:t>
            </a:fld>
            <a:endParaRPr lang="es-UY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Y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4946C-9A9D-F341-9C62-8B1ACF9D530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09259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4946C-9A9D-F341-9C62-8B1ACF9D5302}" type="slidenum">
              <a:rPr lang="es-UY" smtClean="0"/>
              <a:t>14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6774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1A156-47AC-7172-406C-74E83A566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0F5EA8F-75E8-382C-BDAF-1EEAD554C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8973C2C-9076-16E1-5524-EA9CAB1350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E248D9-0784-8E5B-4398-729BACFA9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4946C-9A9D-F341-9C62-8B1ACF9D5302}" type="slidenum">
              <a:rPr lang="es-UY" smtClean="0"/>
              <a:t>15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00879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D176A-06A2-C221-9A3C-6D55FC0BB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A5F1D07-0CF0-B3F8-3A97-A910BF8749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61704E4-A559-E556-CD28-9409F0F6F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F33F69-F4D0-8B41-D904-25E664E779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4946C-9A9D-F341-9C62-8B1ACF9D5302}" type="slidenum">
              <a:rPr lang="es-UY" smtClean="0"/>
              <a:t>16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308275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4F98B-C3D1-CD08-1BD8-733907397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31BA5BE-445C-CE43-13DB-A0E23957E4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8985937-B55E-0F5C-6BED-91E2549F7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50B120-ED30-A62E-1837-88D289CBEF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4946C-9A9D-F341-9C62-8B1ACF9D5302}" type="slidenum">
              <a:rPr lang="es-UY" smtClean="0"/>
              <a:t>17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024810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B90DD-FA8B-E27C-8DB7-F60EE899A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E1B76A9-CC3E-5517-6AAC-6C12E3D061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C2158C1-5010-66CF-DDBE-841D3B49C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DBB105-88B3-A773-6480-E38EAE7712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4946C-9A9D-F341-9C62-8B1ACF9D5302}" type="slidenum">
              <a:rPr lang="es-UY" smtClean="0"/>
              <a:t>18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5279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047D-78B1-3141-A076-5CF9899235ED}" type="datetimeFigureOut">
              <a:rPr lang="es-UY" smtClean="0"/>
              <a:t>1/11/24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741-737F-FD41-A265-964EE8311E3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94096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047D-78B1-3141-A076-5CF9899235ED}" type="datetimeFigureOut">
              <a:rPr lang="es-UY" smtClean="0"/>
              <a:t>1/11/24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741-737F-FD41-A265-964EE8311E3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9446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047D-78B1-3141-A076-5CF9899235ED}" type="datetimeFigureOut">
              <a:rPr lang="es-UY" smtClean="0"/>
              <a:t>1/11/24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741-737F-FD41-A265-964EE8311E3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9083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047D-78B1-3141-A076-5CF9899235ED}" type="datetimeFigureOut">
              <a:rPr lang="es-UY" smtClean="0"/>
              <a:t>1/11/24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741-737F-FD41-A265-964EE8311E3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0939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047D-78B1-3141-A076-5CF9899235ED}" type="datetimeFigureOut">
              <a:rPr lang="es-UY" smtClean="0"/>
              <a:t>1/11/24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741-737F-FD41-A265-964EE8311E3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9920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047D-78B1-3141-A076-5CF9899235ED}" type="datetimeFigureOut">
              <a:rPr lang="es-UY" smtClean="0"/>
              <a:t>1/11/24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741-737F-FD41-A265-964EE8311E3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425657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047D-78B1-3141-A076-5CF9899235ED}" type="datetimeFigureOut">
              <a:rPr lang="es-UY" smtClean="0"/>
              <a:t>1/11/24</a:t>
            </a:fld>
            <a:endParaRPr lang="es-U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741-737F-FD41-A265-964EE8311E3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03930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047D-78B1-3141-A076-5CF9899235ED}" type="datetimeFigureOut">
              <a:rPr lang="es-UY" smtClean="0"/>
              <a:t>1/11/24</a:t>
            </a:fld>
            <a:endParaRPr lang="es-U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741-737F-FD41-A265-964EE8311E3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12381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047D-78B1-3141-A076-5CF9899235ED}" type="datetimeFigureOut">
              <a:rPr lang="es-UY" smtClean="0"/>
              <a:t>1/11/24</a:t>
            </a:fld>
            <a:endParaRPr lang="es-U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741-737F-FD41-A265-964EE8311E3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4279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047D-78B1-3141-A076-5CF9899235ED}" type="datetimeFigureOut">
              <a:rPr lang="es-UY" smtClean="0"/>
              <a:t>1/11/24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741-737F-FD41-A265-964EE8311E3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2419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F047D-78B1-3141-A076-5CF9899235ED}" type="datetimeFigureOut">
              <a:rPr lang="es-UY" smtClean="0"/>
              <a:t>1/11/24</a:t>
            </a:fld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8A741-737F-FD41-A265-964EE8311E3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0364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F047D-78B1-3141-A076-5CF9899235ED}" type="datetimeFigureOut">
              <a:rPr lang="es-UY" smtClean="0"/>
              <a:t>1/11/24</a:t>
            </a:fld>
            <a:endParaRPr lang="es-U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8A741-737F-FD41-A265-964EE8311E35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0875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oft.github.io/graphra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19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2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818EE9-960A-A834-8320-C79AAC9CB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s-UY" sz="3100" dirty="0">
                <a:solidFill>
                  <a:schemeClr val="bg2"/>
                </a:solidFill>
              </a:rPr>
              <a:t>Aplicación de metodología RAG para elaboración de documentos en la industria farmacéutica</a:t>
            </a:r>
          </a:p>
        </p:txBody>
      </p:sp>
    </p:spTree>
    <p:extLst>
      <p:ext uri="{BB962C8B-B14F-4D97-AF65-F5344CB8AC3E}">
        <p14:creationId xmlns:p14="http://schemas.microsoft.com/office/powerpoint/2010/main" val="3334414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FFDDDE-D9A9-7CEA-BC0D-795A2648D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E87E0BD-E930-57DA-989E-3F3731504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D0069F-6D66-7C0F-8C90-E277E8272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E7F403-3E7A-125C-C5BB-3F916983C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79A205-08D4-F3E7-6E51-BCAA1A27A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BF29E8-407A-6602-B05F-E18AF916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Presentación</a:t>
            </a:r>
            <a:r>
              <a:rPr lang="en-US" sz="4000" dirty="0">
                <a:solidFill>
                  <a:srgbClr val="FFFFFF"/>
                </a:solidFill>
              </a:rPr>
              <a:t> de la </a:t>
            </a:r>
            <a:r>
              <a:rPr lang="en-US" sz="4000" dirty="0" err="1">
                <a:solidFill>
                  <a:srgbClr val="FFFFFF"/>
                </a:solidFill>
              </a:rPr>
              <a:t>propuesta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4AF444-C8A7-1EAA-E2FC-F406B1F06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577" y="199287"/>
            <a:ext cx="3226526" cy="11556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ES_tradnl" sz="1900" dirty="0">
                <a:solidFill>
                  <a:srgbClr val="FFFFFF"/>
                </a:solidFill>
              </a:rPr>
              <a:t>Generar</a:t>
            </a:r>
            <a:r>
              <a:rPr lang="en-US" sz="1900" dirty="0">
                <a:solidFill>
                  <a:srgbClr val="FFFFFF"/>
                </a:solidFill>
              </a:rPr>
              <a:t> un Sistema </a:t>
            </a:r>
            <a:r>
              <a:rPr lang="en-US" sz="1900" dirty="0" err="1">
                <a:solidFill>
                  <a:srgbClr val="FFFFFF"/>
                </a:solidFill>
              </a:rPr>
              <a:t>en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donde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el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usuario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suba</a:t>
            </a:r>
            <a:r>
              <a:rPr lang="en-US" sz="1900" dirty="0">
                <a:solidFill>
                  <a:srgbClr val="FFFFFF"/>
                </a:solidFill>
              </a:rPr>
              <a:t> la </a:t>
            </a:r>
            <a:r>
              <a:rPr lang="en-US" sz="1900" dirty="0" err="1">
                <a:solidFill>
                  <a:srgbClr val="FFFFFF"/>
                </a:solidFill>
              </a:rPr>
              <a:t>documentacion</a:t>
            </a:r>
            <a:r>
              <a:rPr lang="en-US" sz="1900" dirty="0">
                <a:solidFill>
                  <a:srgbClr val="FFFFFF"/>
                </a:solidFill>
              </a:rPr>
              <a:t> y se </a:t>
            </a:r>
            <a:r>
              <a:rPr lang="en-US" sz="1900" dirty="0" err="1">
                <a:solidFill>
                  <a:srgbClr val="FFFFFF"/>
                </a:solidFill>
              </a:rPr>
              <a:t>genere</a:t>
            </a:r>
            <a:r>
              <a:rPr lang="en-US" sz="1900" dirty="0">
                <a:solidFill>
                  <a:srgbClr val="FFFFFF"/>
                </a:solidFill>
              </a:rPr>
              <a:t> la </a:t>
            </a:r>
            <a:r>
              <a:rPr lang="en-US" sz="1900" dirty="0" err="1">
                <a:solidFill>
                  <a:srgbClr val="FFFFFF"/>
                </a:solidFill>
              </a:rPr>
              <a:t>tecnica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correspondiente</a:t>
            </a:r>
            <a:r>
              <a:rPr lang="en-US" sz="1900" dirty="0">
                <a:solidFill>
                  <a:srgbClr val="FFFFFF"/>
                </a:solidFill>
              </a:rPr>
              <a:t>.</a:t>
            </a: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EBA70226-08C6-A8BE-9298-E5AFE59E85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357737"/>
              </p:ext>
            </p:extLst>
          </p:nvPr>
        </p:nvGraphicFramePr>
        <p:xfrm>
          <a:off x="157162" y="568355"/>
          <a:ext cx="11915775" cy="751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4452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C41A28-AB3B-3063-BD40-B9544CA56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DEC8205-80D1-DA27-7974-55685269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DDC7BD-431C-EF07-5953-5F4113CB2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94572A-2A45-EF2A-7D0E-C299FB93F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B3D4365-C818-0535-1560-33918F0B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4EAEF2-6D7E-89E9-9D36-A48157E7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Fase</a:t>
            </a:r>
            <a:r>
              <a:rPr lang="en-US" sz="4000" dirty="0">
                <a:solidFill>
                  <a:srgbClr val="FFFFFF"/>
                </a:solidFill>
              </a:rPr>
              <a:t> 1 – 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B80397-5BAF-BBAF-C911-FADA39D9F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577" y="199287"/>
            <a:ext cx="3226526" cy="11556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dirty="0" err="1">
                <a:solidFill>
                  <a:srgbClr val="FFFFFF"/>
                </a:solidFill>
              </a:rPr>
              <a:t>Ejemplo</a:t>
            </a:r>
            <a:r>
              <a:rPr lang="en-US" sz="1900" dirty="0">
                <a:solidFill>
                  <a:srgbClr val="FFFFFF"/>
                </a:solidFill>
              </a:rPr>
              <a:t> de </a:t>
            </a:r>
            <a:r>
              <a:rPr lang="en-US" sz="1900" dirty="0" err="1">
                <a:solidFill>
                  <a:srgbClr val="FFFFFF"/>
                </a:solidFill>
              </a:rPr>
              <a:t>como</a:t>
            </a:r>
            <a:r>
              <a:rPr lang="en-US" sz="1900" dirty="0">
                <a:solidFill>
                  <a:srgbClr val="FFFFFF"/>
                </a:solidFill>
              </a:rPr>
              <a:t> se </a:t>
            </a:r>
            <a:r>
              <a:rPr lang="en-US" sz="1900" dirty="0" err="1">
                <a:solidFill>
                  <a:srgbClr val="FFFFFF"/>
                </a:solidFill>
              </a:rPr>
              <a:t>diagramara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los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datos</a:t>
            </a:r>
            <a:endParaRPr lang="en-US" sz="1900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9018A8-160F-D3CD-AD21-FB5100B35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5" y="1658056"/>
            <a:ext cx="11068322" cy="511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05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6CE047-C1D4-AFDB-8118-D4AB29DDA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F727B33-4501-2447-41B1-EBC3A95F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B893CB-19F9-FD22-A054-B5E8BDDD4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86A901-EA24-B530-9871-A66A93BCE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212A13-14F8-8DEB-B09A-8B5BD3385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699F93-7545-83F5-978F-9B1C0146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Fase 1 – BASE DE DATOS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58F0A1-3E5F-39A4-0311-097F58D60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577" y="199287"/>
            <a:ext cx="3226526" cy="11556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Algunos ejemplos ya subidos a Neo4j</a:t>
            </a:r>
            <a:endParaRPr lang="en-US" sz="1900" dirty="0">
              <a:solidFill>
                <a:srgbClr val="FFFFFF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EF485E-370F-F34B-8ED5-77C8F7154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272" y="1667250"/>
            <a:ext cx="2737751" cy="24659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6566B7D-0F13-8B8C-8F7D-84F0D499F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489" y="1659204"/>
            <a:ext cx="2737752" cy="251436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A0C3C81-837C-807C-89B6-CBCD97F49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411" y="4275493"/>
            <a:ext cx="2503411" cy="249827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17DEC46-BEDB-7AB1-6B9F-43163C8DB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985" y="4264866"/>
            <a:ext cx="2516551" cy="249827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44791EC-BBD1-321C-8CBC-6C29C335FE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772" y="2275785"/>
            <a:ext cx="4113610" cy="355506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8D5D5CB-85E3-E893-E7A9-4360E733246F}"/>
              </a:ext>
            </a:extLst>
          </p:cNvPr>
          <p:cNvCxnSpPr>
            <a:cxnSpLocks/>
          </p:cNvCxnSpPr>
          <p:nvPr/>
        </p:nvCxnSpPr>
        <p:spPr>
          <a:xfrm>
            <a:off x="5086350" y="1659204"/>
            <a:ext cx="0" cy="2528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F5EC8CB-25E3-66A1-625D-A85D6DD01E9F}"/>
              </a:ext>
            </a:extLst>
          </p:cNvPr>
          <p:cNvCxnSpPr>
            <a:cxnSpLocks/>
          </p:cNvCxnSpPr>
          <p:nvPr/>
        </p:nvCxnSpPr>
        <p:spPr>
          <a:xfrm>
            <a:off x="8323080" y="1616292"/>
            <a:ext cx="0" cy="2557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F790292-B5B1-D453-A355-88818E1BF71D}"/>
              </a:ext>
            </a:extLst>
          </p:cNvPr>
          <p:cNvCxnSpPr>
            <a:cxnSpLocks/>
          </p:cNvCxnSpPr>
          <p:nvPr/>
        </p:nvCxnSpPr>
        <p:spPr>
          <a:xfrm flipH="1">
            <a:off x="5086350" y="4187480"/>
            <a:ext cx="68865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EACC1C6-ED69-6239-2B9A-5E468327DBEB}"/>
              </a:ext>
            </a:extLst>
          </p:cNvPr>
          <p:cNvCxnSpPr>
            <a:cxnSpLocks/>
          </p:cNvCxnSpPr>
          <p:nvPr/>
        </p:nvCxnSpPr>
        <p:spPr>
          <a:xfrm>
            <a:off x="6148387" y="4187480"/>
            <a:ext cx="0" cy="2528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939C2B45-D1AA-3CA9-E13E-B21AD5BAE30C}"/>
              </a:ext>
            </a:extLst>
          </p:cNvPr>
          <p:cNvCxnSpPr>
            <a:cxnSpLocks/>
          </p:cNvCxnSpPr>
          <p:nvPr/>
        </p:nvCxnSpPr>
        <p:spPr>
          <a:xfrm>
            <a:off x="9210675" y="4187480"/>
            <a:ext cx="0" cy="25282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29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4C52DB-44DF-1F73-008B-3F454F643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050759-A75A-AE4B-D8A3-43C71BB21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AA2762-E7B1-2541-509C-31CC232A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B7F3E1-ABE3-9119-E6F4-CDF96D067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B77CFC-437D-F654-15B3-EA3D45EA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C262F6-FE26-5995-879F-447A2ACF6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>
                <a:solidFill>
                  <a:srgbClr val="FFFFFF"/>
                </a:solidFill>
              </a:rPr>
              <a:t>Fase 2 – INTERFACE CON USUARIO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2D5287-FBA4-CA3E-8B4D-FC5E9DC3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577" y="199287"/>
            <a:ext cx="3226526" cy="11556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rgbClr val="FFFFFF"/>
                </a:solidFill>
              </a:rPr>
              <a:t>Vistas de como luce el programa</a:t>
            </a:r>
            <a:endParaRPr lang="en-US" sz="1900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B4E332-AB62-AD50-4800-AF2BEAD54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959242"/>
            <a:ext cx="8166528" cy="43478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E9C8474-90F6-513A-EA38-7B13894DB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55" y="1769749"/>
            <a:ext cx="5093176" cy="483786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E990983-9528-1FFF-EECF-32FAFF1CE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639" y="1666484"/>
            <a:ext cx="7899186" cy="504439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036DA1F-87F1-5E6C-ADE0-105BBEDC8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368" y="1575461"/>
            <a:ext cx="6053302" cy="533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4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5B8DAF-33A1-0533-ADF5-B583EEC9C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0B69E0-C580-26BC-7A52-A8E6BD50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Fase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 – INTERFACE CON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A27F29-1980-073B-B262-72C41F2B8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Vistas del guarado en Neo4j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4CE56EB-0B51-8F5B-2B1C-393241D78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73" y="2118633"/>
            <a:ext cx="11037330" cy="41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38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BF57DA-1F92-CF58-BFD3-23D378B56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706236-7A00-1B33-2F74-515F5EFA7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461C2B-1380-B27C-F30B-A1E537CC3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18F203-FEB8-DD11-2305-C188EA2FE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A31DDD-DE90-F67A-8F13-B92E31900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128FBC-2D12-2B4F-FE7E-AEAC6EB4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Fase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3 – INTERFACE CON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674FB-C3C6-CB40-8D62-52033BCD6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Vistas del guarado en Neo4j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00493B-4BE2-C675-3652-D6D2DB6A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88" y="1965141"/>
            <a:ext cx="11535796" cy="432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70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FE129A-BCFE-DE21-CCC7-B44D7CB94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0494E1-71D3-358D-0636-399AD44DC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99BCFC-8F06-13A8-BB7D-8E746D3A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E9EF63-4826-3F47-56A2-CF66DF28E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6A6EA2-5A80-3826-106C-8674349E1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B95166-C262-D675-025B-A694EA4C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Fase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4 – INTERFACE CON USUARIO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4F07B4-C833-2073-9BFC-B997C1A85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Vistas del document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generado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C1C2F12-69A0-70F9-B2F1-9E17D575A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362" y="2359364"/>
            <a:ext cx="4490929" cy="36410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AE0A897-EF5C-3011-41D1-96E25F4E6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76" y="1798070"/>
            <a:ext cx="3973798" cy="47636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3896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CE6A89-B52D-D5EF-E09D-215243555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79600CF-4201-DFC2-255E-917E5154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1EAAAC-A4C5-CE2A-7109-D217D6995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DAECB0-93C5-00A2-985B-EB5691281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030134F-264E-557E-1301-27C7BA91E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E2932A-A8BE-748C-B309-438F815F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Espacio de </a:t>
            </a:r>
            <a:r>
              <a:rPr lang="es-ES_tradnl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mejora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D23485-9523-EF34-084A-B654CDFCF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Hay </a:t>
            </a:r>
            <a:r>
              <a:rPr lang="es-ES_tradnl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muchos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aspectos</a:t>
            </a: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para </a:t>
            </a:r>
            <a:r>
              <a:rPr lang="en-US" sz="20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mejorar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DADE9DB-AB21-CED1-9273-EE9670EEAA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3093974"/>
              </p:ext>
            </p:extLst>
          </p:nvPr>
        </p:nvGraphicFramePr>
        <p:xfrm>
          <a:off x="699713" y="1687371"/>
          <a:ext cx="10698756" cy="4922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283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6E6347-C4E6-8172-A51F-1565A061F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C22E5A2-034A-4967-9777-EBA268FA6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3C74C5-CEAE-351B-9B09-4D94F4202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6CEDCB-F9AB-7F48-5212-57A24DAD1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F0A024-A281-7AFE-16EF-DC9387D63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E89F6AC-B828-2F4E-C8D2-7EC3BB46A02A}"/>
              </a:ext>
            </a:extLst>
          </p:cNvPr>
          <p:cNvSpPr/>
          <p:nvPr/>
        </p:nvSpPr>
        <p:spPr>
          <a:xfrm>
            <a:off x="3678387" y="2967335"/>
            <a:ext cx="4835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Muchas Gracias!</a:t>
            </a:r>
            <a:endParaRPr lang="es-MX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246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803EE6-3102-9B03-E7E5-490E0604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Presentación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4385F-52D4-5074-8FC5-0FE24D1D7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577" y="199287"/>
            <a:ext cx="3226526" cy="11556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dirty="0" err="1">
                <a:solidFill>
                  <a:srgbClr val="FFFFFF"/>
                </a:solidFill>
              </a:rPr>
              <a:t>Consumo</a:t>
            </a:r>
            <a:r>
              <a:rPr lang="en-US" sz="1900" dirty="0">
                <a:solidFill>
                  <a:srgbClr val="FFFFFF"/>
                </a:solidFill>
              </a:rPr>
              <a:t> de </a:t>
            </a:r>
            <a:r>
              <a:rPr lang="en-US" sz="1900" dirty="0" err="1">
                <a:solidFill>
                  <a:srgbClr val="FFFFFF"/>
                </a:solidFill>
              </a:rPr>
              <a:t>tiempo</a:t>
            </a:r>
            <a:r>
              <a:rPr lang="en-US" sz="1900" dirty="0">
                <a:solidFill>
                  <a:srgbClr val="FFFFFF"/>
                </a:solidFill>
              </a:rPr>
              <a:t> del personal </a:t>
            </a:r>
            <a:r>
              <a:rPr lang="en-US" sz="1900" dirty="0" err="1">
                <a:solidFill>
                  <a:srgbClr val="FFFFFF"/>
                </a:solidFill>
              </a:rPr>
              <a:t>altamente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calificado</a:t>
            </a:r>
            <a:endParaRPr lang="en-US" sz="1900" dirty="0">
              <a:solidFill>
                <a:srgbClr val="FFFFFF"/>
              </a:solidFill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F159A70-1BD5-E054-3F43-7CC14ABA6F36}"/>
              </a:ext>
            </a:extLst>
          </p:cNvPr>
          <p:cNvSpPr/>
          <p:nvPr/>
        </p:nvSpPr>
        <p:spPr>
          <a:xfrm>
            <a:off x="5498757" y="1841081"/>
            <a:ext cx="6557050" cy="4715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C9255AB-3154-9E8A-8202-F57AA3915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258" y="1972461"/>
            <a:ext cx="3071530" cy="440362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7FA3DE5-2E02-3F7A-3310-19F0847F2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2981" y="1972461"/>
            <a:ext cx="3148594" cy="44036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4F3055-6A17-42A5-2F51-BDD4A3107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85" y="1816463"/>
            <a:ext cx="3583874" cy="47156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4" name="Flecha derecha 13">
            <a:extLst>
              <a:ext uri="{FF2B5EF4-FFF2-40B4-BE49-F238E27FC236}">
                <a16:creationId xmlns:a16="http://schemas.microsoft.com/office/drawing/2014/main" id="{9BE4A0ED-EC84-1BE0-9411-BE1CF5504545}"/>
              </a:ext>
            </a:extLst>
          </p:cNvPr>
          <p:cNvSpPr/>
          <p:nvPr/>
        </p:nvSpPr>
        <p:spPr>
          <a:xfrm>
            <a:off x="4151870" y="3793524"/>
            <a:ext cx="1248033" cy="5560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7769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2AA89C-F5DC-B2E8-58DD-8FF20F90C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FA5496F-2002-1C8A-1C27-1D4EFBF02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9FC0DD-8A4B-81DC-41A4-B9BF4CC7C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1EBCE-0722-4246-6717-401C9018E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F0A5A70-A40E-D857-F2A0-B50A6C94C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F89057-F43D-819A-0354-B3ACC2EB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Ejemplo</a:t>
            </a:r>
            <a:r>
              <a:rPr lang="en-US" sz="4000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0252FE-F3B9-B1F8-C76C-E51604758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577" y="199287"/>
            <a:ext cx="3226526" cy="1155677"/>
          </a:xfr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 err="1">
                <a:solidFill>
                  <a:srgbClr val="FFFFFF"/>
                </a:solidFill>
              </a:rPr>
              <a:t>Puede</a:t>
            </a:r>
            <a:r>
              <a:rPr lang="en-US" sz="1900" dirty="0">
                <a:solidFill>
                  <a:srgbClr val="FFFFFF"/>
                </a:solidFill>
              </a:rPr>
              <a:t> verse </a:t>
            </a:r>
            <a:r>
              <a:rPr lang="en-US" sz="1900" dirty="0" err="1">
                <a:solidFill>
                  <a:srgbClr val="FFFFFF"/>
                </a:solidFill>
              </a:rPr>
              <a:t>como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diferentes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secciones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deben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adaptarse</a:t>
            </a:r>
            <a:r>
              <a:rPr lang="en-US" sz="1900" dirty="0">
                <a:solidFill>
                  <a:srgbClr val="FFFFFF"/>
                </a:solidFill>
              </a:rPr>
              <a:t> para </a:t>
            </a:r>
            <a:r>
              <a:rPr lang="en-US" sz="1900" dirty="0" err="1">
                <a:solidFill>
                  <a:srgbClr val="FFFFFF"/>
                </a:solidFill>
              </a:rPr>
              <a:t>generar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el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contenido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interno</a:t>
            </a:r>
            <a:r>
              <a:rPr lang="en-US" sz="1900" dirty="0">
                <a:solidFill>
                  <a:srgbClr val="FFFFFF"/>
                </a:solidFill>
              </a:rPr>
              <a:t>, </a:t>
            </a:r>
            <a:r>
              <a:rPr lang="en-US" sz="1900" dirty="0" err="1">
                <a:solidFill>
                  <a:srgbClr val="FFFFFF"/>
                </a:solidFill>
              </a:rPr>
              <a:t>algunas</a:t>
            </a:r>
            <a:r>
              <a:rPr lang="en-US" sz="1900" dirty="0">
                <a:solidFill>
                  <a:srgbClr val="FFFFFF"/>
                </a:solidFill>
              </a:rPr>
              <a:t> son </a:t>
            </a:r>
            <a:r>
              <a:rPr lang="en-US" sz="1900" dirty="0" err="1">
                <a:solidFill>
                  <a:srgbClr val="FFFFFF"/>
                </a:solidFill>
              </a:rPr>
              <a:t>bastante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directas</a:t>
            </a:r>
            <a:r>
              <a:rPr lang="en-US" sz="1900" dirty="0">
                <a:solidFill>
                  <a:srgbClr val="FFFFFF"/>
                </a:solidFill>
              </a:rPr>
              <a:t>, </a:t>
            </a:r>
            <a:r>
              <a:rPr lang="en-US" sz="1900" dirty="0" err="1">
                <a:solidFill>
                  <a:srgbClr val="FFFFFF"/>
                </a:solidFill>
              </a:rPr>
              <a:t>otras</a:t>
            </a:r>
            <a:r>
              <a:rPr lang="en-US" sz="1900" dirty="0">
                <a:solidFill>
                  <a:srgbClr val="FFFFFF"/>
                </a:solidFill>
              </a:rPr>
              <a:t> no tanto.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B1C318-F1F0-4D3F-7070-486D415E1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0" y="1595170"/>
            <a:ext cx="6622301" cy="49744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1D001C4-4FB2-4F44-9B40-C0B14FAF5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1" y="1905000"/>
            <a:ext cx="5511800" cy="15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D55CA4C-AA6A-31B5-A872-FAE8371F9F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3006"/>
          <a:stretch/>
        </p:blipFill>
        <p:spPr>
          <a:xfrm>
            <a:off x="8218487" y="4475342"/>
            <a:ext cx="3040063" cy="977900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441244CF-6E1A-2012-3A66-2EE298E633BD}"/>
              </a:ext>
            </a:extLst>
          </p:cNvPr>
          <p:cNvSpPr/>
          <p:nvPr/>
        </p:nvSpPr>
        <p:spPr>
          <a:xfrm>
            <a:off x="-2" y="3031060"/>
            <a:ext cx="3157538" cy="1792695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3A2CDD29-39BF-00D8-CE53-D9CAEB7F83B0}"/>
              </a:ext>
            </a:extLst>
          </p:cNvPr>
          <p:cNvSpPr/>
          <p:nvPr/>
        </p:nvSpPr>
        <p:spPr>
          <a:xfrm>
            <a:off x="3157536" y="4957763"/>
            <a:ext cx="2043114" cy="305067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8DF776A-2B96-283E-07C2-69C7C68614FE}"/>
              </a:ext>
            </a:extLst>
          </p:cNvPr>
          <p:cNvCxnSpPr>
            <a:cxnSpLocks/>
            <a:stCxn id="16" idx="7"/>
            <a:endCxn id="9" idx="1"/>
          </p:cNvCxnSpPr>
          <p:nvPr/>
        </p:nvCxnSpPr>
        <p:spPr>
          <a:xfrm flipV="1">
            <a:off x="2695125" y="2667000"/>
            <a:ext cx="3985076" cy="62659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5934870-C84E-0BB7-2713-A6AA34415DE6}"/>
              </a:ext>
            </a:extLst>
          </p:cNvPr>
          <p:cNvCxnSpPr>
            <a:cxnSpLocks/>
            <a:stCxn id="18" idx="6"/>
            <a:endCxn id="12" idx="1"/>
          </p:cNvCxnSpPr>
          <p:nvPr/>
        </p:nvCxnSpPr>
        <p:spPr>
          <a:xfrm flipV="1">
            <a:off x="5200650" y="4964292"/>
            <a:ext cx="3017837" cy="14600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29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F20927-0D6F-2E85-E06B-AA107F3DF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073B08B-02ED-31D1-A1A4-86380C84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8FD90E-B69C-73D9-ACD8-9D6EDA928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61266D-8246-0096-FDF6-18ED5F35C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C66D2C-4990-202C-F631-29DD72395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6368D5-1196-0739-15BD-42123797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Ejemplo</a:t>
            </a:r>
            <a:r>
              <a:rPr lang="en-US" sz="4000" dirty="0">
                <a:solidFill>
                  <a:srgbClr val="FFFFFF"/>
                </a:solidFill>
              </a:rPr>
              <a:t>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934A2-D9E1-B498-6656-5B14A5DCD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6577" y="199287"/>
            <a:ext cx="3226526" cy="115567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900" dirty="0" err="1">
                <a:solidFill>
                  <a:srgbClr val="FFFFFF"/>
                </a:solidFill>
              </a:rPr>
              <a:t>Existen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muchos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casos</a:t>
            </a:r>
            <a:r>
              <a:rPr lang="en-US" sz="1900" dirty="0">
                <a:solidFill>
                  <a:srgbClr val="FFFFFF"/>
                </a:solidFill>
              </a:rPr>
              <a:t> </a:t>
            </a:r>
            <a:r>
              <a:rPr lang="en-US" sz="1900" dirty="0" err="1">
                <a:solidFill>
                  <a:srgbClr val="FFFFFF"/>
                </a:solidFill>
              </a:rPr>
              <a:t>donde</a:t>
            </a:r>
            <a:r>
              <a:rPr lang="en-US" sz="1900" dirty="0">
                <a:solidFill>
                  <a:srgbClr val="FFFFFF"/>
                </a:solidFill>
              </a:rPr>
              <a:t> la </a:t>
            </a:r>
            <a:r>
              <a:rPr lang="en-US" sz="1900" dirty="0" err="1">
                <a:solidFill>
                  <a:srgbClr val="FFFFFF"/>
                </a:solidFill>
              </a:rPr>
              <a:t>adaptacion</a:t>
            </a:r>
            <a:r>
              <a:rPr lang="en-US" sz="1900" dirty="0">
                <a:solidFill>
                  <a:srgbClr val="FFFFFF"/>
                </a:solidFill>
              </a:rPr>
              <a:t> es mas </a:t>
            </a:r>
            <a:r>
              <a:rPr lang="en-US" sz="1900" dirty="0" err="1">
                <a:solidFill>
                  <a:srgbClr val="FFFFFF"/>
                </a:solidFill>
              </a:rPr>
              <a:t>compleja</a:t>
            </a:r>
            <a:r>
              <a:rPr lang="en-US" sz="1900" dirty="0">
                <a:solidFill>
                  <a:srgbClr val="FFFFFF"/>
                </a:solidFill>
              </a:rPr>
              <a:t>. 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6606D10B-0CD1-12D1-BB5D-6A14EE1F4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23561"/>
            <a:ext cx="5609076" cy="4985845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7E544BDA-9BBF-721C-1F26-96C0FD6DC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723" y="1560723"/>
            <a:ext cx="5081380" cy="3098402"/>
          </a:xfrm>
          <a:prstGeom prst="rect">
            <a:avLst/>
          </a:prstGeom>
        </p:spPr>
      </p:pic>
      <p:sp>
        <p:nvSpPr>
          <p:cNvPr id="39" name="Rectángulo 38">
            <a:extLst>
              <a:ext uri="{FF2B5EF4-FFF2-40B4-BE49-F238E27FC236}">
                <a16:creationId xmlns:a16="http://schemas.microsoft.com/office/drawing/2014/main" id="{85A8D5BC-A801-1D65-9846-8ABB05219AA5}"/>
              </a:ext>
            </a:extLst>
          </p:cNvPr>
          <p:cNvSpPr/>
          <p:nvPr/>
        </p:nvSpPr>
        <p:spPr>
          <a:xfrm>
            <a:off x="350729" y="5436296"/>
            <a:ext cx="3832964" cy="95197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8742D829-6434-D7EC-3B51-A2C9877B6409}"/>
              </a:ext>
            </a:extLst>
          </p:cNvPr>
          <p:cNvSpPr/>
          <p:nvPr/>
        </p:nvSpPr>
        <p:spPr>
          <a:xfrm>
            <a:off x="365342" y="2763464"/>
            <a:ext cx="5346525" cy="173337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7A936342-E209-FFFC-4917-1255EBD98162}"/>
              </a:ext>
            </a:extLst>
          </p:cNvPr>
          <p:cNvSpPr/>
          <p:nvPr/>
        </p:nvSpPr>
        <p:spPr>
          <a:xfrm>
            <a:off x="350729" y="4516011"/>
            <a:ext cx="1553227" cy="128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dirty="0">
              <a:highlight>
                <a:srgbClr val="FFFF00"/>
              </a:highlight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C7FBDAEF-C577-759F-CC1F-34D38BB198AC}"/>
              </a:ext>
            </a:extLst>
          </p:cNvPr>
          <p:cNvSpPr/>
          <p:nvPr/>
        </p:nvSpPr>
        <p:spPr>
          <a:xfrm>
            <a:off x="365339" y="1971616"/>
            <a:ext cx="5346525" cy="64325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2EAA51A-1338-9CFC-9D8A-EEB7F077C6D1}"/>
              </a:ext>
            </a:extLst>
          </p:cNvPr>
          <p:cNvSpPr/>
          <p:nvPr/>
        </p:nvSpPr>
        <p:spPr>
          <a:xfrm>
            <a:off x="7685757" y="3647412"/>
            <a:ext cx="3033427" cy="86859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57556570-5A8E-4E6F-AAB6-420F38B35F47}"/>
              </a:ext>
            </a:extLst>
          </p:cNvPr>
          <p:cNvSpPr/>
          <p:nvPr/>
        </p:nvSpPr>
        <p:spPr>
          <a:xfrm>
            <a:off x="6781836" y="2948654"/>
            <a:ext cx="4826696" cy="53861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14658AD-08E7-2C88-923D-5E1A325F2C4A}"/>
              </a:ext>
            </a:extLst>
          </p:cNvPr>
          <p:cNvSpPr/>
          <p:nvPr/>
        </p:nvSpPr>
        <p:spPr>
          <a:xfrm>
            <a:off x="6781834" y="2823392"/>
            <a:ext cx="1774373" cy="125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5BB98598-2711-1638-0173-18D8FA27186B}"/>
              </a:ext>
            </a:extLst>
          </p:cNvPr>
          <p:cNvSpPr/>
          <p:nvPr/>
        </p:nvSpPr>
        <p:spPr>
          <a:xfrm>
            <a:off x="6781834" y="1861212"/>
            <a:ext cx="2158654" cy="95197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2D1663D-CBF7-1307-20AA-096FBEEB70EE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5711867" y="3630154"/>
            <a:ext cx="1973890" cy="45155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608B8732-B4D5-26C0-5181-73A54B4E2CB2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>
            <a:off x="5711864" y="2293243"/>
            <a:ext cx="1069972" cy="92472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78737087-132B-3106-3424-B3740FE3E8E1}"/>
              </a:ext>
            </a:extLst>
          </p:cNvPr>
          <p:cNvCxnSpPr>
            <a:stCxn id="41" idx="3"/>
            <a:endCxn id="45" idx="1"/>
          </p:cNvCxnSpPr>
          <p:nvPr/>
        </p:nvCxnSpPr>
        <p:spPr>
          <a:xfrm flipV="1">
            <a:off x="1903956" y="2886023"/>
            <a:ext cx="4877878" cy="16942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BEF9C7E1-7AAE-8F54-A71B-97E5B90BE181}"/>
              </a:ext>
            </a:extLst>
          </p:cNvPr>
          <p:cNvCxnSpPr>
            <a:stCxn id="39" idx="3"/>
            <a:endCxn id="46" idx="1"/>
          </p:cNvCxnSpPr>
          <p:nvPr/>
        </p:nvCxnSpPr>
        <p:spPr>
          <a:xfrm flipV="1">
            <a:off x="4183693" y="2337201"/>
            <a:ext cx="2598141" cy="35750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agen 61">
            <a:extLst>
              <a:ext uri="{FF2B5EF4-FFF2-40B4-BE49-F238E27FC236}">
                <a16:creationId xmlns:a16="http://schemas.microsoft.com/office/drawing/2014/main" id="{ADACF601-8712-3CA8-57F7-FC1A1F844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34" y="4681851"/>
            <a:ext cx="5030823" cy="2014832"/>
          </a:xfrm>
          <a:prstGeom prst="rect">
            <a:avLst/>
          </a:prstGeom>
        </p:spPr>
      </p:pic>
      <p:sp>
        <p:nvSpPr>
          <p:cNvPr id="64" name="Rectángulo 63">
            <a:extLst>
              <a:ext uri="{FF2B5EF4-FFF2-40B4-BE49-F238E27FC236}">
                <a16:creationId xmlns:a16="http://schemas.microsoft.com/office/drawing/2014/main" id="{74A3CD98-F930-D789-FEF1-D625B804913A}"/>
              </a:ext>
            </a:extLst>
          </p:cNvPr>
          <p:cNvSpPr/>
          <p:nvPr/>
        </p:nvSpPr>
        <p:spPr>
          <a:xfrm>
            <a:off x="350729" y="4659125"/>
            <a:ext cx="5210827" cy="25107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6F1B98CA-6871-1604-BCAB-8FE38E80BF09}"/>
              </a:ext>
            </a:extLst>
          </p:cNvPr>
          <p:cNvSpPr/>
          <p:nvPr/>
        </p:nvSpPr>
        <p:spPr>
          <a:xfrm>
            <a:off x="6711338" y="4707629"/>
            <a:ext cx="5210827" cy="80534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1739C2CD-837D-3A82-325F-62940A8B7016}"/>
              </a:ext>
            </a:extLst>
          </p:cNvPr>
          <p:cNvCxnSpPr>
            <a:stCxn id="64" idx="3"/>
            <a:endCxn id="65" idx="1"/>
          </p:cNvCxnSpPr>
          <p:nvPr/>
        </p:nvCxnSpPr>
        <p:spPr>
          <a:xfrm>
            <a:off x="5561556" y="4784664"/>
            <a:ext cx="1149782" cy="32563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ángulo 67">
            <a:extLst>
              <a:ext uri="{FF2B5EF4-FFF2-40B4-BE49-F238E27FC236}">
                <a16:creationId xmlns:a16="http://schemas.microsoft.com/office/drawing/2014/main" id="{01DC5B33-F26D-38C3-DDAD-2FFE379DDF56}"/>
              </a:ext>
            </a:extLst>
          </p:cNvPr>
          <p:cNvSpPr/>
          <p:nvPr/>
        </p:nvSpPr>
        <p:spPr>
          <a:xfrm>
            <a:off x="350729" y="4924880"/>
            <a:ext cx="5210827" cy="13292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B31114ED-6D19-CA51-3979-88F107E43987}"/>
              </a:ext>
            </a:extLst>
          </p:cNvPr>
          <p:cNvSpPr/>
          <p:nvPr/>
        </p:nvSpPr>
        <p:spPr>
          <a:xfrm>
            <a:off x="6700900" y="5579623"/>
            <a:ext cx="5210826" cy="450211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8D24E608-A231-ABA1-611C-1FB5B9CC552F}"/>
              </a:ext>
            </a:extLst>
          </p:cNvPr>
          <p:cNvCxnSpPr>
            <a:stCxn id="68" idx="3"/>
            <a:endCxn id="69" idx="1"/>
          </p:cNvCxnSpPr>
          <p:nvPr/>
        </p:nvCxnSpPr>
        <p:spPr>
          <a:xfrm>
            <a:off x="5561556" y="4991344"/>
            <a:ext cx="1139344" cy="813385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ángulo 71">
            <a:extLst>
              <a:ext uri="{FF2B5EF4-FFF2-40B4-BE49-F238E27FC236}">
                <a16:creationId xmlns:a16="http://schemas.microsoft.com/office/drawing/2014/main" id="{7DE3185B-F298-94A2-54F1-1DB7AEE7354D}"/>
              </a:ext>
            </a:extLst>
          </p:cNvPr>
          <p:cNvSpPr/>
          <p:nvPr/>
        </p:nvSpPr>
        <p:spPr>
          <a:xfrm>
            <a:off x="421224" y="5074636"/>
            <a:ext cx="5140329" cy="33268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D5093A01-86EE-5E85-6E22-552A943F79BF}"/>
              </a:ext>
            </a:extLst>
          </p:cNvPr>
          <p:cNvSpPr/>
          <p:nvPr/>
        </p:nvSpPr>
        <p:spPr>
          <a:xfrm>
            <a:off x="6711338" y="6131851"/>
            <a:ext cx="5210826" cy="552306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BEE01F21-890E-5AC2-099E-DCE510966936}"/>
              </a:ext>
            </a:extLst>
          </p:cNvPr>
          <p:cNvCxnSpPr>
            <a:stCxn id="72" idx="3"/>
            <a:endCxn id="73" idx="1"/>
          </p:cNvCxnSpPr>
          <p:nvPr/>
        </p:nvCxnSpPr>
        <p:spPr>
          <a:xfrm>
            <a:off x="5561553" y="5240978"/>
            <a:ext cx="1149785" cy="116702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060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94D1C5-D8DC-04AC-92BD-0D948D840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5F01B2C-6319-9D58-C012-9E5CC3CE0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789037-AB5D-7E01-637D-093C296CD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5BB563-6373-13FE-11E7-55970958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59DE84-543A-0085-3A4B-5EFA4E4BF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CC361E-378B-10E4-28A5-80F48BF4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Metodologia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aplicada</a:t>
            </a:r>
            <a:r>
              <a:rPr lang="en-US" sz="4000" dirty="0">
                <a:solidFill>
                  <a:srgbClr val="FFFFFF"/>
                </a:solidFill>
              </a:rPr>
              <a:t>: RAG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0D98B-6885-F4B5-1219-F5406376F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434" y="125507"/>
            <a:ext cx="3473853" cy="12909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UY" sz="1400" b="1" dirty="0">
                <a:solidFill>
                  <a:schemeClr val="bg1"/>
                </a:solidFill>
              </a:rPr>
              <a:t>RAG (Retrieval-Augmented Generation)</a:t>
            </a:r>
            <a:r>
              <a:rPr lang="es-UY" sz="1400" dirty="0">
                <a:solidFill>
                  <a:schemeClr val="bg1"/>
                </a:solidFill>
              </a:rPr>
              <a:t> es una técnica de IA que combina búsqueda de información relevante con generación de texto, permitiendo respuestas precisas y contextualizadas basadas en datos actualizados.</a:t>
            </a:r>
            <a:endParaRPr lang="en-US" sz="1900" dirty="0">
              <a:solidFill>
                <a:schemeClr val="bg1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F108830F-F328-EA72-8442-CD9467CA43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9" b="7659"/>
          <a:stretch/>
        </p:blipFill>
        <p:spPr>
          <a:xfrm>
            <a:off x="3659952" y="1863865"/>
            <a:ext cx="8067026" cy="4465331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539A7A47-B12C-B4B6-0C90-E22B0407025F}"/>
              </a:ext>
            </a:extLst>
          </p:cNvPr>
          <p:cNvSpPr/>
          <p:nvPr/>
        </p:nvSpPr>
        <p:spPr>
          <a:xfrm>
            <a:off x="465022" y="2095771"/>
            <a:ext cx="3820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 es RAG?</a:t>
            </a:r>
          </a:p>
        </p:txBody>
      </p:sp>
      <p:sp>
        <p:nvSpPr>
          <p:cNvPr id="20" name="Flecha doblada hacia arriba 19">
            <a:extLst>
              <a:ext uri="{FF2B5EF4-FFF2-40B4-BE49-F238E27FC236}">
                <a16:creationId xmlns:a16="http://schemas.microsoft.com/office/drawing/2014/main" id="{652CA1F6-0E62-FE33-33EC-6406400805C7}"/>
              </a:ext>
            </a:extLst>
          </p:cNvPr>
          <p:cNvSpPr/>
          <p:nvPr/>
        </p:nvSpPr>
        <p:spPr>
          <a:xfrm rot="5400000">
            <a:off x="1855079" y="3418692"/>
            <a:ext cx="1910011" cy="1355675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AA9950A-39E5-CC8F-69AE-FF7DCC7B7E38}"/>
              </a:ext>
            </a:extLst>
          </p:cNvPr>
          <p:cNvSpPr txBox="1"/>
          <p:nvPr/>
        </p:nvSpPr>
        <p:spPr>
          <a:xfrm>
            <a:off x="465022" y="6329196"/>
            <a:ext cx="1126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Fuente: https://rahuld3eora.medium.com/from-basic-to-advanced-rag-every-step-of-the-way-dee3a3a1aae9</a:t>
            </a:r>
          </a:p>
        </p:txBody>
      </p:sp>
    </p:spTree>
    <p:extLst>
      <p:ext uri="{BB962C8B-B14F-4D97-AF65-F5344CB8AC3E}">
        <p14:creationId xmlns:p14="http://schemas.microsoft.com/office/powerpoint/2010/main" val="63407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EC783E-8157-0970-66F9-C88607671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BA83C5C-0906-0942-267B-421AFA07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B687D8-34E2-7665-5EA4-A6BA6B94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F7848C-18D1-8475-5BD7-D46367F1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7D5903-E14A-4CC6-9C96-BC0E5AF45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8D966F-FACC-62D4-5695-11F6E6AB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Metodologia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aplicada</a:t>
            </a:r>
            <a:r>
              <a:rPr lang="en-US" sz="4000" dirty="0">
                <a:solidFill>
                  <a:srgbClr val="FFFFFF"/>
                </a:solidFill>
              </a:rPr>
              <a:t>: RAG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2E84AF-24AB-0FC7-55D0-025F186EB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434" y="125507"/>
            <a:ext cx="3473853" cy="12909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UY" sz="1400" b="1" dirty="0">
                <a:solidFill>
                  <a:schemeClr val="bg1"/>
                </a:solidFill>
              </a:rPr>
              <a:t>RAG (Retrieval-Augmented Generation)</a:t>
            </a:r>
            <a:r>
              <a:rPr lang="es-UY" sz="1400" dirty="0">
                <a:solidFill>
                  <a:schemeClr val="bg1"/>
                </a:solidFill>
              </a:rPr>
              <a:t> es una técnica de IA que combina búsqueda de información relevante con generación de texto, permitiendo respuestas precisas y contextualizadas basadas en datos actualizados.</a:t>
            </a:r>
            <a:endParaRPr lang="en-US" sz="1900" dirty="0">
              <a:solidFill>
                <a:schemeClr val="bg1"/>
              </a:solidFill>
            </a:endParaRPr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8636653E-9A8C-029A-84CD-023F6172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99"/>
          <a:stretch/>
        </p:blipFill>
        <p:spPr>
          <a:xfrm>
            <a:off x="3440966" y="1738816"/>
            <a:ext cx="8518843" cy="4715425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13AC81CE-125E-9CDC-A1F5-A384DF217405}"/>
              </a:ext>
            </a:extLst>
          </p:cNvPr>
          <p:cNvSpPr/>
          <p:nvPr/>
        </p:nvSpPr>
        <p:spPr>
          <a:xfrm>
            <a:off x="465022" y="2095771"/>
            <a:ext cx="38200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 es RAG?</a:t>
            </a:r>
          </a:p>
        </p:txBody>
      </p:sp>
      <p:sp>
        <p:nvSpPr>
          <p:cNvPr id="20" name="Flecha doblada hacia arriba 19">
            <a:extLst>
              <a:ext uri="{FF2B5EF4-FFF2-40B4-BE49-F238E27FC236}">
                <a16:creationId xmlns:a16="http://schemas.microsoft.com/office/drawing/2014/main" id="{43B53FED-A7A8-73B7-F805-64862FB5B3E9}"/>
              </a:ext>
            </a:extLst>
          </p:cNvPr>
          <p:cNvSpPr/>
          <p:nvPr/>
        </p:nvSpPr>
        <p:spPr>
          <a:xfrm rot="5400000">
            <a:off x="1855079" y="3418692"/>
            <a:ext cx="1910011" cy="1355675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115DB8C-B9A1-501C-288B-2BA163037DE6}"/>
              </a:ext>
            </a:extLst>
          </p:cNvPr>
          <p:cNvSpPr txBox="1"/>
          <p:nvPr/>
        </p:nvSpPr>
        <p:spPr>
          <a:xfrm>
            <a:off x="465022" y="6329196"/>
            <a:ext cx="1126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Fuente: https://rahuld3eora.medium.com/from-basic-to-advanced-rag-every-step-of-the-way-dee3a3a1aae9</a:t>
            </a:r>
          </a:p>
        </p:txBody>
      </p:sp>
    </p:spTree>
    <p:extLst>
      <p:ext uri="{BB962C8B-B14F-4D97-AF65-F5344CB8AC3E}">
        <p14:creationId xmlns:p14="http://schemas.microsoft.com/office/powerpoint/2010/main" val="81233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6DABA8-45E5-DB8B-A5DA-7007FEEC0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94D5B5E-A574-CA27-FD69-81BAFCDFA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7AB0BE-ADE8-6B10-A53C-D0CB30C99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A93C08-8F8D-1632-2991-9AC0FB57D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8F631A-C102-DBE2-66F4-009C494ED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8C0951-73CE-C5EE-5079-905B501F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Metodologia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aplicada</a:t>
            </a:r>
            <a:r>
              <a:rPr lang="en-US" sz="4000" dirty="0">
                <a:solidFill>
                  <a:srgbClr val="FFFFFF"/>
                </a:solidFill>
              </a:rPr>
              <a:t>: </a:t>
            </a:r>
            <a:r>
              <a:rPr lang="en-US" sz="4000" dirty="0" err="1">
                <a:solidFill>
                  <a:srgbClr val="FFFFFF"/>
                </a:solidFill>
              </a:rPr>
              <a:t>graphRAG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BB24FB-14C1-D3C7-B832-99FC2FA01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434" y="125507"/>
            <a:ext cx="3473853" cy="12909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s-UY" sz="2000" b="1" dirty="0">
                <a:solidFill>
                  <a:schemeClr val="bg1"/>
                </a:solidFill>
              </a:rPr>
              <a:t>Amplia a utilizar una base de datos tipo grafo para poder capatar mejor las relaciones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F0BD6D5-8231-5980-B116-C36E6576A0E7}"/>
              </a:ext>
            </a:extLst>
          </p:cNvPr>
          <p:cNvSpPr/>
          <p:nvPr/>
        </p:nvSpPr>
        <p:spPr>
          <a:xfrm>
            <a:off x="415333" y="2017028"/>
            <a:ext cx="5432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Qué es graphRAG?</a:t>
            </a:r>
          </a:p>
        </p:txBody>
      </p:sp>
      <p:sp>
        <p:nvSpPr>
          <p:cNvPr id="20" name="Flecha doblada hacia arriba 19">
            <a:extLst>
              <a:ext uri="{FF2B5EF4-FFF2-40B4-BE49-F238E27FC236}">
                <a16:creationId xmlns:a16="http://schemas.microsoft.com/office/drawing/2014/main" id="{634F94EF-C892-BF8B-E757-11286936BEBE}"/>
              </a:ext>
            </a:extLst>
          </p:cNvPr>
          <p:cNvSpPr/>
          <p:nvPr/>
        </p:nvSpPr>
        <p:spPr>
          <a:xfrm rot="5400000">
            <a:off x="2391107" y="3418692"/>
            <a:ext cx="1910011" cy="1355675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3770E58-71DD-4226-8874-1AFCA5F7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628" y="1642092"/>
            <a:ext cx="5093813" cy="48564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199465D-B26F-6C9C-698E-69DFE13AB3C1}"/>
              </a:ext>
            </a:extLst>
          </p:cNvPr>
          <p:cNvSpPr txBox="1"/>
          <p:nvPr/>
        </p:nvSpPr>
        <p:spPr>
          <a:xfrm>
            <a:off x="465022" y="6329196"/>
            <a:ext cx="1126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Fuente: </a:t>
            </a:r>
            <a:r>
              <a:rPr lang="es-UY" b="0" i="1" dirty="0">
                <a:solidFill>
                  <a:srgbClr val="242424"/>
                </a:solidFill>
                <a:effectLst/>
                <a:latin typeface="source-serif-pro"/>
              </a:rPr>
              <a:t>(Image Source:</a:t>
            </a:r>
            <a:r>
              <a:rPr lang="es-UY" b="0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es-UY" b="0" i="1" u="sng" dirty="0">
                <a:effectLst/>
                <a:latin typeface="source-serif-pro"/>
                <a:hlinkClick r:id="rId3"/>
              </a:rPr>
              <a:t>Microsoft Research</a:t>
            </a:r>
            <a:r>
              <a:rPr lang="es-UY" b="0" i="1" dirty="0">
                <a:solidFill>
                  <a:srgbClr val="242424"/>
                </a:solidFill>
                <a:effectLst/>
                <a:latin typeface="source-serif-pro"/>
              </a:rPr>
              <a:t>)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50754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1FA5C7-4731-4DAE-31D7-B74A0732E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3A71458-BDF9-535E-7047-1FC0E9772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2820C4-E81E-F393-82EE-CE20D794E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AFF468-44F7-4337-E205-0BD80B7B5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D4FE62-F7E2-2165-30C5-5440C6B6F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0509A6-20B1-54EB-1872-20B52EB3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Metodologia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aplicada</a:t>
            </a:r>
            <a:r>
              <a:rPr lang="en-US" sz="4000" dirty="0">
                <a:solidFill>
                  <a:srgbClr val="FFFFFF"/>
                </a:solidFill>
              </a:rPr>
              <a:t>: RAG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FE48E4D3-37A3-77C4-7373-408649335056}"/>
              </a:ext>
            </a:extLst>
          </p:cNvPr>
          <p:cNvSpPr/>
          <p:nvPr/>
        </p:nvSpPr>
        <p:spPr>
          <a:xfrm>
            <a:off x="710959" y="2095771"/>
            <a:ext cx="33281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Por qué </a:t>
            </a:r>
          </a:p>
          <a:p>
            <a:pPr algn="ctr"/>
            <a:r>
              <a:rPr lang="es-MX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graphRAG?</a:t>
            </a:r>
          </a:p>
        </p:txBody>
      </p:sp>
      <p:sp>
        <p:nvSpPr>
          <p:cNvPr id="20" name="Flecha doblada hacia arriba 19">
            <a:extLst>
              <a:ext uri="{FF2B5EF4-FFF2-40B4-BE49-F238E27FC236}">
                <a16:creationId xmlns:a16="http://schemas.microsoft.com/office/drawing/2014/main" id="{637FC260-D936-B098-E07D-B528499E572A}"/>
              </a:ext>
            </a:extLst>
          </p:cNvPr>
          <p:cNvSpPr/>
          <p:nvPr/>
        </p:nvSpPr>
        <p:spPr>
          <a:xfrm rot="5400000">
            <a:off x="1760485" y="4254265"/>
            <a:ext cx="1910011" cy="1355675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87D717-589E-567C-84E7-45A0A0A30E58}"/>
              </a:ext>
            </a:extLst>
          </p:cNvPr>
          <p:cNvSpPr txBox="1"/>
          <p:nvPr/>
        </p:nvSpPr>
        <p:spPr>
          <a:xfrm>
            <a:off x="5074024" y="2095771"/>
            <a:ext cx="665295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s-UY" sz="3200" dirty="0"/>
              <a:t>Capacidad de modificar la base de datos sin tener que re entrenar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UY" sz="3200" dirty="0"/>
              <a:t>Posibilidad de trabajar con base de datos de tipo grafo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UY" sz="3200" dirty="0"/>
              <a:t>Posibilidad de probar cambios rapidamente.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UY" sz="3200" dirty="0"/>
              <a:t>Escalabilidad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s-UY" sz="3200" dirty="0"/>
              <a:t>Evita costos de pre entrenamiento</a:t>
            </a:r>
          </a:p>
        </p:txBody>
      </p:sp>
    </p:spTree>
    <p:extLst>
      <p:ext uri="{BB962C8B-B14F-4D97-AF65-F5344CB8AC3E}">
        <p14:creationId xmlns:p14="http://schemas.microsoft.com/office/powerpoint/2010/main" val="277488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170244-76D1-E898-734A-E5D0757C5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EE3DE6-841C-B278-8AE6-58BB2EE15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DA13B9-9D19-AACA-DAB7-4DFFAE495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BA4C68-C225-4538-E97B-C26DBA621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53718D-324F-0DD4-A7E5-DC95A144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4C9BFF-2558-586B-3633-BDD2BA75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Sistemas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usados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12724F-1E2A-1A62-DF32-F300E5CED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74" y="1677937"/>
            <a:ext cx="4373529" cy="26548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8B14364-55F9-3065-987F-8D0B36CDB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797" y="2736644"/>
            <a:ext cx="4162866" cy="26548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310CE4C-0457-C77F-2C3C-8B5AD4FB8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04" y="5193172"/>
            <a:ext cx="2940937" cy="136191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3764CB4-1306-887E-4473-05A1D860BC91}"/>
              </a:ext>
            </a:extLst>
          </p:cNvPr>
          <p:cNvSpPr txBox="1"/>
          <p:nvPr/>
        </p:nvSpPr>
        <p:spPr>
          <a:xfrm>
            <a:off x="4985707" y="1701664"/>
            <a:ext cx="7115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Base de datos orientada a grafos diseñada para modelar y gestionar relaciones entre datos.</a:t>
            </a:r>
            <a:endParaRPr lang="es-ES_tradnl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7A216FE-30BD-918C-6AFF-6B7E8EA4493B}"/>
              </a:ext>
            </a:extLst>
          </p:cNvPr>
          <p:cNvSpPr txBox="1"/>
          <p:nvPr/>
        </p:nvSpPr>
        <p:spPr>
          <a:xfrm>
            <a:off x="236343" y="4494810"/>
            <a:ext cx="7115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Es una biblioteca de Python para crear interfaces de usuario (web apps) de manera rápida y sencilla.</a:t>
            </a:r>
            <a:endParaRPr lang="es-ES_tradnl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3498159-CB41-2FAC-D570-DFEA4B9AF9A9}"/>
              </a:ext>
            </a:extLst>
          </p:cNvPr>
          <p:cNvSpPr txBox="1"/>
          <p:nvPr/>
        </p:nvSpPr>
        <p:spPr>
          <a:xfrm>
            <a:off x="3653086" y="5905812"/>
            <a:ext cx="7115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dirty="0"/>
              <a:t>Una herramienta que crea túneles seguros entre tu aplicación local y la web.</a:t>
            </a:r>
            <a:endParaRPr lang="es-ES_tradnl" dirty="0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A2702206-5790-7FCA-49DF-088C471752AA}"/>
              </a:ext>
            </a:extLst>
          </p:cNvPr>
          <p:cNvCxnSpPr>
            <a:cxnSpLocks/>
          </p:cNvCxnSpPr>
          <p:nvPr/>
        </p:nvCxnSpPr>
        <p:spPr>
          <a:xfrm flipH="1">
            <a:off x="4985707" y="2473703"/>
            <a:ext cx="6239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587F3B8-FF1F-4437-5945-FA4EAAAD3579}"/>
              </a:ext>
            </a:extLst>
          </p:cNvPr>
          <p:cNvCxnSpPr>
            <a:cxnSpLocks/>
          </p:cNvCxnSpPr>
          <p:nvPr/>
        </p:nvCxnSpPr>
        <p:spPr>
          <a:xfrm flipH="1">
            <a:off x="329948" y="4494293"/>
            <a:ext cx="6817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1EE267C-1A6E-183F-77F9-1F1BAAEB5DD9}"/>
              </a:ext>
            </a:extLst>
          </p:cNvPr>
          <p:cNvCxnSpPr>
            <a:cxnSpLocks/>
          </p:cNvCxnSpPr>
          <p:nvPr/>
        </p:nvCxnSpPr>
        <p:spPr>
          <a:xfrm flipH="1">
            <a:off x="3738764" y="5905812"/>
            <a:ext cx="68176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56EABB2C-2560-10F3-3FDF-055D3A3356C7}"/>
              </a:ext>
            </a:extLst>
          </p:cNvPr>
          <p:cNvCxnSpPr/>
          <p:nvPr/>
        </p:nvCxnSpPr>
        <p:spPr>
          <a:xfrm>
            <a:off x="4985707" y="2473703"/>
            <a:ext cx="0" cy="1859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4814AA96-6C3A-BB4A-E5F1-903D3455FDB0}"/>
              </a:ext>
            </a:extLst>
          </p:cNvPr>
          <p:cNvCxnSpPr/>
          <p:nvPr/>
        </p:nvCxnSpPr>
        <p:spPr>
          <a:xfrm flipV="1">
            <a:off x="7147580" y="2736644"/>
            <a:ext cx="0" cy="1757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EC34E4FC-0877-10CF-7423-2D01ECCA5C99}"/>
              </a:ext>
            </a:extLst>
          </p:cNvPr>
          <p:cNvCxnSpPr/>
          <p:nvPr/>
        </p:nvCxnSpPr>
        <p:spPr>
          <a:xfrm flipV="1">
            <a:off x="3738764" y="5391453"/>
            <a:ext cx="0" cy="514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96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27327</TotalTime>
  <Words>600</Words>
  <Application>Microsoft Macintosh PowerPoint</Application>
  <PresentationFormat>Panorámica</PresentationFormat>
  <Paragraphs>84</Paragraphs>
  <Slides>18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source-serif-pro</vt:lpstr>
      <vt:lpstr>Wingdings</vt:lpstr>
      <vt:lpstr>Office 2013 - Tema de 2022</vt:lpstr>
      <vt:lpstr>Aplicación de metodología RAG para elaboración de documentos en la industria farmacéutica</vt:lpstr>
      <vt:lpstr>Presentación del Problema</vt:lpstr>
      <vt:lpstr>Ejemplo 1</vt:lpstr>
      <vt:lpstr>Ejemplo 2</vt:lpstr>
      <vt:lpstr>Metodologia aplicada: RAG</vt:lpstr>
      <vt:lpstr>Metodologia aplicada: RAG</vt:lpstr>
      <vt:lpstr>Metodologia aplicada: graphRAG</vt:lpstr>
      <vt:lpstr>Metodologia aplicada: RAG</vt:lpstr>
      <vt:lpstr>Sistemas usados</vt:lpstr>
      <vt:lpstr>Presentación de la propuesta</vt:lpstr>
      <vt:lpstr>Fase 1 – BASE DE DATOS</vt:lpstr>
      <vt:lpstr>Fase 1 – BASE DE DATOS</vt:lpstr>
      <vt:lpstr>Fase 2 – INTERFACE CON USUARIO</vt:lpstr>
      <vt:lpstr>Fase 2 – INTERFACE CON USUARIO</vt:lpstr>
      <vt:lpstr>Fase 3 – INTERFACE CON USUARIO</vt:lpstr>
      <vt:lpstr>Fase 4 – INTERFACE CON USUARIO</vt:lpstr>
      <vt:lpstr>Espacio de mejora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Gonzalo Montero</dc:creator>
  <cp:lastModifiedBy>Gonzalo Montero</cp:lastModifiedBy>
  <cp:revision>7</cp:revision>
  <dcterms:created xsi:type="dcterms:W3CDTF">2024-11-01T12:24:06Z</dcterms:created>
  <dcterms:modified xsi:type="dcterms:W3CDTF">2024-11-20T11:51:36Z</dcterms:modified>
</cp:coreProperties>
</file>