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F4-71F6-4EC0-A329-4DE0F94A3113}" type="datetimeFigureOut">
              <a:rPr lang="es-MX" smtClean="0"/>
              <a:t>13/03/2019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00A1-981B-4669-86FB-521B9B89B7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711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F4-71F6-4EC0-A329-4DE0F94A3113}" type="datetimeFigureOut">
              <a:rPr lang="es-MX" smtClean="0"/>
              <a:t>13/03/2019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00A1-981B-4669-86FB-521B9B89B7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70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F4-71F6-4EC0-A329-4DE0F94A3113}" type="datetimeFigureOut">
              <a:rPr lang="es-MX" smtClean="0"/>
              <a:t>13/03/2019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00A1-981B-4669-86FB-521B9B89B7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32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F4-71F6-4EC0-A329-4DE0F94A3113}" type="datetimeFigureOut">
              <a:rPr lang="es-MX" smtClean="0"/>
              <a:t>13/03/2019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00A1-981B-4669-86FB-521B9B89B7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07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F4-71F6-4EC0-A329-4DE0F94A3113}" type="datetimeFigureOut">
              <a:rPr lang="es-MX" smtClean="0"/>
              <a:t>13/03/2019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00A1-981B-4669-86FB-521B9B89B7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47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F4-71F6-4EC0-A329-4DE0F94A3113}" type="datetimeFigureOut">
              <a:rPr lang="es-MX" smtClean="0"/>
              <a:t>13/03/2019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00A1-981B-4669-86FB-521B9B89B7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78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F4-71F6-4EC0-A329-4DE0F94A3113}" type="datetimeFigureOut">
              <a:rPr lang="es-MX" smtClean="0"/>
              <a:t>13/03/2019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00A1-981B-4669-86FB-521B9B89B7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78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F4-71F6-4EC0-A329-4DE0F94A3113}" type="datetimeFigureOut">
              <a:rPr lang="es-MX" smtClean="0"/>
              <a:t>13/03/2019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00A1-981B-4669-86FB-521B9B89B7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199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F4-71F6-4EC0-A329-4DE0F94A3113}" type="datetimeFigureOut">
              <a:rPr lang="es-MX" smtClean="0"/>
              <a:t>13/03/2019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00A1-981B-4669-86FB-521B9B89B7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0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F4-71F6-4EC0-A329-4DE0F94A3113}" type="datetimeFigureOut">
              <a:rPr lang="es-MX" smtClean="0"/>
              <a:t>13/03/2019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00A1-981B-4669-86FB-521B9B89B7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8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F4-71F6-4EC0-A329-4DE0F94A3113}" type="datetimeFigureOut">
              <a:rPr lang="es-MX" smtClean="0"/>
              <a:t>13/03/2019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00A1-981B-4669-86FB-521B9B89B7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15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AFF4-71F6-4EC0-A329-4DE0F94A3113}" type="datetimeFigureOut">
              <a:rPr lang="es-MX" smtClean="0"/>
              <a:t>13/03/2019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00A1-981B-4669-86FB-521B9B89B7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54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eminario%202019-2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555AAF65-B6C3-4535-8104-7B1D33C98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524000"/>
            <a:ext cx="6724650" cy="9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11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2019-03-13T20:08:57Z</dcterms:created>
  <dcterms:modified xsi:type="dcterms:W3CDTF">2019-03-13T22:34:33Z</dcterms:modified>
</cp:coreProperties>
</file>