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0" r:id="rId19"/>
    <p:sldId id="27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59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85DF-5738-486A-B015-0EB08E83C667}" type="datetimeFigureOut">
              <a:rPr lang="de-DE" smtClean="0"/>
              <a:pPr/>
              <a:t>29.06.2019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43174" y="3829054"/>
            <a:ext cx="6215106" cy="1314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  <a:t>Endpräsentation</a:t>
            </a:r>
            <a:br>
              <a:rPr kumimoji="0" lang="de-DE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</a:br>
            <a:r>
              <a:rPr kumimoji="0" lang="de-DE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  <a:t>05.07.2019</a:t>
            </a:r>
            <a:endParaRPr kumimoji="0" lang="de-DE" sz="4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zuka Gothic Pro L" pitchFamily="34" charset="-128"/>
              <a:ea typeface="Kozuka Gothic Pro L" pitchFamily="34" charset="-128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857892"/>
            <a:ext cx="5357818" cy="1000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 Gutnik, Shabithan Uthayakumaran, Valeria Pagliaro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4143380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Tagebuchmaske </a:t>
            </a:r>
            <a:endParaRPr lang="de-DE" dirty="0"/>
          </a:p>
        </p:txBody>
      </p:sp>
      <p:pic>
        <p:nvPicPr>
          <p:cNvPr id="4098" name="Picture 2" descr="D:\Documents\Dropbox\E-Health SS19\Bilder\Mockups\08_Tagebuch_ausfüll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3857652" cy="2897962"/>
          </a:xfrm>
          <a:prstGeom prst="rect">
            <a:avLst/>
          </a:prstGeom>
          <a:noFill/>
        </p:spPr>
      </p:pic>
      <p:pic>
        <p:nvPicPr>
          <p:cNvPr id="6" name="Picture 5" descr="tagebu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4572008"/>
            <a:ext cx="6957020" cy="21431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496" y="6286520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Umgesetztes </a:t>
            </a:r>
            <a:r>
              <a:rPr lang="de-DE" dirty="0" smtClean="0"/>
              <a:t>Ergebnis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4643446"/>
            <a:ext cx="320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Ausgefülltes Tagebuch </a:t>
            </a:r>
            <a:endParaRPr lang="de-DE" dirty="0"/>
          </a:p>
        </p:txBody>
      </p:sp>
      <p:pic>
        <p:nvPicPr>
          <p:cNvPr id="5122" name="Picture 2" descr="D:\Documents\Dropbox\E-Health SS19\Bilder\Mockups\09_ausgefülltes_Tagebu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7" y="1928802"/>
            <a:ext cx="3603073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4643446"/>
            <a:ext cx="239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Rückmeldung </a:t>
            </a:r>
            <a:endParaRPr lang="de-DE" dirty="0"/>
          </a:p>
        </p:txBody>
      </p:sp>
      <p:pic>
        <p:nvPicPr>
          <p:cNvPr id="6146" name="Picture 2" descr="D:\Documents\Dropbox\E-Health SS19\Bilder\Mockups\10_speichern_änd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3617165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000496" y="1357298"/>
            <a:ext cx="20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Ausloggen </a:t>
            </a:r>
            <a:endParaRPr lang="de-DE" dirty="0"/>
          </a:p>
        </p:txBody>
      </p:sp>
      <p:pic>
        <p:nvPicPr>
          <p:cNvPr id="7170" name="Picture 2" descr="D:\Documents\Dropbox\E-Health SS19\Bilder\Mockups\11_ausgeloggt_se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3786214" cy="2851760"/>
          </a:xfrm>
          <a:prstGeom prst="rect">
            <a:avLst/>
          </a:prstGeom>
          <a:noFill/>
        </p:spPr>
      </p:pic>
      <p:pic>
        <p:nvPicPr>
          <p:cNvPr id="6" name="Picture 5" descr="auslo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4143378"/>
            <a:ext cx="5507100" cy="2714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472" y="6357958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Umgesetztes </a:t>
            </a:r>
            <a:r>
              <a:rPr lang="de-DE" dirty="0" smtClean="0"/>
              <a:t>Ergebnis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</a:t>
            </a:r>
            <a:endParaRPr lang="de-DE" dirty="0"/>
          </a:p>
        </p:txBody>
      </p:sp>
      <p:pic>
        <p:nvPicPr>
          <p:cNvPr id="8194" name="Picture 2" descr="D:\Documents\Dropbox\E-Health SS19\Bilder\use_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4786346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„Wie wurden die Use Cases getestet?“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de-DE" dirty="0" smtClean="0"/>
              <a:t>Es wurde ein </a:t>
            </a:r>
            <a:r>
              <a:rPr lang="de-DE" b="1" dirty="0" smtClean="0"/>
              <a:t>Click dummy </a:t>
            </a:r>
            <a:r>
              <a:rPr lang="de-DE" dirty="0" smtClean="0"/>
              <a:t>(Prototyp was </a:t>
            </a:r>
          </a:p>
          <a:p>
            <a:pPr marL="514350" indent="-514350">
              <a:buNone/>
            </a:pPr>
            <a:r>
              <a:rPr lang="de-DE" dirty="0" smtClean="0"/>
              <a:t>simuliert werden kann) erzeugt.</a:t>
            </a:r>
          </a:p>
          <a:p>
            <a:pPr marL="514350" indent="-514350">
              <a:buNone/>
            </a:pPr>
            <a:r>
              <a:rPr lang="de-DE" dirty="0" smtClean="0">
                <a:sym typeface="Wingdings" pitchFamily="2" charset="2"/>
              </a:rPr>
              <a:t> Mit der Software „JustInMind“</a:t>
            </a:r>
            <a:endParaRPr lang="de-DE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„Wie wurden die Use Cases getestet?“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614354"/>
          </a:xfrm>
        </p:spPr>
        <p:txBody>
          <a:bodyPr/>
          <a:lstStyle/>
          <a:p>
            <a:pPr marL="514350" indent="-514350">
              <a:buNone/>
            </a:pPr>
            <a:r>
              <a:rPr lang="de-DE" dirty="0" smtClean="0"/>
              <a:t>Es wurden </a:t>
            </a:r>
            <a:r>
              <a:rPr lang="de-DE" b="1" dirty="0" smtClean="0"/>
              <a:t>Personas</a:t>
            </a:r>
            <a:r>
              <a:rPr lang="de-DE" dirty="0" smtClean="0"/>
              <a:t> erstellt:</a:t>
            </a:r>
          </a:p>
          <a:p>
            <a:pPr marL="514350" indent="-514350">
              <a:buNone/>
            </a:pPr>
            <a:endParaRPr lang="de-DE" dirty="0" smtClean="0"/>
          </a:p>
        </p:txBody>
      </p:sp>
      <p:pic>
        <p:nvPicPr>
          <p:cNvPr id="4" name="Picture 3" descr="helm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5992"/>
            <a:ext cx="4643470" cy="4071212"/>
          </a:xfrm>
          <a:prstGeom prst="rect">
            <a:avLst/>
          </a:prstGeom>
        </p:spPr>
      </p:pic>
      <p:pic>
        <p:nvPicPr>
          <p:cNvPr id="5" name="Picture 4" descr="ki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2353992"/>
            <a:ext cx="4429124" cy="400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282" y="2285992"/>
            <a:ext cx="4429156" cy="42148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4714876" y="2285992"/>
            <a:ext cx="4357718" cy="4214842"/>
          </a:xfrm>
          <a:prstGeom prst="rect">
            <a:avLst/>
          </a:prstGeom>
          <a:noFill/>
          <a:ln>
            <a:solidFill>
              <a:srgbClr val="9B1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„Wie wurden die Use Cases getestet?“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614354"/>
          </a:xfrm>
        </p:spPr>
        <p:txBody>
          <a:bodyPr/>
          <a:lstStyle/>
          <a:p>
            <a:pPr marL="514350" indent="-514350">
              <a:buNone/>
            </a:pPr>
            <a:r>
              <a:rPr lang="de-DE" dirty="0" smtClean="0"/>
              <a:t>Es wurden Personas erstellt:</a:t>
            </a:r>
          </a:p>
          <a:p>
            <a:pPr marL="514350" indent="-514350">
              <a:buNone/>
            </a:pPr>
            <a:endParaRPr lang="de-DE" dirty="0" smtClean="0"/>
          </a:p>
        </p:txBody>
      </p:sp>
      <p:pic>
        <p:nvPicPr>
          <p:cNvPr id="8" name="Picture 7" descr="an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2000216"/>
            <a:ext cx="4605731" cy="4714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28860" y="1928802"/>
            <a:ext cx="4500594" cy="48577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5720" y="2214554"/>
            <a:ext cx="8643998" cy="22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n-cs"/>
              </a:rPr>
              <a:t>Risiko #4 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n-cs"/>
              </a:rPr>
              <a:t>ist aufgetreten: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n-cs"/>
              </a:rPr>
              <a:t>       </a:t>
            </a: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n-cs"/>
              </a:rPr>
              <a:t>falsche Zeitplanung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n-cs"/>
              </a:rPr>
              <a:t>Wahrscheinlichkeit des Auftretens: </a:t>
            </a: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n-cs"/>
              </a:rPr>
              <a:t>50%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L" pitchFamily="34" charset="-128"/>
              <a:ea typeface="Kozuka Gothic Pro L" pitchFamily="34" charset="-128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85720" y="2857496"/>
            <a:ext cx="642942" cy="436169"/>
          </a:xfrm>
          <a:prstGeom prst="rightArrow">
            <a:avLst/>
          </a:prstGeom>
          <a:noFill/>
          <a:ln w="38100">
            <a:solidFill>
              <a:srgbClr val="075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Startseite Psychologe – es werden nur </a:t>
            </a:r>
            <a:r>
              <a:rPr lang="de-DE" b="1" dirty="0" smtClean="0"/>
              <a:t>aktuelle Notizen angezeigt</a:t>
            </a:r>
            <a:r>
              <a:rPr lang="de-DE" dirty="0" smtClean="0"/>
              <a:t>, </a:t>
            </a:r>
            <a:r>
              <a:rPr lang="de-DE" b="1" dirty="0" smtClean="0"/>
              <a:t>keine</a:t>
            </a:r>
            <a:r>
              <a:rPr lang="de-DE" dirty="0" smtClean="0"/>
              <a:t> </a:t>
            </a:r>
            <a:r>
              <a:rPr lang="de-DE" b="1" dirty="0" smtClean="0"/>
              <a:t>Tagebucheinträge</a:t>
            </a:r>
            <a:r>
              <a:rPr lang="de-DE" dirty="0" smtClean="0"/>
              <a:t> und </a:t>
            </a:r>
            <a:r>
              <a:rPr lang="de-DE" b="1" dirty="0" smtClean="0"/>
              <a:t>Medikamenteneinnahme</a:t>
            </a:r>
            <a:r>
              <a:rPr lang="de-D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 Tagebuch wird </a:t>
            </a:r>
            <a:r>
              <a:rPr lang="de-DE" b="1" dirty="0" smtClean="0"/>
              <a:t>kein Datum </a:t>
            </a:r>
            <a:r>
              <a:rPr lang="de-DE" dirty="0" smtClean="0"/>
              <a:t>und </a:t>
            </a:r>
            <a:r>
              <a:rPr lang="de-DE" b="1" dirty="0" smtClean="0"/>
              <a:t>keine aktuelle Uhrzeit</a:t>
            </a:r>
            <a:r>
              <a:rPr lang="de-DE" dirty="0" smtClean="0"/>
              <a:t> angezeigt.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2428868"/>
          <a:ext cx="6096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Projektidee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Use Cases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Abweichungen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4"/>
          </a:xfrm>
        </p:spPr>
        <p:txBody>
          <a:bodyPr/>
          <a:lstStyle/>
          <a:p>
            <a:pPr algn="ctr">
              <a:buNone/>
            </a:pPr>
            <a:r>
              <a:rPr lang="de-DE" dirty="0" smtClean="0"/>
              <a:t>„Eine </a:t>
            </a:r>
            <a:r>
              <a:rPr lang="de-DE" b="1" dirty="0" smtClean="0"/>
              <a:t>Webseite</a:t>
            </a:r>
            <a:r>
              <a:rPr lang="de-DE" dirty="0" smtClean="0"/>
              <a:t> für </a:t>
            </a:r>
            <a:r>
              <a:rPr lang="de-DE" b="1" dirty="0" smtClean="0"/>
              <a:t>Psychologen</a:t>
            </a:r>
            <a:r>
              <a:rPr lang="de-DE" dirty="0" smtClean="0"/>
              <a:t> und </a:t>
            </a:r>
            <a:r>
              <a:rPr lang="de-DE" b="1" dirty="0" smtClean="0"/>
              <a:t>Patienten </a:t>
            </a:r>
          </a:p>
          <a:p>
            <a:pPr algn="ctr">
              <a:buNone/>
            </a:pPr>
            <a:r>
              <a:rPr lang="de-DE" dirty="0" smtClean="0"/>
              <a:t>entwickeln. Mit dem Ziel, dass Patienten ihre </a:t>
            </a:r>
          </a:p>
          <a:p>
            <a:pPr algn="ctr">
              <a:buNone/>
            </a:pPr>
            <a:r>
              <a:rPr lang="de-DE" b="1" dirty="0" smtClean="0"/>
              <a:t>Stimmung</a:t>
            </a:r>
            <a:r>
              <a:rPr lang="de-DE" dirty="0" smtClean="0"/>
              <a:t> täglich digital aufzeichnen können </a:t>
            </a:r>
          </a:p>
          <a:p>
            <a:pPr algn="ctr">
              <a:buNone/>
            </a:pPr>
            <a:r>
              <a:rPr lang="de-DE" dirty="0" smtClean="0"/>
              <a:t>und der Psychologe die </a:t>
            </a:r>
            <a:r>
              <a:rPr lang="de-DE" b="1" dirty="0" smtClean="0"/>
              <a:t>Ergbenisse</a:t>
            </a:r>
            <a:r>
              <a:rPr lang="de-DE" dirty="0" smtClean="0"/>
              <a:t> online </a:t>
            </a:r>
          </a:p>
          <a:p>
            <a:pPr algn="ctr">
              <a:buNone/>
            </a:pPr>
            <a:r>
              <a:rPr lang="de-DE" dirty="0" smtClean="0"/>
              <a:t>einsehen kann.“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1026" name="Picture 2" descr="D:\Documents\Dropbox\E-Health SS19\Bilder\Mockups\01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3725702" cy="27860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85852" y="4786322"/>
            <a:ext cx="156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Login</a:t>
            </a:r>
            <a:endParaRPr lang="de-DE" dirty="0"/>
          </a:p>
        </p:txBody>
      </p:sp>
      <p:pic>
        <p:nvPicPr>
          <p:cNvPr id="6" name="Picture 5" descr="log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6048" y="1857364"/>
            <a:ext cx="4799904" cy="2786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0948" y="4857760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Umgesetztes Ergebnis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643446"/>
            <a:ext cx="305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Startseite Psychologe</a:t>
            </a:r>
            <a:endParaRPr lang="de-DE" dirty="0"/>
          </a:p>
        </p:txBody>
      </p:sp>
      <p:pic>
        <p:nvPicPr>
          <p:cNvPr id="2050" name="Picture 2" descr="D:\Documents\Dropbox\E-Health SS19\Bilder\Mockups\02_Startseite_Psy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714488"/>
            <a:ext cx="3714776" cy="2786082"/>
          </a:xfrm>
          <a:prstGeom prst="rect">
            <a:avLst/>
          </a:prstGeom>
          <a:noFill/>
        </p:spPr>
      </p:pic>
      <p:pic>
        <p:nvPicPr>
          <p:cNvPr id="6" name="Picture 5" descr="startse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1785926"/>
            <a:ext cx="5282652" cy="1928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9406" y="4714884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Umgesetztes </a:t>
            </a:r>
            <a:r>
              <a:rPr lang="de-DE" dirty="0" smtClean="0"/>
              <a:t>Ergebnis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714744" y="1428736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Patient anlegen</a:t>
            </a:r>
            <a:endParaRPr lang="de-DE" dirty="0"/>
          </a:p>
        </p:txBody>
      </p:sp>
      <p:pic>
        <p:nvPicPr>
          <p:cNvPr id="4098" name="Picture 2" descr="D:\Documents\Dropbox\E-Health SS19\Bilder\Mockups\04_Patient_anleg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736"/>
            <a:ext cx="3571900" cy="2679800"/>
          </a:xfrm>
          <a:prstGeom prst="rect">
            <a:avLst/>
          </a:prstGeom>
          <a:noFill/>
        </p:spPr>
      </p:pic>
      <p:pic>
        <p:nvPicPr>
          <p:cNvPr id="6" name="Picture 5" descr="anleg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7451" y="4214818"/>
            <a:ext cx="5872516" cy="2571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6357958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Umgesetztes </a:t>
            </a:r>
            <a:r>
              <a:rPr lang="de-DE" dirty="0" smtClean="0"/>
              <a:t>Ergebnis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4643446"/>
            <a:ext cx="250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Patientensuche</a:t>
            </a:r>
            <a:endParaRPr lang="de-DE" dirty="0"/>
          </a:p>
        </p:txBody>
      </p:sp>
      <p:pic>
        <p:nvPicPr>
          <p:cNvPr id="1026" name="Picture 2" descr="D:\Documents\Dropbox\E-Health SS19\Bilder\Mockups\05_Patienten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3786182" cy="2844273"/>
          </a:xfrm>
          <a:prstGeom prst="rect">
            <a:avLst/>
          </a:prstGeom>
          <a:noFill/>
        </p:spPr>
      </p:pic>
      <p:pic>
        <p:nvPicPr>
          <p:cNvPr id="6" name="Picture 5" descr="suc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3372" y="1785926"/>
            <a:ext cx="4849124" cy="2500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380" y="4572008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Umgesetztes </a:t>
            </a:r>
            <a:r>
              <a:rPr lang="de-DE" dirty="0" smtClean="0"/>
              <a:t>Ergebnis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4643446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Patientenliste</a:t>
            </a:r>
            <a:endParaRPr lang="de-DE" dirty="0"/>
          </a:p>
        </p:txBody>
      </p:sp>
      <p:pic>
        <p:nvPicPr>
          <p:cNvPr id="2050" name="Picture 2" descr="D:\Documents\Dropbox\E-Health SS19\Bilder\Mockups\06_Liste_gesuchter_patient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857364"/>
            <a:ext cx="3711134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1428736"/>
            <a:ext cx="286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Statistik Tagebuch </a:t>
            </a:r>
            <a:endParaRPr lang="de-DE" dirty="0"/>
          </a:p>
        </p:txBody>
      </p:sp>
      <p:pic>
        <p:nvPicPr>
          <p:cNvPr id="3074" name="Picture 2" descr="D:\Documents\Dropbox\E-Health SS19\Bilder\Mockups\07_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736"/>
            <a:ext cx="3786213" cy="2831333"/>
          </a:xfrm>
          <a:prstGeom prst="rect">
            <a:avLst/>
          </a:prstGeom>
          <a:noFill/>
        </p:spPr>
      </p:pic>
      <p:pic>
        <p:nvPicPr>
          <p:cNvPr id="6" name="Picture 5" descr="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7938" y="3857628"/>
            <a:ext cx="5656062" cy="2921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34" y="6357958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Umgesetztes </a:t>
            </a:r>
            <a:r>
              <a:rPr lang="de-DE" dirty="0" smtClean="0"/>
              <a:t>Ergebnis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Gliederung</vt:lpstr>
      <vt:lpstr>Projektidee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Use Case</vt:lpstr>
      <vt:lpstr>„Wie wurden die Use Cases getestet?“</vt:lpstr>
      <vt:lpstr>„Wie wurden die Use Cases getestet?“</vt:lpstr>
      <vt:lpstr>„Wie wurden die Use Cases getestet?“</vt:lpstr>
      <vt:lpstr>Risiken</vt:lpstr>
      <vt:lpstr>Abweichungen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</dc:creator>
  <cp:lastModifiedBy>Vale</cp:lastModifiedBy>
  <cp:revision>35</cp:revision>
  <dcterms:created xsi:type="dcterms:W3CDTF">2019-06-26T10:13:25Z</dcterms:created>
  <dcterms:modified xsi:type="dcterms:W3CDTF">2019-06-29T16:09:46Z</dcterms:modified>
</cp:coreProperties>
</file>