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85DF-5738-486A-B015-0EB08E83C667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7895-9CD9-4983-83EC-F60E121908D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43174" y="3829054"/>
            <a:ext cx="6215106" cy="131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Endpräsentation</a:t>
            </a:r>
            <a:endParaRPr kumimoji="0" lang="de-DE" sz="4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857892"/>
            <a:ext cx="5357818" cy="100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 Gutnik, Shabithan Uthayakumaran, Valeria Pagliaro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</dc:creator>
  <cp:lastModifiedBy>Vale</cp:lastModifiedBy>
  <cp:revision>1</cp:revision>
  <dcterms:created xsi:type="dcterms:W3CDTF">2019-06-26T10:13:25Z</dcterms:created>
  <dcterms:modified xsi:type="dcterms:W3CDTF">2019-06-26T10:16:45Z</dcterms:modified>
</cp:coreProperties>
</file>