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61" r:id="rId5"/>
    <p:sldId id="259" r:id="rId6"/>
    <p:sldId id="263" r:id="rId7"/>
    <p:sldId id="264" r:id="rId8"/>
    <p:sldId id="260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E45"/>
    <a:srgbClr val="F2F2F0"/>
    <a:srgbClr val="F6B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1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0C5B9-C15F-4DE1-B449-93DC1CF3D41D}" type="datetimeFigureOut">
              <a:rPr lang="de-DE" smtClean="0"/>
              <a:pPr/>
              <a:t>07.06.2019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891C-C2E0-47D2-A56C-EEE7025CCCA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4F52-E910-4F36-85EC-F96E48ADDEC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550A-FB1E-4A78-85EE-DFC1898EFA02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BD5A-B6AA-41C0-9FCB-71E06A2239EB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F1D3-DC78-468E-8C95-E45E56A831FB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20F45-7679-4634-9921-18B4694E7FD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BB9D-0444-42E0-89C3-F887AA2ABDBE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FD4A-66A0-40E8-8325-5BF7D4303E3F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EC51-3E8D-4E97-B1F2-0DAE17A49039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6506-CD57-419E-B555-115BA109C04E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7ACB-7773-48CB-9025-929C47465A39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0F50-A871-49BE-BF33-D69C7F2A0FF0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031F7-D773-433F-9920-4BC4D22E0948}" type="datetime1">
              <a:rPr lang="de-DE" smtClean="0"/>
              <a:pPr/>
              <a:t>07.06.2019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671-EB06-4FE0-B603-5597A3A057F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85802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3174" y="3829054"/>
            <a:ext cx="6215106" cy="1314458"/>
          </a:xfrm>
        </p:spPr>
        <p:txBody>
          <a:bodyPr>
            <a:normAutofit fontScale="90000"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Statusbericht</a:t>
            </a:r>
            <a:br>
              <a:rPr lang="de-DE" sz="4800" b="1" dirty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</a:br>
            <a:r>
              <a:rPr lang="de-DE" sz="4800" b="1" dirty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07.06.2019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57892"/>
            <a:ext cx="5357818" cy="1000108"/>
          </a:xfrm>
        </p:spPr>
        <p:txBody>
          <a:bodyPr>
            <a:normAutofit/>
          </a:bodyPr>
          <a:lstStyle/>
          <a:p>
            <a:pPr algn="l"/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 Gutnik, Shabithan Uthayakumaran, Valeria Pagliaro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war die ursprüngliche Projektidee?“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2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pic>
        <p:nvPicPr>
          <p:cNvPr id="1026" name="Picture 2" descr="D:\Documents\Dropbox\E-Health SS19\Bilder\Mockups\08_Tagebuch_ausfüll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2357430"/>
            <a:ext cx="4184199" cy="3143272"/>
          </a:xfrm>
          <a:prstGeom prst="rect">
            <a:avLst/>
          </a:prstGeom>
          <a:noFill/>
        </p:spPr>
      </p:pic>
      <p:pic>
        <p:nvPicPr>
          <p:cNvPr id="1027" name="Picture 3" descr="D:\Documents\Dropbox\E-Health SS19\Bilder\Mockups\07_Diagram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357430"/>
            <a:ext cx="4214842" cy="315186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047980" y="2000240"/>
            <a:ext cx="295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Kozuka Gothic Pr6N B" pitchFamily="34" charset="-128"/>
                <a:ea typeface="Kozuka Gothic Pr6N B" pitchFamily="34" charset="-128"/>
              </a:rPr>
              <a:t>Patient füllt Tagebuch aus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28839" y="2000240"/>
            <a:ext cx="349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Kozuka Gothic Pr6N B" pitchFamily="34" charset="-128"/>
                <a:ea typeface="Kozuka Gothic Pr6N B" pitchFamily="34" charset="-128"/>
              </a:rPr>
              <a:t>Psychologe sieht Tagebuch ein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wurde realisiert?“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HTML/CSS</a:t>
            </a:r>
            <a:r>
              <a:rPr lang="de-DE" dirty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vollständig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Login 100%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Client JS 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Ausloggen 100 %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Client JS</a:t>
            </a:r>
            <a:r>
              <a:rPr lang="de-DE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– </a:t>
            </a:r>
            <a:r>
              <a:rPr lang="de-DE" b="1" dirty="0">
                <a:solidFill>
                  <a:schemeClr val="accent6">
                    <a:lumMod val="75000"/>
                  </a:schemeClr>
                </a:solidFill>
                <a:latin typeface="Kozuka Gothic Pro L" pitchFamily="34" charset="-128"/>
                <a:ea typeface="Kozuka Gothic Pro L" pitchFamily="34" charset="-128"/>
              </a:rPr>
              <a:t>Patientensuche 20%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Webserver –</a:t>
            </a:r>
            <a:r>
              <a:rPr lang="de-DE" dirty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90%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Datenbank zu </a:t>
            </a:r>
            <a:r>
              <a:rPr lang="de-DE" b="1" dirty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25% </a:t>
            </a: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implementiert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Dokumentation wurde erweitert – </a:t>
            </a: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60%</a:t>
            </a:r>
            <a:r>
              <a:rPr lang="de-DE" b="1" dirty="0">
                <a:solidFill>
                  <a:srgbClr val="00B050"/>
                </a:solidFill>
                <a:latin typeface="Kozuka Gothic Pro L" pitchFamily="34" charset="-128"/>
                <a:ea typeface="Kozuka Gothic Pro L" pitchFamily="34" charset="-128"/>
              </a:rPr>
              <a:t> </a:t>
            </a: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(Anforderungen, Diagramme, Mockups)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3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fehlt?“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Restliche Client JS 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Restliche Implementation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800" dirty="0">
                <a:latin typeface="Kozuka Gothic Pro L" pitchFamily="34" charset="-128"/>
                <a:ea typeface="Kozuka Gothic Pro L" pitchFamily="34" charset="-128"/>
              </a:rPr>
              <a:t>Vollständige Dokumentation</a:t>
            </a:r>
          </a:p>
          <a:p>
            <a:pPr marL="514350" indent="-514350">
              <a:buNone/>
            </a:pPr>
            <a:endParaRPr lang="de-DE" sz="2800" dirty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None/>
            </a:pPr>
            <a:endParaRPr lang="de-DE" sz="2800" dirty="0">
              <a:latin typeface="Kozuka Gothic Pro L" pitchFamily="34" charset="-128"/>
              <a:ea typeface="Kozuka Gothic Pro L" pitchFamily="34" charset="-128"/>
            </a:endParaRPr>
          </a:p>
          <a:p>
            <a:pPr marL="514350" indent="-514350">
              <a:buFont typeface="+mj-lt"/>
              <a:buAutoNum type="arabicPeriod"/>
            </a:pPr>
            <a:endParaRPr lang="de-DE" sz="2800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4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„Gab es Probleme?“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Probleme: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Zeitprobleme, da andere Projekte nebenbei am laufen waren</a:t>
            </a:r>
          </a:p>
          <a:p>
            <a:pPr>
              <a:buNone/>
            </a:pPr>
            <a:r>
              <a:rPr lang="de-DE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Lösung: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Zeitpuffer verwendet und manche Funktionen später implementiert -&gt; Aufgaben nach hinten verschoben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5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„Sind Risiken eingetreten?“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14554"/>
            <a:ext cx="8643998" cy="22574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b="1" dirty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Risiko #4 </a:t>
            </a: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ist aufgetreten:</a:t>
            </a:r>
          </a:p>
          <a:p>
            <a:pPr>
              <a:buNone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       </a:t>
            </a:r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falsche Zeitplanung</a:t>
            </a:r>
          </a:p>
          <a:p>
            <a:pPr>
              <a:buNone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Wahrscheinlichkeit des Auftretens: </a:t>
            </a:r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50%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6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85720" y="2857496"/>
            <a:ext cx="642942" cy="436169"/>
          </a:xfrm>
          <a:prstGeom prst="rightArrow">
            <a:avLst/>
          </a:prstGeom>
          <a:noFill/>
          <a:ln w="38100">
            <a:solidFill>
              <a:srgbClr val="075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wird momentan umgesetzt?“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Webserver in https umschreiben</a:t>
            </a:r>
          </a:p>
          <a:p>
            <a:pPr marL="514350" indent="-514350"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Client JS</a:t>
            </a:r>
          </a:p>
          <a:p>
            <a:pPr marL="514350" indent="-514350">
              <a:buAutoNum type="arabicPeriod"/>
            </a:pPr>
            <a:r>
              <a:rPr lang="de-DE" dirty="0">
                <a:latin typeface="Kozuka Gothic Pro L" pitchFamily="34" charset="-128"/>
                <a:ea typeface="Kozuka Gothic Pro L" pitchFamily="34" charset="-128"/>
              </a:rPr>
              <a:t>Dokumentation</a:t>
            </a:r>
          </a:p>
          <a:p>
            <a:pPr marL="514350" indent="-514350">
              <a:buNone/>
            </a:pPr>
            <a:endParaRPr lang="de-DE" dirty="0">
              <a:latin typeface="Kozuka Gothic Pro L" pitchFamily="34" charset="-128"/>
              <a:ea typeface="Kozuka Gothic Pro L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7</a:t>
            </a:fld>
            <a:endParaRPr lang="de-DE" sz="1600" b="1" dirty="0"/>
          </a:p>
        </p:txBody>
      </p:sp>
      <p:pic>
        <p:nvPicPr>
          <p:cNvPr id="8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latin typeface="Kozuka Gothic Pro L" pitchFamily="34" charset="-128"/>
                <a:ea typeface="Kozuka Gothic Pro L" pitchFamily="34" charset="-128"/>
              </a:rPr>
              <a:t>„Was sind die nächsten Schritte?“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de-DE" sz="3000" b="1" dirty="0">
                <a:solidFill>
                  <a:srgbClr val="C00000"/>
                </a:solidFill>
                <a:latin typeface="Kozuka Gothic Pro L" pitchFamily="34" charset="-128"/>
                <a:ea typeface="Kozuka Gothic Pro L" pitchFamily="34" charset="-128"/>
              </a:rPr>
              <a:t>Priorität 1: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Restliche Client JS Funktionen fertig implementieren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HTTPS Implementierung bei Webserver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Datenbank</a:t>
            </a:r>
          </a:p>
          <a:p>
            <a:pPr marL="514350" indent="-514350">
              <a:buNone/>
            </a:pPr>
            <a:r>
              <a:rPr lang="de-DE" sz="3000" b="1" dirty="0">
                <a:solidFill>
                  <a:srgbClr val="075E45"/>
                </a:solidFill>
                <a:latin typeface="Kozuka Gothic Pro L" pitchFamily="34" charset="-128"/>
                <a:ea typeface="Kozuka Gothic Pro L" pitchFamily="34" charset="-128"/>
              </a:rPr>
              <a:t>Priorität 2: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Verbindung Datenbank und Webserver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Testing</a:t>
            </a:r>
          </a:p>
          <a:p>
            <a:pPr marL="514350" indent="-514350"/>
            <a:r>
              <a:rPr lang="de-DE" sz="3000" dirty="0">
                <a:latin typeface="Kozuka Gothic Pro L" pitchFamily="34" charset="-128"/>
                <a:ea typeface="Kozuka Gothic Pro L" pitchFamily="34" charset="-128"/>
              </a:rPr>
              <a:t>Deployment</a:t>
            </a:r>
          </a:p>
          <a:p>
            <a:pPr marL="514350" indent="-514350">
              <a:buNone/>
            </a:pPr>
            <a:endParaRPr lang="de-DE" dirty="0"/>
          </a:p>
        </p:txBody>
      </p:sp>
      <p:pic>
        <p:nvPicPr>
          <p:cNvPr id="3074" name="Picture 2" descr="D:\Documents\Dropbox\E-Health SS19\Bilder\Logo-spieg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6" y="5715016"/>
            <a:ext cx="1143008" cy="1143008"/>
          </a:xfrm>
          <a:prstGeom prst="rect">
            <a:avLst/>
          </a:prstGeom>
          <a:noFill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671-EB06-4FE0-B603-5597A3A057FF}" type="slidenum">
              <a:rPr lang="de-DE" sz="1600" b="1" smtClean="0"/>
              <a:pPr/>
              <a:t>8</a:t>
            </a:fld>
            <a:endParaRPr lang="de-DE"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ocuments\Dropbox\E-Health SS19\Bilder\hintergr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1802" y="4000504"/>
            <a:ext cx="5214974" cy="1357322"/>
          </a:xfrm>
        </p:spPr>
        <p:txBody>
          <a:bodyPr>
            <a:noAutofit/>
          </a:bodyPr>
          <a:lstStyle/>
          <a:p>
            <a:pPr marL="514350" indent="-514350" algn="ctr">
              <a:buNone/>
            </a:pPr>
            <a:r>
              <a:rPr lang="de-DE" b="1" dirty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rPr>
              <a:t>Danke Für Eure Aufmerksamkeit!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Bildschirmpräsentation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Kozuka Gothic Pr6N B</vt:lpstr>
      <vt:lpstr>Kozuka Gothic Pro L</vt:lpstr>
      <vt:lpstr>Office Theme</vt:lpstr>
      <vt:lpstr>Statusbericht 07.06.2019</vt:lpstr>
      <vt:lpstr>„Was war die ursprüngliche Projektidee?“</vt:lpstr>
      <vt:lpstr>„Was wurde realisiert?“</vt:lpstr>
      <vt:lpstr>„Was fehlt?“</vt:lpstr>
      <vt:lpstr>„Gab es Probleme?“</vt:lpstr>
      <vt:lpstr>„Sind Risiken eingetreten?“</vt:lpstr>
      <vt:lpstr>„Was wird momentan umgesetzt?“</vt:lpstr>
      <vt:lpstr>„Was sind die nächsten Schritte?“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E-Mood-Tracker Statusbericht</dc:title>
  <dc:creator>Vale</dc:creator>
  <cp:lastModifiedBy>Jan Gutnik</cp:lastModifiedBy>
  <cp:revision>51</cp:revision>
  <dcterms:created xsi:type="dcterms:W3CDTF">2019-06-04T15:00:18Z</dcterms:created>
  <dcterms:modified xsi:type="dcterms:W3CDTF">2019-06-07T10:14:10Z</dcterms:modified>
</cp:coreProperties>
</file>