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3" r:id="rId6"/>
    <p:sldId id="264" r:id="rId7"/>
    <p:sldId id="260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0"/>
    <a:srgbClr val="075E45"/>
    <a:srgbClr val="F6BE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C5B9-C15F-4DE1-B449-93DC1CF3D41D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891C-C2E0-47D2-A56C-EEE7025CCCA9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F52-E910-4F36-85EC-F96E48ADDECF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50A-FB1E-4A78-85EE-DFC1898EFA02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BD5A-B6AA-41C0-9FCB-71E06A2239EB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1D3-DC78-468E-8C95-E45E56A831FB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F45-7679-4634-9921-18B4694E7FDF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BB9D-0444-42E0-89C3-F887AA2ABDBE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D4A-66A0-40E8-8325-5BF7D4303E3F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EC51-3E8D-4E97-B1F2-0DAE17A49039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6506-CD57-419E-B555-115BA109C04E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ACB-7773-48CB-9025-929C47465A39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F50-A871-49BE-BF33-D69C7F2A0FF0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31F7-D773-433F-9920-4BC4D22E0948}" type="datetime1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508" y="3614740"/>
            <a:ext cx="7772400" cy="1314458"/>
          </a:xfrm>
        </p:spPr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Statusbericht</a:t>
            </a:r>
            <a:endParaRPr lang="de-DE" sz="4800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5357818" cy="1000108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 Gutnik, Shabithan Uthayakumaran, Valeria Pagliaro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wurde realisiert?“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HTML/CSS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vollständig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Ausloggen 100 %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Webserver –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 zu </a:t>
            </a: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25%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 wurde erweitert 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30%</a:t>
            </a:r>
            <a:r>
              <a:rPr lang="de-DE" b="1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(Anforderungen, Mockups, Diagramme)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2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fehlt?“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Vollständige Dokumentation</a:t>
            </a: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3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„Gab es Probleme?“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Zeitprobleme, da andere Projekte nebenbei am laufen waren</a:t>
            </a:r>
          </a:p>
          <a:p>
            <a:pPr>
              <a:buNone/>
            </a:pP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Zeitpuffer verwendet und manche Funktionen später implementiert -&gt; Aufgaben nach hinten verschoben</a:t>
            </a: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4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„Sind Risiken eingetreten?“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643998" cy="2257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Risiko #4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ist aufgetreten: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      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falsche Zeitplanung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Wahrscheinlichkeit des Auftretens: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50%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5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wird momentan umgesetzt?“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Test </a:t>
            </a:r>
            <a:r>
              <a:rPr lang="de-DE" smtClean="0">
                <a:latin typeface="Kozuka Gothic Pro L" pitchFamily="34" charset="-128"/>
                <a:ea typeface="Kozuka Gothic Pro L" pitchFamily="34" charset="-128"/>
              </a:rPr>
              <a:t>Client JS mit Testdaten</a:t>
            </a: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6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sind die nächsten Schritte?“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sz="30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Priorität 1: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Restliche Client JS Funktionen fertig implementieren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None/>
            </a:pPr>
            <a:r>
              <a:rPr lang="de-DE" sz="3000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Priorität 2: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3074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7</a:t>
            </a:fld>
            <a:endParaRPr lang="de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802" y="4000504"/>
            <a:ext cx="5214974" cy="1357322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Danke Für Eure Aufmerksamkeit!</a:t>
            </a:r>
            <a:endParaRPr lang="de-DE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Statusbericht</vt:lpstr>
      <vt:lpstr>„Was wurde realisiert?“</vt:lpstr>
      <vt:lpstr>„Was fehlt?“</vt:lpstr>
      <vt:lpstr>„Gab es Probleme?“</vt:lpstr>
      <vt:lpstr>„Sind Risiken eingetreten?“</vt:lpstr>
      <vt:lpstr>„Was wird momentan umgesetzt?“</vt:lpstr>
      <vt:lpstr>„Was sind die nächsten Schritte?“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37</cp:revision>
  <dcterms:created xsi:type="dcterms:W3CDTF">2019-06-04T15:00:18Z</dcterms:created>
  <dcterms:modified xsi:type="dcterms:W3CDTF">2019-06-06T11:37:05Z</dcterms:modified>
</cp:coreProperties>
</file>