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6AB0-436A-432E-A22D-50BED4A97257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6AB0-436A-432E-A22D-50BED4A97257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6AB0-436A-432E-A22D-50BED4A97257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6AB0-436A-432E-A22D-50BED4A97257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6AB0-436A-432E-A22D-50BED4A97257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6AB0-436A-432E-A22D-50BED4A97257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6AB0-436A-432E-A22D-50BED4A97257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6AB0-436A-432E-A22D-50BED4A97257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6AB0-436A-432E-A22D-50BED4A97257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6AB0-436A-432E-A22D-50BED4A97257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6AB0-436A-432E-A22D-50BED4A97257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6AB0-436A-432E-A22D-50BED4A97257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AF671-EB06-4FE0-B603-5597A3A057FF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E-Mood-Tracker</a:t>
            </a:r>
            <a:br>
              <a:rPr lang="de-DE" dirty="0" smtClean="0"/>
            </a:br>
            <a:r>
              <a:rPr lang="de-DE" dirty="0" smtClean="0"/>
              <a:t>Statusbericht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Jan Gutnik, Shabithan Uthayakumaran, Valeria Pagliaro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wurde realisiert?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HTML/CSS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b="1" dirty="0" smtClean="0">
                <a:solidFill>
                  <a:srgbClr val="00B050"/>
                </a:solidFill>
              </a:rPr>
              <a:t>komplett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Client JS –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b="1" dirty="0" smtClean="0">
                <a:solidFill>
                  <a:srgbClr val="00B050"/>
                </a:solidFill>
              </a:rPr>
              <a:t>Login 100%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Webserver fast vollständig –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b="1" dirty="0" smtClean="0">
                <a:solidFill>
                  <a:srgbClr val="00B050"/>
                </a:solidFill>
              </a:rPr>
              <a:t>90%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Datenbank zu </a:t>
            </a:r>
            <a:r>
              <a:rPr lang="de-DE" b="1" dirty="0" smtClean="0">
                <a:solidFill>
                  <a:srgbClr val="C00000"/>
                </a:solidFill>
              </a:rPr>
              <a:t>25% </a:t>
            </a:r>
            <a:r>
              <a:rPr lang="de-DE" dirty="0" smtClean="0"/>
              <a:t>implementiert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Dokumentation wurde erweitert – </a:t>
            </a:r>
            <a:r>
              <a:rPr lang="de-DE" b="1" dirty="0" smtClean="0">
                <a:solidFill>
                  <a:srgbClr val="00B050"/>
                </a:solidFill>
              </a:rPr>
              <a:t>30% </a:t>
            </a:r>
            <a:r>
              <a:rPr lang="de-DE" dirty="0" smtClean="0"/>
              <a:t>(Anforderungen, Mockups, Diagramme)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fehlt?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Restliche Client JS Funktionen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HTTPS Implementierung bei Webserver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Restliche Implementation der Datenbank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Verbindung Datenbank und Webserver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Deployment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Testing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Vollständige Dokumentation</a:t>
            </a:r>
          </a:p>
          <a:p>
            <a:pPr marL="514350" indent="-514350">
              <a:buNone/>
            </a:pPr>
            <a:endParaRPr lang="de-DE" dirty="0" smtClean="0"/>
          </a:p>
          <a:p>
            <a:pPr marL="514350" indent="-514350">
              <a:buNone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Gab es Probleme?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b="1" dirty="0" smtClean="0"/>
              <a:t>Probleme: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Zeitprobleme, da andere Projekte nebenbei am laufen waren</a:t>
            </a:r>
          </a:p>
          <a:p>
            <a:pPr>
              <a:buNone/>
            </a:pPr>
            <a:r>
              <a:rPr lang="de-DE" b="1" dirty="0" smtClean="0"/>
              <a:t>Lösung</a:t>
            </a:r>
            <a:r>
              <a:rPr lang="de-DE" b="1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Zeitpuffer verwendet und manche Funktionen später implementiert -&gt; Aufgaben nach hinten verschoben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sind die nächsten Schritte?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de-DE" b="1" dirty="0" smtClean="0">
                <a:solidFill>
                  <a:srgbClr val="C00000"/>
                </a:solidFill>
              </a:rPr>
              <a:t>Priorität 1:</a:t>
            </a:r>
          </a:p>
          <a:p>
            <a:pPr marL="514350" indent="-514350"/>
            <a:r>
              <a:rPr lang="de-DE" dirty="0" smtClean="0"/>
              <a:t>Restliche Client JS Funktionen fertig implementieren</a:t>
            </a:r>
          </a:p>
          <a:p>
            <a:pPr marL="514350" indent="-514350"/>
            <a:r>
              <a:rPr lang="de-DE" dirty="0" smtClean="0"/>
              <a:t>HTTPS Implementierung bei Webserver</a:t>
            </a:r>
          </a:p>
          <a:p>
            <a:pPr marL="514350" indent="-514350"/>
            <a:r>
              <a:rPr lang="de-DE" dirty="0" smtClean="0"/>
              <a:t>Datenbank</a:t>
            </a:r>
          </a:p>
          <a:p>
            <a:pPr marL="514350" indent="-514350">
              <a:buNone/>
            </a:pPr>
            <a:r>
              <a:rPr lang="de-DE" b="1" dirty="0" smtClean="0">
                <a:solidFill>
                  <a:schemeClr val="accent6">
                    <a:lumMod val="50000"/>
                  </a:schemeClr>
                </a:solidFill>
              </a:rPr>
              <a:t>Priorität 2:</a:t>
            </a:r>
          </a:p>
          <a:p>
            <a:pPr marL="514350" indent="-514350"/>
            <a:r>
              <a:rPr lang="de-DE" dirty="0" smtClean="0"/>
              <a:t>Verbindung Datenbank und Webserver</a:t>
            </a:r>
          </a:p>
          <a:p>
            <a:pPr marL="514350" indent="-514350"/>
            <a:r>
              <a:rPr lang="de-DE" dirty="0" smtClean="0"/>
              <a:t>Testing</a:t>
            </a:r>
          </a:p>
          <a:p>
            <a:pPr marL="514350" indent="-514350"/>
            <a:r>
              <a:rPr lang="de-DE" dirty="0" smtClean="0"/>
              <a:t>Deployment</a:t>
            </a:r>
          </a:p>
          <a:p>
            <a:pPr marL="514350" indent="-514350">
              <a:buNone/>
            </a:pP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E-Mood-Tracker Statusbericht</vt:lpstr>
      <vt:lpstr>Was wurde realisiert?</vt:lpstr>
      <vt:lpstr>Was fehlt?</vt:lpstr>
      <vt:lpstr>Gab es Probleme?</vt:lpstr>
      <vt:lpstr>Was sind die nächsten Schritte?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E-Mood-Tracker Statusbericht</dc:title>
  <dc:creator>Vale</dc:creator>
  <cp:lastModifiedBy>Vale</cp:lastModifiedBy>
  <cp:revision>14</cp:revision>
  <dcterms:created xsi:type="dcterms:W3CDTF">2019-06-04T15:00:18Z</dcterms:created>
  <dcterms:modified xsi:type="dcterms:W3CDTF">2019-06-04T17:42:41Z</dcterms:modified>
</cp:coreProperties>
</file>