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E-Mood-Tracker</a:t>
            </a:r>
            <a:br>
              <a:rPr lang="de-DE" dirty="0" smtClean="0"/>
            </a:br>
            <a:r>
              <a:rPr lang="de-DE" dirty="0" smtClean="0"/>
              <a:t>Statusbericht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 Gutnik, Shabithan Uthayakumaran, Valeria Pagliaro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wurde realisiert?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HTML/CSS komplett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Client JS – Login 100%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Webserver fast vollständig – 90</a:t>
            </a:r>
            <a:r>
              <a:rPr lang="de-DE" dirty="0" smtClean="0"/>
              <a:t>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Datenbank zu 25% implementiert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wurde erweitert – 30% (Anforderungen, Mockups, Diagramme)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fehlt?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Restliche Implementation der Datenbank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Vollständige Dokumentation</a:t>
            </a:r>
          </a:p>
          <a:p>
            <a:pPr marL="514350" indent="-514350">
              <a:buNone/>
            </a:pPr>
            <a:endParaRPr lang="de-DE" dirty="0" smtClean="0"/>
          </a:p>
          <a:p>
            <a:pPr marL="514350" indent="-514350"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Gab es Probleme?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Zeitprobleme, da andere Projekte nebenbei am laufen waren</a:t>
            </a:r>
          </a:p>
          <a:p>
            <a:pPr marL="514350" indent="-514350"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Lösung: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Zeitpuffer verwendet und manche Funktionen später implementiert -&gt; Aufgaben nach hinten verschoben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b="1" dirty="0" smtClean="0"/>
              <a:t>Priorität 1:</a:t>
            </a:r>
          </a:p>
          <a:p>
            <a:pPr marL="514350" indent="-514350"/>
            <a:r>
              <a:rPr lang="de-DE" dirty="0" smtClean="0"/>
              <a:t>Restliche Client JS Funktionen fertig implementieren</a:t>
            </a:r>
          </a:p>
          <a:p>
            <a:pPr marL="514350" indent="-514350"/>
            <a:r>
              <a:rPr lang="de-DE" dirty="0" smtClean="0"/>
              <a:t>HTTPS Implementierung bei Webserver</a:t>
            </a:r>
          </a:p>
          <a:p>
            <a:pPr marL="514350" indent="-514350"/>
            <a:r>
              <a:rPr lang="de-DE" dirty="0" smtClean="0"/>
              <a:t>Datenbank</a:t>
            </a:r>
          </a:p>
          <a:p>
            <a:pPr marL="514350" indent="-514350">
              <a:buNone/>
            </a:pPr>
            <a:r>
              <a:rPr lang="de-DE" b="1" dirty="0" smtClean="0"/>
              <a:t>Priorität 2:</a:t>
            </a:r>
          </a:p>
          <a:p>
            <a:pPr marL="514350" indent="-514350"/>
            <a:r>
              <a:rPr lang="de-DE" dirty="0" smtClean="0"/>
              <a:t>Verbindung Datenbank und Webserver</a:t>
            </a:r>
          </a:p>
          <a:p>
            <a:pPr marL="514350" indent="-514350"/>
            <a:r>
              <a:rPr lang="de-DE" dirty="0" smtClean="0"/>
              <a:t>Testing</a:t>
            </a:r>
          </a:p>
          <a:p>
            <a:pPr marL="514350" indent="-514350"/>
            <a:r>
              <a:rPr lang="de-DE" dirty="0" smtClean="0"/>
              <a:t>Deployment</a:t>
            </a:r>
          </a:p>
          <a:p>
            <a:pPr marL="514350" indent="-514350">
              <a:buNone/>
            </a:pP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E-Mood-Tracker Statusbericht</vt:lpstr>
      <vt:lpstr>Was wurde realisiert?</vt:lpstr>
      <vt:lpstr>Was fehlt?</vt:lpstr>
      <vt:lpstr>Gab es Probleme?</vt:lpstr>
      <vt:lpstr>Was sind die nächsten Schritte?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Vale</cp:lastModifiedBy>
  <cp:revision>11</cp:revision>
  <dcterms:created xsi:type="dcterms:W3CDTF">2019-06-04T15:00:18Z</dcterms:created>
  <dcterms:modified xsi:type="dcterms:W3CDTF">2019-06-04T17:38:25Z</dcterms:modified>
</cp:coreProperties>
</file>