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85DF-5738-486A-B015-0EB08E83C667}" type="datetimeFigureOut">
              <a:rPr lang="de-DE" smtClean="0"/>
              <a:pPr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85DF-5738-486A-B015-0EB08E83C667}" type="datetimeFigureOut">
              <a:rPr lang="de-DE" smtClean="0"/>
              <a:pPr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85DF-5738-486A-B015-0EB08E83C667}" type="datetimeFigureOut">
              <a:rPr lang="de-DE" smtClean="0"/>
              <a:pPr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85DF-5738-486A-B015-0EB08E83C667}" type="datetimeFigureOut">
              <a:rPr lang="de-DE" smtClean="0"/>
              <a:pPr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85DF-5738-486A-B015-0EB08E83C667}" type="datetimeFigureOut">
              <a:rPr lang="de-DE" smtClean="0"/>
              <a:pPr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85DF-5738-486A-B015-0EB08E83C667}" type="datetimeFigureOut">
              <a:rPr lang="de-DE" smtClean="0"/>
              <a:pPr/>
              <a:t>27.06.2019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85DF-5738-486A-B015-0EB08E83C667}" type="datetimeFigureOut">
              <a:rPr lang="de-DE" smtClean="0"/>
              <a:pPr/>
              <a:t>27.06.2019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85DF-5738-486A-B015-0EB08E83C667}" type="datetimeFigureOut">
              <a:rPr lang="de-DE" smtClean="0"/>
              <a:pPr/>
              <a:t>27.06.2019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85DF-5738-486A-B015-0EB08E83C667}" type="datetimeFigureOut">
              <a:rPr lang="de-DE" smtClean="0"/>
              <a:pPr/>
              <a:t>27.06.2019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85DF-5738-486A-B015-0EB08E83C667}" type="datetimeFigureOut">
              <a:rPr lang="de-DE" smtClean="0"/>
              <a:pPr/>
              <a:t>27.06.2019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85DF-5738-486A-B015-0EB08E83C667}" type="datetimeFigureOut">
              <a:rPr lang="de-DE" smtClean="0"/>
              <a:pPr/>
              <a:t>27.06.2019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B85DF-5738-486A-B015-0EB08E83C667}" type="datetimeFigureOut">
              <a:rPr lang="de-DE" smtClean="0"/>
              <a:pPr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67895-9CD9-4983-83EC-F60E121908DF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D:\Documents\Dropbox\E-Health SS19\Bilder\hintergr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32" cy="6858024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43174" y="3829054"/>
            <a:ext cx="6215106" cy="1314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zuka Gothic Pro L" pitchFamily="34" charset="-128"/>
                <a:ea typeface="Kozuka Gothic Pro L" pitchFamily="34" charset="-128"/>
                <a:cs typeface="+mj-cs"/>
              </a:rPr>
              <a:t>Endpräsentation</a:t>
            </a:r>
            <a:endParaRPr kumimoji="0" lang="de-DE" sz="4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zuka Gothic Pro L" pitchFamily="34" charset="-128"/>
              <a:ea typeface="Kozuka Gothic Pro L" pitchFamily="34" charset="-128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857892"/>
            <a:ext cx="5357818" cy="1000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Jan Gutnik, Shabithan Uthayakumaran, Valeria Pagliaro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</a:p>
          <a:p>
            <a:r>
              <a:rPr lang="de-DE" dirty="0" smtClean="0"/>
              <a:t>Use Case</a:t>
            </a:r>
          </a:p>
          <a:p>
            <a:r>
              <a:rPr lang="de-DE" dirty="0" smtClean="0"/>
              <a:t>Was wurde realisiert?</a:t>
            </a:r>
          </a:p>
          <a:p>
            <a:r>
              <a:rPr lang="de-DE" dirty="0" smtClean="0"/>
              <a:t>Risiken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  <a:endParaRPr lang="de-DE" dirty="0"/>
          </a:p>
        </p:txBody>
      </p:sp>
      <p:pic>
        <p:nvPicPr>
          <p:cNvPr id="1026" name="Picture 2" descr="D:\Documents\Dropbox\E-Health SS19\Bilder\Mockups\01_Log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857364"/>
            <a:ext cx="3725702" cy="278608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85852" y="4786322"/>
            <a:ext cx="156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Mockup: Login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285852" y="4786322"/>
            <a:ext cx="305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Mockup: Startseite Psychologe</a:t>
            </a:r>
            <a:endParaRPr lang="de-DE" dirty="0"/>
          </a:p>
        </p:txBody>
      </p:sp>
      <p:pic>
        <p:nvPicPr>
          <p:cNvPr id="2050" name="Picture 2" descr="D:\Documents\Dropbox\E-Health SS19\Bilder\Mockups\02_Startseite_Psy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714488"/>
            <a:ext cx="3714776" cy="2786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4643446"/>
            <a:ext cx="252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Mockup: Dropdown links</a:t>
            </a:r>
            <a:endParaRPr lang="de-DE" dirty="0"/>
          </a:p>
        </p:txBody>
      </p:sp>
      <p:pic>
        <p:nvPicPr>
          <p:cNvPr id="3074" name="Picture 2" descr="D:\Documents\Dropbox\E-Health SS19\Bilder\Mockups\03_dropdown_psy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785926"/>
            <a:ext cx="3827504" cy="2857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285852" y="4643446"/>
            <a:ext cx="252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Mockup: Patient anlegen</a:t>
            </a:r>
            <a:endParaRPr lang="de-DE" dirty="0"/>
          </a:p>
        </p:txBody>
      </p:sp>
      <p:pic>
        <p:nvPicPr>
          <p:cNvPr id="4098" name="Picture 2" descr="D:\Documents\Dropbox\E-Health SS19\Bilder\Mockups\04_Patient_anleg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71612"/>
            <a:ext cx="4094442" cy="3071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285852" y="4643446"/>
            <a:ext cx="252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Mockup: Patient anlegen</a:t>
            </a:r>
            <a:endParaRPr lang="de-DE" dirty="0"/>
          </a:p>
        </p:txBody>
      </p:sp>
      <p:pic>
        <p:nvPicPr>
          <p:cNvPr id="5122" name="Picture 2" descr="D:\Documents\Dropbox\E-Health SS19\Bilder\Mockups\05_Patientensuch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7" y="1714488"/>
            <a:ext cx="3898913" cy="29289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Gliederung</vt:lpstr>
      <vt:lpstr>Projektidee</vt:lpstr>
      <vt:lpstr>Projektidee</vt:lpstr>
      <vt:lpstr>Projektidee</vt:lpstr>
      <vt:lpstr>Projektidee</vt:lpstr>
      <vt:lpstr>Projektidee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Vale</dc:creator>
  <cp:lastModifiedBy>Vale</cp:lastModifiedBy>
  <cp:revision>5</cp:revision>
  <dcterms:created xsi:type="dcterms:W3CDTF">2019-06-26T10:13:25Z</dcterms:created>
  <dcterms:modified xsi:type="dcterms:W3CDTF">2019-06-27T11:12:29Z</dcterms:modified>
</cp:coreProperties>
</file>