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96" r:id="rId3"/>
    <p:sldId id="298" r:id="rId4"/>
    <p:sldId id="270" r:id="rId5"/>
    <p:sldId id="271" r:id="rId6"/>
    <p:sldId id="299" r:id="rId7"/>
    <p:sldId id="320" r:id="rId8"/>
    <p:sldId id="301" r:id="rId9"/>
    <p:sldId id="302" r:id="rId10"/>
    <p:sldId id="265" r:id="rId11"/>
    <p:sldId id="303" r:id="rId12"/>
    <p:sldId id="304" r:id="rId13"/>
    <p:sldId id="305" r:id="rId14"/>
    <p:sldId id="310" r:id="rId15"/>
    <p:sldId id="268" r:id="rId16"/>
    <p:sldId id="276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Quattrocento" panose="02020502030000000404" pitchFamily="18" charset="0"/>
      <p:regular r:id="rId27"/>
      <p:bold r:id="rId28"/>
    </p:embeddedFont>
    <p:embeddedFont>
      <p:font typeface="Roboto Slab Light" panose="020B0604020202020204" charset="0"/>
      <p:regular r:id="rId29"/>
      <p:bold r:id="rId30"/>
    </p:embeddedFont>
    <p:embeddedFont>
      <p:font typeface="Saira Condensed" panose="020B0604020202020204" charset="0"/>
      <p:regular r:id="rId31"/>
      <p:bold r:id="rId32"/>
    </p:embeddedFont>
    <p:embeddedFont>
      <p:font typeface="Saira Condensed Medium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0BD"/>
    <a:srgbClr val="754255"/>
    <a:srgbClr val="D7DFE5"/>
    <a:srgbClr val="FF787F"/>
    <a:srgbClr val="E2E8ED"/>
    <a:srgbClr val="DCE3E8"/>
    <a:srgbClr val="434343"/>
    <a:srgbClr val="CFD9E0"/>
    <a:srgbClr val="4675A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E6D826-9B08-4B95-9791-423AF7B05A76}">
  <a:tblStyle styleId="{34E6D826-9B08-4B95-9791-423AF7B05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>
        <p:scale>
          <a:sx n="80" d="100"/>
          <a:sy n="80" d="100"/>
        </p:scale>
        <p:origin x="115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4DC4D-A2DE-4B06-BC12-25BF0EE3E889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A574D175-8BE9-405D-B7AA-0DA13D8C3CD8}">
      <dgm:prSet phldrT="[Texto]"/>
      <dgm:spPr/>
      <dgm:t>
        <a:bodyPr/>
        <a:lstStyle/>
        <a:p>
          <a:r>
            <a:rPr lang="es-AR" dirty="0"/>
            <a:t>BLUE TEST </a:t>
          </a:r>
        </a:p>
      </dgm:t>
    </dgm:pt>
    <dgm:pt modelId="{C3B66362-7D05-49CF-A159-CAECE1E3A758}" type="parTrans" cxnId="{B72EFBD3-E445-488E-A9B4-A414C9ADCD63}">
      <dgm:prSet/>
      <dgm:spPr/>
      <dgm:t>
        <a:bodyPr/>
        <a:lstStyle/>
        <a:p>
          <a:endParaRPr lang="es-AR"/>
        </a:p>
      </dgm:t>
    </dgm:pt>
    <dgm:pt modelId="{9D1D0F5C-42E6-4B87-89E1-D8518EF2BD45}" type="sibTrans" cxnId="{B72EFBD3-E445-488E-A9B4-A414C9ADCD63}">
      <dgm:prSet/>
      <dgm:spPr/>
      <dgm:t>
        <a:bodyPr/>
        <a:lstStyle/>
        <a:p>
          <a:endParaRPr lang="es-AR"/>
        </a:p>
      </dgm:t>
    </dgm:pt>
    <dgm:pt modelId="{357D6CE4-AA36-4C65-91D3-6E651641AC90}" type="asst">
      <dgm:prSet phldrT="[Texto]"/>
      <dgm:spPr/>
      <dgm:t>
        <a:bodyPr/>
        <a:lstStyle/>
        <a:p>
          <a:r>
            <a:rPr lang="es-AR" dirty="0"/>
            <a:t>negativo</a:t>
          </a:r>
        </a:p>
      </dgm:t>
    </dgm:pt>
    <dgm:pt modelId="{D7E78914-DEBB-401F-ABF2-703396C5F579}" type="parTrans" cxnId="{BC24AD7B-BFBD-4E64-924B-41DEE895348D}">
      <dgm:prSet/>
      <dgm:spPr/>
      <dgm:t>
        <a:bodyPr/>
        <a:lstStyle/>
        <a:p>
          <a:endParaRPr lang="es-AR"/>
        </a:p>
      </dgm:t>
    </dgm:pt>
    <dgm:pt modelId="{FF8D04C9-F3B7-413F-ABD0-AC05B7A2BE93}" type="sibTrans" cxnId="{BC24AD7B-BFBD-4E64-924B-41DEE895348D}">
      <dgm:prSet/>
      <dgm:spPr/>
      <dgm:t>
        <a:bodyPr/>
        <a:lstStyle/>
        <a:p>
          <a:endParaRPr lang="es-AR"/>
        </a:p>
      </dgm:t>
    </dgm:pt>
    <dgm:pt modelId="{758A7B97-1901-43D4-8297-588E409381C7}">
      <dgm:prSet phldrT="[Texto]"/>
      <dgm:spPr/>
      <dgm:t>
        <a:bodyPr/>
        <a:lstStyle/>
        <a:p>
          <a:r>
            <a:rPr lang="es-AR" dirty="0"/>
            <a:t>Interconsulta</a:t>
          </a:r>
        </a:p>
        <a:p>
          <a:r>
            <a:rPr lang="es-AR" dirty="0"/>
            <a:t>cirugía</a:t>
          </a:r>
        </a:p>
      </dgm:t>
    </dgm:pt>
    <dgm:pt modelId="{D531EF5C-AA2A-486F-AFCE-993F4A2DA276}" type="parTrans" cxnId="{C94EF791-0885-48A1-9293-B477FCD4C121}">
      <dgm:prSet/>
      <dgm:spPr/>
      <dgm:t>
        <a:bodyPr/>
        <a:lstStyle/>
        <a:p>
          <a:endParaRPr lang="es-AR"/>
        </a:p>
      </dgm:t>
    </dgm:pt>
    <dgm:pt modelId="{3E0228F3-EE5F-4895-9059-10B2D779BAAC}" type="sibTrans" cxnId="{C94EF791-0885-48A1-9293-B477FCD4C121}">
      <dgm:prSet/>
      <dgm:spPr/>
      <dgm:t>
        <a:bodyPr/>
        <a:lstStyle/>
        <a:p>
          <a:endParaRPr lang="es-AR"/>
        </a:p>
      </dgm:t>
    </dgm:pt>
    <dgm:pt modelId="{F8C8E0F1-20A2-46B2-AC23-F44A1C16EB0C}">
      <dgm:prSet phldrT="[Texto]" custT="1"/>
      <dgm:spPr/>
      <dgm:t>
        <a:bodyPr/>
        <a:lstStyle/>
        <a:p>
          <a:r>
            <a:rPr lang="es-AR" sz="1100" dirty="0"/>
            <a:t>BLUE TEST MODIFICADO</a:t>
          </a:r>
        </a:p>
      </dgm:t>
    </dgm:pt>
    <dgm:pt modelId="{C4B288D7-27DA-4C19-9390-C7D2DDB9B2A4}" type="parTrans" cxnId="{A0DD32EA-6B26-4B02-A918-9B33ABF7267C}">
      <dgm:prSet/>
      <dgm:spPr/>
      <dgm:t>
        <a:bodyPr/>
        <a:lstStyle/>
        <a:p>
          <a:endParaRPr lang="es-AR"/>
        </a:p>
      </dgm:t>
    </dgm:pt>
    <dgm:pt modelId="{C2F85E3A-D416-4D34-9554-FA159689DDC7}" type="sibTrans" cxnId="{A0DD32EA-6B26-4B02-A918-9B33ABF7267C}">
      <dgm:prSet/>
      <dgm:spPr/>
      <dgm:t>
        <a:bodyPr/>
        <a:lstStyle/>
        <a:p>
          <a:endParaRPr lang="es-AR"/>
        </a:p>
      </dgm:t>
    </dgm:pt>
    <dgm:pt modelId="{520786B2-1823-4351-B778-AF69CAAEE896}" type="asst">
      <dgm:prSet/>
      <dgm:spPr/>
      <dgm:t>
        <a:bodyPr/>
        <a:lstStyle/>
        <a:p>
          <a:r>
            <a:rPr lang="es-AR" dirty="0"/>
            <a:t>positivo</a:t>
          </a:r>
        </a:p>
      </dgm:t>
    </dgm:pt>
    <dgm:pt modelId="{C164305D-B367-4AA7-BB9F-BDCC9A40A998}" type="parTrans" cxnId="{28E0EB12-B5E2-4D3E-BD6D-1D4518363311}">
      <dgm:prSet/>
      <dgm:spPr/>
      <dgm:t>
        <a:bodyPr/>
        <a:lstStyle/>
        <a:p>
          <a:endParaRPr lang="es-AR"/>
        </a:p>
      </dgm:t>
    </dgm:pt>
    <dgm:pt modelId="{649F2C92-DB5D-41B1-8D97-82FEE8AC9344}" type="sibTrans" cxnId="{28E0EB12-B5E2-4D3E-BD6D-1D4518363311}">
      <dgm:prSet/>
      <dgm:spPr/>
      <dgm:t>
        <a:bodyPr/>
        <a:lstStyle/>
        <a:p>
          <a:endParaRPr lang="es-AR"/>
        </a:p>
      </dgm:t>
    </dgm:pt>
    <dgm:pt modelId="{2C62E0D1-C0BA-4B71-BB1C-0B613B178BE4}">
      <dgm:prSet/>
      <dgm:spPr/>
      <dgm:t>
        <a:bodyPr/>
        <a:lstStyle/>
        <a:p>
          <a:r>
            <a:rPr lang="es-AR" dirty="0"/>
            <a:t>positivo</a:t>
          </a:r>
        </a:p>
      </dgm:t>
    </dgm:pt>
    <dgm:pt modelId="{7A4B2C6E-F948-4D26-A8D9-615E90F80EC2}" type="parTrans" cxnId="{206E38D3-D521-4116-A96D-D0C7C8A46925}">
      <dgm:prSet/>
      <dgm:spPr/>
      <dgm:t>
        <a:bodyPr/>
        <a:lstStyle/>
        <a:p>
          <a:endParaRPr lang="es-AR"/>
        </a:p>
      </dgm:t>
    </dgm:pt>
    <dgm:pt modelId="{29A60C0E-CB3D-438F-B630-F61CF6C352A0}" type="sibTrans" cxnId="{206E38D3-D521-4116-A96D-D0C7C8A46925}">
      <dgm:prSet/>
      <dgm:spPr/>
      <dgm:t>
        <a:bodyPr/>
        <a:lstStyle/>
        <a:p>
          <a:endParaRPr lang="es-AR"/>
        </a:p>
      </dgm:t>
    </dgm:pt>
    <dgm:pt modelId="{77FCA1CE-09A1-473E-A866-772753D3B4EA}">
      <dgm:prSet/>
      <dgm:spPr/>
      <dgm:t>
        <a:bodyPr/>
        <a:lstStyle/>
        <a:p>
          <a:r>
            <a:rPr lang="es-AR" dirty="0"/>
            <a:t>negativo</a:t>
          </a:r>
        </a:p>
      </dgm:t>
    </dgm:pt>
    <dgm:pt modelId="{44F6C77F-8F69-44DF-8C59-846A91EF17CA}" type="parTrans" cxnId="{C7AD1070-511C-4D12-A966-4B49A4874CE3}">
      <dgm:prSet/>
      <dgm:spPr/>
      <dgm:t>
        <a:bodyPr/>
        <a:lstStyle/>
        <a:p>
          <a:endParaRPr lang="es-AR"/>
        </a:p>
      </dgm:t>
    </dgm:pt>
    <dgm:pt modelId="{AB5F40D4-BD8C-4125-AB8A-DC04215D7B6F}" type="sibTrans" cxnId="{C7AD1070-511C-4D12-A966-4B49A4874CE3}">
      <dgm:prSet/>
      <dgm:spPr/>
      <dgm:t>
        <a:bodyPr/>
        <a:lstStyle/>
        <a:p>
          <a:endParaRPr lang="es-AR"/>
        </a:p>
      </dgm:t>
    </dgm:pt>
    <dgm:pt modelId="{F3843B1C-A8C7-41FF-8C6D-46FE2A2159F8}">
      <dgm:prSet/>
      <dgm:spPr/>
      <dgm:t>
        <a:bodyPr/>
        <a:lstStyle/>
        <a:p>
          <a:r>
            <a:rPr lang="es-AR" dirty="0"/>
            <a:t>Alimentación vía oral</a:t>
          </a:r>
        </a:p>
      </dgm:t>
    </dgm:pt>
    <dgm:pt modelId="{3ED7A1D9-CCC7-416A-A252-78EC8DCA0A4B}" type="parTrans" cxnId="{3A795717-ACB2-4F3E-89D6-93EDB0A6EB63}">
      <dgm:prSet/>
      <dgm:spPr/>
      <dgm:t>
        <a:bodyPr/>
        <a:lstStyle/>
        <a:p>
          <a:endParaRPr lang="es-AR"/>
        </a:p>
      </dgm:t>
    </dgm:pt>
    <dgm:pt modelId="{D6F02696-3DF1-4043-B0E9-4C50D02507BD}" type="sibTrans" cxnId="{3A795717-ACB2-4F3E-89D6-93EDB0A6EB63}">
      <dgm:prSet/>
      <dgm:spPr/>
      <dgm:t>
        <a:bodyPr/>
        <a:lstStyle/>
        <a:p>
          <a:endParaRPr lang="es-AR"/>
        </a:p>
      </dgm:t>
    </dgm:pt>
    <dgm:pt modelId="{AB1B915D-667C-4498-B63A-BCA05B6751EA}" type="pres">
      <dgm:prSet presAssocID="{F874DC4D-A2DE-4B06-BC12-25BF0EE3E8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8B9207-EFF0-4036-BF9B-C3327964E707}" type="pres">
      <dgm:prSet presAssocID="{A574D175-8BE9-405D-B7AA-0DA13D8C3CD8}" presName="hierRoot1" presStyleCnt="0">
        <dgm:presLayoutVars>
          <dgm:hierBranch val="init"/>
        </dgm:presLayoutVars>
      </dgm:prSet>
      <dgm:spPr/>
    </dgm:pt>
    <dgm:pt modelId="{7CF5E9AE-8E69-4754-BCD8-BFD648BD9EC2}" type="pres">
      <dgm:prSet presAssocID="{A574D175-8BE9-405D-B7AA-0DA13D8C3CD8}" presName="rootComposite1" presStyleCnt="0"/>
      <dgm:spPr/>
    </dgm:pt>
    <dgm:pt modelId="{039DA5A5-E3A0-4EBA-89D5-4D9F68865B10}" type="pres">
      <dgm:prSet presAssocID="{A574D175-8BE9-405D-B7AA-0DA13D8C3CD8}" presName="rootText1" presStyleLbl="node0" presStyleIdx="0" presStyleCnt="2">
        <dgm:presLayoutVars>
          <dgm:chPref val="3"/>
        </dgm:presLayoutVars>
      </dgm:prSet>
      <dgm:spPr/>
    </dgm:pt>
    <dgm:pt modelId="{C4F2D740-7778-4E90-A845-13795C18F4A5}" type="pres">
      <dgm:prSet presAssocID="{A574D175-8BE9-405D-B7AA-0DA13D8C3CD8}" presName="rootConnector1" presStyleLbl="node1" presStyleIdx="0" presStyleCnt="0"/>
      <dgm:spPr/>
    </dgm:pt>
    <dgm:pt modelId="{571B2264-11A6-451E-9A7E-FDE2B42CA49E}" type="pres">
      <dgm:prSet presAssocID="{A574D175-8BE9-405D-B7AA-0DA13D8C3CD8}" presName="hierChild2" presStyleCnt="0"/>
      <dgm:spPr/>
    </dgm:pt>
    <dgm:pt modelId="{06C6C186-0C2C-469F-8E61-10E439132E60}" type="pres">
      <dgm:prSet presAssocID="{C4B288D7-27DA-4C19-9390-C7D2DDB9B2A4}" presName="Name37" presStyleLbl="parChTrans1D2" presStyleIdx="0" presStyleCnt="3"/>
      <dgm:spPr/>
    </dgm:pt>
    <dgm:pt modelId="{5B03F498-AFF3-4C80-BBC0-BB7EE75C3DEE}" type="pres">
      <dgm:prSet presAssocID="{F8C8E0F1-20A2-46B2-AC23-F44A1C16EB0C}" presName="hierRoot2" presStyleCnt="0">
        <dgm:presLayoutVars>
          <dgm:hierBranch val="init"/>
        </dgm:presLayoutVars>
      </dgm:prSet>
      <dgm:spPr/>
    </dgm:pt>
    <dgm:pt modelId="{39E33E20-0576-458A-8AD9-6FE77BE647BF}" type="pres">
      <dgm:prSet presAssocID="{F8C8E0F1-20A2-46B2-AC23-F44A1C16EB0C}" presName="rootComposite" presStyleCnt="0"/>
      <dgm:spPr/>
    </dgm:pt>
    <dgm:pt modelId="{7B8FB199-5BEF-465B-A7CF-453756608446}" type="pres">
      <dgm:prSet presAssocID="{F8C8E0F1-20A2-46B2-AC23-F44A1C16EB0C}" presName="rootText" presStyleLbl="node2" presStyleIdx="0" presStyleCnt="1">
        <dgm:presLayoutVars>
          <dgm:chPref val="3"/>
        </dgm:presLayoutVars>
      </dgm:prSet>
      <dgm:spPr/>
    </dgm:pt>
    <dgm:pt modelId="{CA4FB354-1FFB-4433-A948-FC2DD0506B86}" type="pres">
      <dgm:prSet presAssocID="{F8C8E0F1-20A2-46B2-AC23-F44A1C16EB0C}" presName="rootConnector" presStyleLbl="node2" presStyleIdx="0" presStyleCnt="1"/>
      <dgm:spPr/>
    </dgm:pt>
    <dgm:pt modelId="{DFD0B5D1-EF8F-41FB-9677-864033BB4CFB}" type="pres">
      <dgm:prSet presAssocID="{F8C8E0F1-20A2-46B2-AC23-F44A1C16EB0C}" presName="hierChild4" presStyleCnt="0"/>
      <dgm:spPr/>
    </dgm:pt>
    <dgm:pt modelId="{F9A3D396-8AC9-4DAA-B483-C0FE9BE3ED26}" type="pres">
      <dgm:prSet presAssocID="{7A4B2C6E-F948-4D26-A8D9-615E90F80EC2}" presName="Name37" presStyleLbl="parChTrans1D3" presStyleIdx="0" presStyleCnt="3"/>
      <dgm:spPr/>
    </dgm:pt>
    <dgm:pt modelId="{72AFEBF9-FA18-4BE6-A946-5FD4BA9B1EE0}" type="pres">
      <dgm:prSet presAssocID="{2C62E0D1-C0BA-4B71-BB1C-0B613B178BE4}" presName="hierRoot2" presStyleCnt="0">
        <dgm:presLayoutVars>
          <dgm:hierBranch val="init"/>
        </dgm:presLayoutVars>
      </dgm:prSet>
      <dgm:spPr/>
    </dgm:pt>
    <dgm:pt modelId="{852CA4AC-9E92-4C7F-BDD3-AD65646212F8}" type="pres">
      <dgm:prSet presAssocID="{2C62E0D1-C0BA-4B71-BB1C-0B613B178BE4}" presName="rootComposite" presStyleCnt="0"/>
      <dgm:spPr/>
    </dgm:pt>
    <dgm:pt modelId="{29C3E91E-8258-4C84-B278-D2EF4CB43B95}" type="pres">
      <dgm:prSet presAssocID="{2C62E0D1-C0BA-4B71-BB1C-0B613B178BE4}" presName="rootText" presStyleLbl="node3" presStyleIdx="0" presStyleCnt="3">
        <dgm:presLayoutVars>
          <dgm:chPref val="3"/>
        </dgm:presLayoutVars>
      </dgm:prSet>
      <dgm:spPr/>
    </dgm:pt>
    <dgm:pt modelId="{BDADC1FC-2A29-4E5E-BFA5-7BD9E8A96563}" type="pres">
      <dgm:prSet presAssocID="{2C62E0D1-C0BA-4B71-BB1C-0B613B178BE4}" presName="rootConnector" presStyleLbl="node3" presStyleIdx="0" presStyleCnt="3"/>
      <dgm:spPr/>
    </dgm:pt>
    <dgm:pt modelId="{04374595-A403-4FEB-9C45-5119BB20F3CD}" type="pres">
      <dgm:prSet presAssocID="{2C62E0D1-C0BA-4B71-BB1C-0B613B178BE4}" presName="hierChild4" presStyleCnt="0"/>
      <dgm:spPr/>
    </dgm:pt>
    <dgm:pt modelId="{B100D9C0-D7CE-425D-BEF9-28082FC6705F}" type="pres">
      <dgm:prSet presAssocID="{2C62E0D1-C0BA-4B71-BB1C-0B613B178BE4}" presName="hierChild5" presStyleCnt="0"/>
      <dgm:spPr/>
    </dgm:pt>
    <dgm:pt modelId="{80DB4218-7C69-45F3-A03A-E26BFC0D1E70}" type="pres">
      <dgm:prSet presAssocID="{44F6C77F-8F69-44DF-8C59-846A91EF17CA}" presName="Name37" presStyleLbl="parChTrans1D3" presStyleIdx="1" presStyleCnt="3"/>
      <dgm:spPr/>
    </dgm:pt>
    <dgm:pt modelId="{3A889537-C218-47D7-B54F-7AFB3D86B328}" type="pres">
      <dgm:prSet presAssocID="{77FCA1CE-09A1-473E-A866-772753D3B4EA}" presName="hierRoot2" presStyleCnt="0">
        <dgm:presLayoutVars>
          <dgm:hierBranch val="init"/>
        </dgm:presLayoutVars>
      </dgm:prSet>
      <dgm:spPr/>
    </dgm:pt>
    <dgm:pt modelId="{C1E68E5F-BF9B-43B1-9B75-6C0F8EBE2065}" type="pres">
      <dgm:prSet presAssocID="{77FCA1CE-09A1-473E-A866-772753D3B4EA}" presName="rootComposite" presStyleCnt="0"/>
      <dgm:spPr/>
    </dgm:pt>
    <dgm:pt modelId="{385920DE-4261-4FEB-996C-A7A600BA569B}" type="pres">
      <dgm:prSet presAssocID="{77FCA1CE-09A1-473E-A866-772753D3B4EA}" presName="rootText" presStyleLbl="node3" presStyleIdx="1" presStyleCnt="3" custLinFactNeighborX="10842" custLinFactNeighborY="19765">
        <dgm:presLayoutVars>
          <dgm:chPref val="3"/>
        </dgm:presLayoutVars>
      </dgm:prSet>
      <dgm:spPr/>
    </dgm:pt>
    <dgm:pt modelId="{400E2CF9-679E-4FB3-80FA-4B02C5CB5E16}" type="pres">
      <dgm:prSet presAssocID="{77FCA1CE-09A1-473E-A866-772753D3B4EA}" presName="rootConnector" presStyleLbl="node3" presStyleIdx="1" presStyleCnt="3"/>
      <dgm:spPr/>
    </dgm:pt>
    <dgm:pt modelId="{39EC4664-6035-4E9D-ADAC-ADF03F3BCE14}" type="pres">
      <dgm:prSet presAssocID="{77FCA1CE-09A1-473E-A866-772753D3B4EA}" presName="hierChild4" presStyleCnt="0"/>
      <dgm:spPr/>
    </dgm:pt>
    <dgm:pt modelId="{086A243E-E816-4762-927F-04A90CD7FB32}" type="pres">
      <dgm:prSet presAssocID="{77FCA1CE-09A1-473E-A866-772753D3B4EA}" presName="hierChild5" presStyleCnt="0"/>
      <dgm:spPr/>
    </dgm:pt>
    <dgm:pt modelId="{FED4A1CE-44D0-49E6-987A-A0D2842C2EE3}" type="pres">
      <dgm:prSet presAssocID="{F8C8E0F1-20A2-46B2-AC23-F44A1C16EB0C}" presName="hierChild5" presStyleCnt="0"/>
      <dgm:spPr/>
    </dgm:pt>
    <dgm:pt modelId="{81491761-3345-4A53-B192-2A8ED7DA6BB7}" type="pres">
      <dgm:prSet presAssocID="{A574D175-8BE9-405D-B7AA-0DA13D8C3CD8}" presName="hierChild3" presStyleCnt="0"/>
      <dgm:spPr/>
    </dgm:pt>
    <dgm:pt modelId="{6D15AD33-70C4-42CF-A6F1-E5B0B62332E1}" type="pres">
      <dgm:prSet presAssocID="{D7E78914-DEBB-401F-ABF2-703396C5F579}" presName="Name111" presStyleLbl="parChTrans1D2" presStyleIdx="1" presStyleCnt="3"/>
      <dgm:spPr/>
    </dgm:pt>
    <dgm:pt modelId="{B3067C83-063D-4801-A326-205FADAE8F05}" type="pres">
      <dgm:prSet presAssocID="{357D6CE4-AA36-4C65-91D3-6E651641AC90}" presName="hierRoot3" presStyleCnt="0">
        <dgm:presLayoutVars>
          <dgm:hierBranch val="l"/>
        </dgm:presLayoutVars>
      </dgm:prSet>
      <dgm:spPr/>
    </dgm:pt>
    <dgm:pt modelId="{11D9E139-73FE-443F-8134-B46896DA35AC}" type="pres">
      <dgm:prSet presAssocID="{357D6CE4-AA36-4C65-91D3-6E651641AC90}" presName="rootComposite3" presStyleCnt="0"/>
      <dgm:spPr/>
    </dgm:pt>
    <dgm:pt modelId="{3800D4F5-25CA-45C3-A797-6D65923A767E}" type="pres">
      <dgm:prSet presAssocID="{357D6CE4-AA36-4C65-91D3-6E651641AC90}" presName="rootText3" presStyleLbl="asst1" presStyleIdx="0" presStyleCnt="2">
        <dgm:presLayoutVars>
          <dgm:chPref val="3"/>
        </dgm:presLayoutVars>
      </dgm:prSet>
      <dgm:spPr/>
    </dgm:pt>
    <dgm:pt modelId="{756605AC-34EB-4C88-A4E6-2FD75541216C}" type="pres">
      <dgm:prSet presAssocID="{357D6CE4-AA36-4C65-91D3-6E651641AC90}" presName="rootConnector3" presStyleLbl="asst1" presStyleIdx="0" presStyleCnt="2"/>
      <dgm:spPr/>
    </dgm:pt>
    <dgm:pt modelId="{8A136C8B-40DE-496A-A9ED-ABCD327F74B9}" type="pres">
      <dgm:prSet presAssocID="{357D6CE4-AA36-4C65-91D3-6E651641AC90}" presName="hierChild6" presStyleCnt="0"/>
      <dgm:spPr/>
    </dgm:pt>
    <dgm:pt modelId="{D427DD02-E876-4C89-8E76-5C289C10D3CD}" type="pres">
      <dgm:prSet presAssocID="{357D6CE4-AA36-4C65-91D3-6E651641AC90}" presName="hierChild7" presStyleCnt="0"/>
      <dgm:spPr/>
    </dgm:pt>
    <dgm:pt modelId="{76694F41-D328-4986-998E-03F31FA7766D}" type="pres">
      <dgm:prSet presAssocID="{C164305D-B367-4AA7-BB9F-BDCC9A40A998}" presName="Name111" presStyleLbl="parChTrans1D2" presStyleIdx="2" presStyleCnt="3"/>
      <dgm:spPr/>
    </dgm:pt>
    <dgm:pt modelId="{03830400-D114-4084-A8BC-8D8D3CA58E92}" type="pres">
      <dgm:prSet presAssocID="{520786B2-1823-4351-B778-AF69CAAEE896}" presName="hierRoot3" presStyleCnt="0">
        <dgm:presLayoutVars>
          <dgm:hierBranch val="init"/>
        </dgm:presLayoutVars>
      </dgm:prSet>
      <dgm:spPr/>
    </dgm:pt>
    <dgm:pt modelId="{F27FECBD-A19D-4C53-8A6E-0BACE3E0BC48}" type="pres">
      <dgm:prSet presAssocID="{520786B2-1823-4351-B778-AF69CAAEE896}" presName="rootComposite3" presStyleCnt="0"/>
      <dgm:spPr/>
    </dgm:pt>
    <dgm:pt modelId="{8FAB5AA8-7B0D-446F-A91B-A0486E98D457}" type="pres">
      <dgm:prSet presAssocID="{520786B2-1823-4351-B778-AF69CAAEE896}" presName="rootText3" presStyleLbl="asst1" presStyleIdx="1" presStyleCnt="2">
        <dgm:presLayoutVars>
          <dgm:chPref val="3"/>
        </dgm:presLayoutVars>
      </dgm:prSet>
      <dgm:spPr/>
    </dgm:pt>
    <dgm:pt modelId="{5C9CD874-05C2-4A53-86FB-EB5004A076D6}" type="pres">
      <dgm:prSet presAssocID="{520786B2-1823-4351-B778-AF69CAAEE896}" presName="rootConnector3" presStyleLbl="asst1" presStyleIdx="1" presStyleCnt="2"/>
      <dgm:spPr/>
    </dgm:pt>
    <dgm:pt modelId="{E41FB400-A303-49BD-8F74-3C4EF8D64EC6}" type="pres">
      <dgm:prSet presAssocID="{520786B2-1823-4351-B778-AF69CAAEE896}" presName="hierChild6" presStyleCnt="0"/>
      <dgm:spPr/>
    </dgm:pt>
    <dgm:pt modelId="{02F7D52D-9E19-4B8B-837E-676A64AED553}" type="pres">
      <dgm:prSet presAssocID="{D531EF5C-AA2A-486F-AFCE-993F4A2DA276}" presName="Name37" presStyleLbl="parChTrans1D3" presStyleIdx="2" presStyleCnt="3"/>
      <dgm:spPr/>
    </dgm:pt>
    <dgm:pt modelId="{95E406A5-F28C-4B20-8CF9-4AEC726C5045}" type="pres">
      <dgm:prSet presAssocID="{758A7B97-1901-43D4-8297-588E409381C7}" presName="hierRoot2" presStyleCnt="0">
        <dgm:presLayoutVars>
          <dgm:hierBranch val="init"/>
        </dgm:presLayoutVars>
      </dgm:prSet>
      <dgm:spPr/>
    </dgm:pt>
    <dgm:pt modelId="{4E700AF9-198F-482C-9600-C9BFDF074426}" type="pres">
      <dgm:prSet presAssocID="{758A7B97-1901-43D4-8297-588E409381C7}" presName="rootComposite" presStyleCnt="0"/>
      <dgm:spPr/>
    </dgm:pt>
    <dgm:pt modelId="{E9361D28-88D6-4D86-AFFE-FFB2A42B8E97}" type="pres">
      <dgm:prSet presAssocID="{758A7B97-1901-43D4-8297-588E409381C7}" presName="rootText" presStyleLbl="node3" presStyleIdx="2" presStyleCnt="3">
        <dgm:presLayoutVars>
          <dgm:chPref val="3"/>
        </dgm:presLayoutVars>
      </dgm:prSet>
      <dgm:spPr/>
    </dgm:pt>
    <dgm:pt modelId="{7DB3D8CA-C770-4012-8483-1066794F0811}" type="pres">
      <dgm:prSet presAssocID="{758A7B97-1901-43D4-8297-588E409381C7}" presName="rootConnector" presStyleLbl="node3" presStyleIdx="2" presStyleCnt="3"/>
      <dgm:spPr/>
    </dgm:pt>
    <dgm:pt modelId="{0CA6A103-B2D2-42EC-BF89-52CF14BAB809}" type="pres">
      <dgm:prSet presAssocID="{758A7B97-1901-43D4-8297-588E409381C7}" presName="hierChild4" presStyleCnt="0"/>
      <dgm:spPr/>
    </dgm:pt>
    <dgm:pt modelId="{456E62EF-A9DB-490A-9727-4B03E6F23E99}" type="pres">
      <dgm:prSet presAssocID="{758A7B97-1901-43D4-8297-588E409381C7}" presName="hierChild5" presStyleCnt="0"/>
      <dgm:spPr/>
    </dgm:pt>
    <dgm:pt modelId="{ABABBCE2-60F9-45D2-841B-A47BE5152C43}" type="pres">
      <dgm:prSet presAssocID="{520786B2-1823-4351-B778-AF69CAAEE896}" presName="hierChild7" presStyleCnt="0"/>
      <dgm:spPr/>
    </dgm:pt>
    <dgm:pt modelId="{1E5CEDBD-2AAC-461C-924C-66DB5F71D594}" type="pres">
      <dgm:prSet presAssocID="{F3843B1C-A8C7-41FF-8C6D-46FE2A2159F8}" presName="hierRoot1" presStyleCnt="0">
        <dgm:presLayoutVars>
          <dgm:hierBranch val="init"/>
        </dgm:presLayoutVars>
      </dgm:prSet>
      <dgm:spPr/>
    </dgm:pt>
    <dgm:pt modelId="{21F5E2A2-FE30-4B90-9AE8-ACA62C180F27}" type="pres">
      <dgm:prSet presAssocID="{F3843B1C-A8C7-41FF-8C6D-46FE2A2159F8}" presName="rootComposite1" presStyleCnt="0"/>
      <dgm:spPr/>
    </dgm:pt>
    <dgm:pt modelId="{B9E82C10-9B91-4721-A35A-95FE15C44187}" type="pres">
      <dgm:prSet presAssocID="{F3843B1C-A8C7-41FF-8C6D-46FE2A2159F8}" presName="rootText1" presStyleLbl="node0" presStyleIdx="1" presStyleCnt="2" custScaleX="148617" custLinFactX="-100000" custLinFactY="335617" custLinFactNeighborX="-196789" custLinFactNeighborY="400000">
        <dgm:presLayoutVars>
          <dgm:chPref val="3"/>
        </dgm:presLayoutVars>
      </dgm:prSet>
      <dgm:spPr/>
    </dgm:pt>
    <dgm:pt modelId="{7FBE68A4-E7E0-476D-AFAA-6B42877DBD76}" type="pres">
      <dgm:prSet presAssocID="{F3843B1C-A8C7-41FF-8C6D-46FE2A2159F8}" presName="rootConnector1" presStyleLbl="node1" presStyleIdx="0" presStyleCnt="0"/>
      <dgm:spPr/>
    </dgm:pt>
    <dgm:pt modelId="{AA0D2ACA-7444-48AA-B7E7-A8E74E1F1AA9}" type="pres">
      <dgm:prSet presAssocID="{F3843B1C-A8C7-41FF-8C6D-46FE2A2159F8}" presName="hierChild2" presStyleCnt="0"/>
      <dgm:spPr/>
    </dgm:pt>
    <dgm:pt modelId="{E89C5CC4-BBD3-459C-A6E7-C6AD8F4B661C}" type="pres">
      <dgm:prSet presAssocID="{F3843B1C-A8C7-41FF-8C6D-46FE2A2159F8}" presName="hierChild3" presStyleCnt="0"/>
      <dgm:spPr/>
    </dgm:pt>
  </dgm:ptLst>
  <dgm:cxnLst>
    <dgm:cxn modelId="{80264405-5C02-4A26-B494-E746F4FB8C91}" type="presOf" srcId="{F8C8E0F1-20A2-46B2-AC23-F44A1C16EB0C}" destId="{CA4FB354-1FFB-4433-A948-FC2DD0506B86}" srcOrd="1" destOrd="0" presId="urn:microsoft.com/office/officeart/2005/8/layout/orgChart1"/>
    <dgm:cxn modelId="{E18BA00E-EA8C-4CC6-9C4D-FB6D159219BA}" type="presOf" srcId="{F3843B1C-A8C7-41FF-8C6D-46FE2A2159F8}" destId="{7FBE68A4-E7E0-476D-AFAA-6B42877DBD76}" srcOrd="1" destOrd="0" presId="urn:microsoft.com/office/officeart/2005/8/layout/orgChart1"/>
    <dgm:cxn modelId="{28E0EB12-B5E2-4D3E-BD6D-1D4518363311}" srcId="{A574D175-8BE9-405D-B7AA-0DA13D8C3CD8}" destId="{520786B2-1823-4351-B778-AF69CAAEE896}" srcOrd="1" destOrd="0" parTransId="{C164305D-B367-4AA7-BB9F-BDCC9A40A998}" sibTransId="{649F2C92-DB5D-41B1-8D97-82FEE8AC9344}"/>
    <dgm:cxn modelId="{3A795717-ACB2-4F3E-89D6-93EDB0A6EB63}" srcId="{F874DC4D-A2DE-4B06-BC12-25BF0EE3E889}" destId="{F3843B1C-A8C7-41FF-8C6D-46FE2A2159F8}" srcOrd="1" destOrd="0" parTransId="{3ED7A1D9-CCC7-416A-A252-78EC8DCA0A4B}" sibTransId="{D6F02696-3DF1-4043-B0E9-4C50D02507BD}"/>
    <dgm:cxn modelId="{4934501D-5195-4B3E-BACD-0608BFF878CB}" type="presOf" srcId="{D531EF5C-AA2A-486F-AFCE-993F4A2DA276}" destId="{02F7D52D-9E19-4B8B-837E-676A64AED553}" srcOrd="0" destOrd="0" presId="urn:microsoft.com/office/officeart/2005/8/layout/orgChart1"/>
    <dgm:cxn modelId="{A155EC26-546B-4D6C-B0B2-D28E3C89D666}" type="presOf" srcId="{77FCA1CE-09A1-473E-A866-772753D3B4EA}" destId="{385920DE-4261-4FEB-996C-A7A600BA569B}" srcOrd="0" destOrd="0" presId="urn:microsoft.com/office/officeart/2005/8/layout/orgChart1"/>
    <dgm:cxn modelId="{EA84CA30-687B-4CA6-940A-5262E99C3CBA}" type="presOf" srcId="{44F6C77F-8F69-44DF-8C59-846A91EF17CA}" destId="{80DB4218-7C69-45F3-A03A-E26BFC0D1E70}" srcOrd="0" destOrd="0" presId="urn:microsoft.com/office/officeart/2005/8/layout/orgChart1"/>
    <dgm:cxn modelId="{506D7141-D56B-4A17-AD4C-83BD8C7DCBF7}" type="presOf" srcId="{357D6CE4-AA36-4C65-91D3-6E651641AC90}" destId="{3800D4F5-25CA-45C3-A797-6D65923A767E}" srcOrd="0" destOrd="0" presId="urn:microsoft.com/office/officeart/2005/8/layout/orgChart1"/>
    <dgm:cxn modelId="{2652E146-5576-4DE2-A7E8-22764013BB88}" type="presOf" srcId="{77FCA1CE-09A1-473E-A866-772753D3B4EA}" destId="{400E2CF9-679E-4FB3-80FA-4B02C5CB5E16}" srcOrd="1" destOrd="0" presId="urn:microsoft.com/office/officeart/2005/8/layout/orgChart1"/>
    <dgm:cxn modelId="{64441A6A-1E56-4D60-B046-A7DC00D60AA0}" type="presOf" srcId="{7A4B2C6E-F948-4D26-A8D9-615E90F80EC2}" destId="{F9A3D396-8AC9-4DAA-B483-C0FE9BE3ED26}" srcOrd="0" destOrd="0" presId="urn:microsoft.com/office/officeart/2005/8/layout/orgChart1"/>
    <dgm:cxn modelId="{6F80C34B-E5F3-4C68-9714-C7FED53D9430}" type="presOf" srcId="{C164305D-B367-4AA7-BB9F-BDCC9A40A998}" destId="{76694F41-D328-4986-998E-03F31FA7766D}" srcOrd="0" destOrd="0" presId="urn:microsoft.com/office/officeart/2005/8/layout/orgChart1"/>
    <dgm:cxn modelId="{C7AD1070-511C-4D12-A966-4B49A4874CE3}" srcId="{F8C8E0F1-20A2-46B2-AC23-F44A1C16EB0C}" destId="{77FCA1CE-09A1-473E-A866-772753D3B4EA}" srcOrd="1" destOrd="0" parTransId="{44F6C77F-8F69-44DF-8C59-846A91EF17CA}" sibTransId="{AB5F40D4-BD8C-4125-AB8A-DC04215D7B6F}"/>
    <dgm:cxn modelId="{E2883850-0B15-45DD-BB9C-9AB6AAAB9668}" type="presOf" srcId="{F3843B1C-A8C7-41FF-8C6D-46FE2A2159F8}" destId="{B9E82C10-9B91-4721-A35A-95FE15C44187}" srcOrd="0" destOrd="0" presId="urn:microsoft.com/office/officeart/2005/8/layout/orgChart1"/>
    <dgm:cxn modelId="{6F611777-B852-46B3-BB6F-48DEB4385A80}" type="presOf" srcId="{357D6CE4-AA36-4C65-91D3-6E651641AC90}" destId="{756605AC-34EB-4C88-A4E6-2FD75541216C}" srcOrd="1" destOrd="0" presId="urn:microsoft.com/office/officeart/2005/8/layout/orgChart1"/>
    <dgm:cxn modelId="{BC24AD7B-BFBD-4E64-924B-41DEE895348D}" srcId="{A574D175-8BE9-405D-B7AA-0DA13D8C3CD8}" destId="{357D6CE4-AA36-4C65-91D3-6E651641AC90}" srcOrd="0" destOrd="0" parTransId="{D7E78914-DEBB-401F-ABF2-703396C5F579}" sibTransId="{FF8D04C9-F3B7-413F-ABD0-AC05B7A2BE93}"/>
    <dgm:cxn modelId="{C94EF791-0885-48A1-9293-B477FCD4C121}" srcId="{520786B2-1823-4351-B778-AF69CAAEE896}" destId="{758A7B97-1901-43D4-8297-588E409381C7}" srcOrd="0" destOrd="0" parTransId="{D531EF5C-AA2A-486F-AFCE-993F4A2DA276}" sibTransId="{3E0228F3-EE5F-4895-9059-10B2D779BAAC}"/>
    <dgm:cxn modelId="{F5BE4897-BE25-4668-9FCF-6F5920C05C99}" type="presOf" srcId="{A574D175-8BE9-405D-B7AA-0DA13D8C3CD8}" destId="{C4F2D740-7778-4E90-A845-13795C18F4A5}" srcOrd="1" destOrd="0" presId="urn:microsoft.com/office/officeart/2005/8/layout/orgChart1"/>
    <dgm:cxn modelId="{FE694A9E-540A-459F-9B21-DD1936A9C954}" type="presOf" srcId="{C4B288D7-27DA-4C19-9390-C7D2DDB9B2A4}" destId="{06C6C186-0C2C-469F-8E61-10E439132E60}" srcOrd="0" destOrd="0" presId="urn:microsoft.com/office/officeart/2005/8/layout/orgChart1"/>
    <dgm:cxn modelId="{FF9946BB-DEA6-443D-A064-62ABFF081BFA}" type="presOf" srcId="{2C62E0D1-C0BA-4B71-BB1C-0B613B178BE4}" destId="{29C3E91E-8258-4C84-B278-D2EF4CB43B95}" srcOrd="0" destOrd="0" presId="urn:microsoft.com/office/officeart/2005/8/layout/orgChart1"/>
    <dgm:cxn modelId="{F33102C1-457A-46F4-A3E4-2B5ED3E8A93D}" type="presOf" srcId="{2C62E0D1-C0BA-4B71-BB1C-0B613B178BE4}" destId="{BDADC1FC-2A29-4E5E-BFA5-7BD9E8A96563}" srcOrd="1" destOrd="0" presId="urn:microsoft.com/office/officeart/2005/8/layout/orgChart1"/>
    <dgm:cxn modelId="{5BA767C8-498D-4E44-983E-4E79CCF6E4F1}" type="presOf" srcId="{A574D175-8BE9-405D-B7AA-0DA13D8C3CD8}" destId="{039DA5A5-E3A0-4EBA-89D5-4D9F68865B10}" srcOrd="0" destOrd="0" presId="urn:microsoft.com/office/officeart/2005/8/layout/orgChart1"/>
    <dgm:cxn modelId="{BA93C0CF-C65E-4853-A504-DDAD63E68BCC}" type="presOf" srcId="{520786B2-1823-4351-B778-AF69CAAEE896}" destId="{8FAB5AA8-7B0D-446F-A91B-A0486E98D457}" srcOrd="0" destOrd="0" presId="urn:microsoft.com/office/officeart/2005/8/layout/orgChart1"/>
    <dgm:cxn modelId="{206E38D3-D521-4116-A96D-D0C7C8A46925}" srcId="{F8C8E0F1-20A2-46B2-AC23-F44A1C16EB0C}" destId="{2C62E0D1-C0BA-4B71-BB1C-0B613B178BE4}" srcOrd="0" destOrd="0" parTransId="{7A4B2C6E-F948-4D26-A8D9-615E90F80EC2}" sibTransId="{29A60C0E-CB3D-438F-B630-F61CF6C352A0}"/>
    <dgm:cxn modelId="{B72EFBD3-E445-488E-A9B4-A414C9ADCD63}" srcId="{F874DC4D-A2DE-4B06-BC12-25BF0EE3E889}" destId="{A574D175-8BE9-405D-B7AA-0DA13D8C3CD8}" srcOrd="0" destOrd="0" parTransId="{C3B66362-7D05-49CF-A159-CAECE1E3A758}" sibTransId="{9D1D0F5C-42E6-4B87-89E1-D8518EF2BD45}"/>
    <dgm:cxn modelId="{BEF982DD-E286-40F8-9F42-92B80D71663F}" type="presOf" srcId="{D7E78914-DEBB-401F-ABF2-703396C5F579}" destId="{6D15AD33-70C4-42CF-A6F1-E5B0B62332E1}" srcOrd="0" destOrd="0" presId="urn:microsoft.com/office/officeart/2005/8/layout/orgChart1"/>
    <dgm:cxn modelId="{FFDC8FDD-B96C-4EC7-8DBE-31B3F9DEFFD9}" type="presOf" srcId="{758A7B97-1901-43D4-8297-588E409381C7}" destId="{7DB3D8CA-C770-4012-8483-1066794F0811}" srcOrd="1" destOrd="0" presId="urn:microsoft.com/office/officeart/2005/8/layout/orgChart1"/>
    <dgm:cxn modelId="{86EA93DF-A687-4224-A992-329013BEC71F}" type="presOf" srcId="{758A7B97-1901-43D4-8297-588E409381C7}" destId="{E9361D28-88D6-4D86-AFFE-FFB2A42B8E97}" srcOrd="0" destOrd="0" presId="urn:microsoft.com/office/officeart/2005/8/layout/orgChart1"/>
    <dgm:cxn modelId="{E111E5E5-2860-4C52-8162-403ACD98CBDF}" type="presOf" srcId="{520786B2-1823-4351-B778-AF69CAAEE896}" destId="{5C9CD874-05C2-4A53-86FB-EB5004A076D6}" srcOrd="1" destOrd="0" presId="urn:microsoft.com/office/officeart/2005/8/layout/orgChart1"/>
    <dgm:cxn modelId="{A0DD32EA-6B26-4B02-A918-9B33ABF7267C}" srcId="{A574D175-8BE9-405D-B7AA-0DA13D8C3CD8}" destId="{F8C8E0F1-20A2-46B2-AC23-F44A1C16EB0C}" srcOrd="2" destOrd="0" parTransId="{C4B288D7-27DA-4C19-9390-C7D2DDB9B2A4}" sibTransId="{C2F85E3A-D416-4D34-9554-FA159689DDC7}"/>
    <dgm:cxn modelId="{391158ED-1FD4-4A77-89A6-F86AADA491C4}" type="presOf" srcId="{F8C8E0F1-20A2-46B2-AC23-F44A1C16EB0C}" destId="{7B8FB199-5BEF-465B-A7CF-453756608446}" srcOrd="0" destOrd="0" presId="urn:microsoft.com/office/officeart/2005/8/layout/orgChart1"/>
    <dgm:cxn modelId="{84FDE1FA-D8D7-48CC-A755-EFAA9C6B5C29}" type="presOf" srcId="{F874DC4D-A2DE-4B06-BC12-25BF0EE3E889}" destId="{AB1B915D-667C-4498-B63A-BCA05B6751EA}" srcOrd="0" destOrd="0" presId="urn:microsoft.com/office/officeart/2005/8/layout/orgChart1"/>
    <dgm:cxn modelId="{9F9D7AE5-CF0F-442D-8FE1-F46D94EC2369}" type="presParOf" srcId="{AB1B915D-667C-4498-B63A-BCA05B6751EA}" destId="{428B9207-EFF0-4036-BF9B-C3327964E707}" srcOrd="0" destOrd="0" presId="urn:microsoft.com/office/officeart/2005/8/layout/orgChart1"/>
    <dgm:cxn modelId="{B8F5E120-6745-4A9A-98B8-BA93710BBDAD}" type="presParOf" srcId="{428B9207-EFF0-4036-BF9B-C3327964E707}" destId="{7CF5E9AE-8E69-4754-BCD8-BFD648BD9EC2}" srcOrd="0" destOrd="0" presId="urn:microsoft.com/office/officeart/2005/8/layout/orgChart1"/>
    <dgm:cxn modelId="{6D2E165B-0D2C-4FDE-B2BF-BD0EB306A517}" type="presParOf" srcId="{7CF5E9AE-8E69-4754-BCD8-BFD648BD9EC2}" destId="{039DA5A5-E3A0-4EBA-89D5-4D9F68865B10}" srcOrd="0" destOrd="0" presId="urn:microsoft.com/office/officeart/2005/8/layout/orgChart1"/>
    <dgm:cxn modelId="{E35AD3CC-C55C-4AA9-93FC-39B4A5E8E06E}" type="presParOf" srcId="{7CF5E9AE-8E69-4754-BCD8-BFD648BD9EC2}" destId="{C4F2D740-7778-4E90-A845-13795C18F4A5}" srcOrd="1" destOrd="0" presId="urn:microsoft.com/office/officeart/2005/8/layout/orgChart1"/>
    <dgm:cxn modelId="{B0E75C5B-68BD-46D8-A6CB-035803F4B6B7}" type="presParOf" srcId="{428B9207-EFF0-4036-BF9B-C3327964E707}" destId="{571B2264-11A6-451E-9A7E-FDE2B42CA49E}" srcOrd="1" destOrd="0" presId="urn:microsoft.com/office/officeart/2005/8/layout/orgChart1"/>
    <dgm:cxn modelId="{1D927E9E-E46C-4427-AE75-4B8E345452D0}" type="presParOf" srcId="{571B2264-11A6-451E-9A7E-FDE2B42CA49E}" destId="{06C6C186-0C2C-469F-8E61-10E439132E60}" srcOrd="0" destOrd="0" presId="urn:microsoft.com/office/officeart/2005/8/layout/orgChart1"/>
    <dgm:cxn modelId="{CB4213EC-8CE9-4889-9ED8-04036FAF0E3D}" type="presParOf" srcId="{571B2264-11A6-451E-9A7E-FDE2B42CA49E}" destId="{5B03F498-AFF3-4C80-BBC0-BB7EE75C3DEE}" srcOrd="1" destOrd="0" presId="urn:microsoft.com/office/officeart/2005/8/layout/orgChart1"/>
    <dgm:cxn modelId="{36C3857A-1468-401F-AC4E-D5D3A4C44463}" type="presParOf" srcId="{5B03F498-AFF3-4C80-BBC0-BB7EE75C3DEE}" destId="{39E33E20-0576-458A-8AD9-6FE77BE647BF}" srcOrd="0" destOrd="0" presId="urn:microsoft.com/office/officeart/2005/8/layout/orgChart1"/>
    <dgm:cxn modelId="{B2E38D25-4051-489A-8E98-03E04105B092}" type="presParOf" srcId="{39E33E20-0576-458A-8AD9-6FE77BE647BF}" destId="{7B8FB199-5BEF-465B-A7CF-453756608446}" srcOrd="0" destOrd="0" presId="urn:microsoft.com/office/officeart/2005/8/layout/orgChart1"/>
    <dgm:cxn modelId="{8F6320B3-F0FE-451C-8621-534E95FEA3B7}" type="presParOf" srcId="{39E33E20-0576-458A-8AD9-6FE77BE647BF}" destId="{CA4FB354-1FFB-4433-A948-FC2DD0506B86}" srcOrd="1" destOrd="0" presId="urn:microsoft.com/office/officeart/2005/8/layout/orgChart1"/>
    <dgm:cxn modelId="{C2D87AEF-48D3-4E1C-A596-2970373DD127}" type="presParOf" srcId="{5B03F498-AFF3-4C80-BBC0-BB7EE75C3DEE}" destId="{DFD0B5D1-EF8F-41FB-9677-864033BB4CFB}" srcOrd="1" destOrd="0" presId="urn:microsoft.com/office/officeart/2005/8/layout/orgChart1"/>
    <dgm:cxn modelId="{190D97FD-8E08-4633-B555-CB89EA2D10A3}" type="presParOf" srcId="{DFD0B5D1-EF8F-41FB-9677-864033BB4CFB}" destId="{F9A3D396-8AC9-4DAA-B483-C0FE9BE3ED26}" srcOrd="0" destOrd="0" presId="urn:microsoft.com/office/officeart/2005/8/layout/orgChart1"/>
    <dgm:cxn modelId="{9B0D437B-9CFD-4CE3-A3AC-0A08737BB821}" type="presParOf" srcId="{DFD0B5D1-EF8F-41FB-9677-864033BB4CFB}" destId="{72AFEBF9-FA18-4BE6-A946-5FD4BA9B1EE0}" srcOrd="1" destOrd="0" presId="urn:microsoft.com/office/officeart/2005/8/layout/orgChart1"/>
    <dgm:cxn modelId="{9E91B0FA-5714-4482-98A1-B81C2CCB2D3C}" type="presParOf" srcId="{72AFEBF9-FA18-4BE6-A946-5FD4BA9B1EE0}" destId="{852CA4AC-9E92-4C7F-BDD3-AD65646212F8}" srcOrd="0" destOrd="0" presId="urn:microsoft.com/office/officeart/2005/8/layout/orgChart1"/>
    <dgm:cxn modelId="{06D94C64-DCE0-4CC3-8490-9B008EC91883}" type="presParOf" srcId="{852CA4AC-9E92-4C7F-BDD3-AD65646212F8}" destId="{29C3E91E-8258-4C84-B278-D2EF4CB43B95}" srcOrd="0" destOrd="0" presId="urn:microsoft.com/office/officeart/2005/8/layout/orgChart1"/>
    <dgm:cxn modelId="{DFC051BA-0204-45AB-B983-D7C0E0A506E3}" type="presParOf" srcId="{852CA4AC-9E92-4C7F-BDD3-AD65646212F8}" destId="{BDADC1FC-2A29-4E5E-BFA5-7BD9E8A96563}" srcOrd="1" destOrd="0" presId="urn:microsoft.com/office/officeart/2005/8/layout/orgChart1"/>
    <dgm:cxn modelId="{02AD6E40-B9FD-4157-84AA-BD2000A023D1}" type="presParOf" srcId="{72AFEBF9-FA18-4BE6-A946-5FD4BA9B1EE0}" destId="{04374595-A403-4FEB-9C45-5119BB20F3CD}" srcOrd="1" destOrd="0" presId="urn:microsoft.com/office/officeart/2005/8/layout/orgChart1"/>
    <dgm:cxn modelId="{DFA545C5-4988-47D0-8EBC-18537705B164}" type="presParOf" srcId="{72AFEBF9-FA18-4BE6-A946-5FD4BA9B1EE0}" destId="{B100D9C0-D7CE-425D-BEF9-28082FC6705F}" srcOrd="2" destOrd="0" presId="urn:microsoft.com/office/officeart/2005/8/layout/orgChart1"/>
    <dgm:cxn modelId="{F052382B-E47E-41DE-92B0-DEC44CDA0704}" type="presParOf" srcId="{DFD0B5D1-EF8F-41FB-9677-864033BB4CFB}" destId="{80DB4218-7C69-45F3-A03A-E26BFC0D1E70}" srcOrd="2" destOrd="0" presId="urn:microsoft.com/office/officeart/2005/8/layout/orgChart1"/>
    <dgm:cxn modelId="{509A368D-882D-4101-B5C0-19A6A2892CBA}" type="presParOf" srcId="{DFD0B5D1-EF8F-41FB-9677-864033BB4CFB}" destId="{3A889537-C218-47D7-B54F-7AFB3D86B328}" srcOrd="3" destOrd="0" presId="urn:microsoft.com/office/officeart/2005/8/layout/orgChart1"/>
    <dgm:cxn modelId="{4916EB43-CA47-4D06-8679-D4A0DF00942A}" type="presParOf" srcId="{3A889537-C218-47D7-B54F-7AFB3D86B328}" destId="{C1E68E5F-BF9B-43B1-9B75-6C0F8EBE2065}" srcOrd="0" destOrd="0" presId="urn:microsoft.com/office/officeart/2005/8/layout/orgChart1"/>
    <dgm:cxn modelId="{88E69EB5-8B1B-4D27-A681-1F67BFAB15E8}" type="presParOf" srcId="{C1E68E5F-BF9B-43B1-9B75-6C0F8EBE2065}" destId="{385920DE-4261-4FEB-996C-A7A600BA569B}" srcOrd="0" destOrd="0" presId="urn:microsoft.com/office/officeart/2005/8/layout/orgChart1"/>
    <dgm:cxn modelId="{A6DD3B2D-2363-4C2A-8C7F-705E07265187}" type="presParOf" srcId="{C1E68E5F-BF9B-43B1-9B75-6C0F8EBE2065}" destId="{400E2CF9-679E-4FB3-80FA-4B02C5CB5E16}" srcOrd="1" destOrd="0" presId="urn:microsoft.com/office/officeart/2005/8/layout/orgChart1"/>
    <dgm:cxn modelId="{53ABAA3D-3D42-492D-AF54-B5EEA39BCE16}" type="presParOf" srcId="{3A889537-C218-47D7-B54F-7AFB3D86B328}" destId="{39EC4664-6035-4E9D-ADAC-ADF03F3BCE14}" srcOrd="1" destOrd="0" presId="urn:microsoft.com/office/officeart/2005/8/layout/orgChart1"/>
    <dgm:cxn modelId="{82831111-BD2C-45FC-A07E-C961FEDE667B}" type="presParOf" srcId="{3A889537-C218-47D7-B54F-7AFB3D86B328}" destId="{086A243E-E816-4762-927F-04A90CD7FB32}" srcOrd="2" destOrd="0" presId="urn:microsoft.com/office/officeart/2005/8/layout/orgChart1"/>
    <dgm:cxn modelId="{86764FCE-8AA6-460E-9041-54D97FF5534E}" type="presParOf" srcId="{5B03F498-AFF3-4C80-BBC0-BB7EE75C3DEE}" destId="{FED4A1CE-44D0-49E6-987A-A0D2842C2EE3}" srcOrd="2" destOrd="0" presId="urn:microsoft.com/office/officeart/2005/8/layout/orgChart1"/>
    <dgm:cxn modelId="{618A563B-4942-455E-BCBC-9CC0CD4530A9}" type="presParOf" srcId="{428B9207-EFF0-4036-BF9B-C3327964E707}" destId="{81491761-3345-4A53-B192-2A8ED7DA6BB7}" srcOrd="2" destOrd="0" presId="urn:microsoft.com/office/officeart/2005/8/layout/orgChart1"/>
    <dgm:cxn modelId="{54D11CDA-A463-4098-943B-A3BB6F952D99}" type="presParOf" srcId="{81491761-3345-4A53-B192-2A8ED7DA6BB7}" destId="{6D15AD33-70C4-42CF-A6F1-E5B0B62332E1}" srcOrd="0" destOrd="0" presId="urn:microsoft.com/office/officeart/2005/8/layout/orgChart1"/>
    <dgm:cxn modelId="{40BD12CD-8613-4DE1-BF3F-EE04652E2268}" type="presParOf" srcId="{81491761-3345-4A53-B192-2A8ED7DA6BB7}" destId="{B3067C83-063D-4801-A326-205FADAE8F05}" srcOrd="1" destOrd="0" presId="urn:microsoft.com/office/officeart/2005/8/layout/orgChart1"/>
    <dgm:cxn modelId="{954587BD-9D93-40A9-88B3-DA977637443D}" type="presParOf" srcId="{B3067C83-063D-4801-A326-205FADAE8F05}" destId="{11D9E139-73FE-443F-8134-B46896DA35AC}" srcOrd="0" destOrd="0" presId="urn:microsoft.com/office/officeart/2005/8/layout/orgChart1"/>
    <dgm:cxn modelId="{61F4975B-4157-4DE3-B79D-53FF211A890B}" type="presParOf" srcId="{11D9E139-73FE-443F-8134-B46896DA35AC}" destId="{3800D4F5-25CA-45C3-A797-6D65923A767E}" srcOrd="0" destOrd="0" presId="urn:microsoft.com/office/officeart/2005/8/layout/orgChart1"/>
    <dgm:cxn modelId="{D01C86AD-C166-45BF-9A35-4823B2C46D96}" type="presParOf" srcId="{11D9E139-73FE-443F-8134-B46896DA35AC}" destId="{756605AC-34EB-4C88-A4E6-2FD75541216C}" srcOrd="1" destOrd="0" presId="urn:microsoft.com/office/officeart/2005/8/layout/orgChart1"/>
    <dgm:cxn modelId="{D41D181C-6C68-4161-8397-39737FDE1E66}" type="presParOf" srcId="{B3067C83-063D-4801-A326-205FADAE8F05}" destId="{8A136C8B-40DE-496A-A9ED-ABCD327F74B9}" srcOrd="1" destOrd="0" presId="urn:microsoft.com/office/officeart/2005/8/layout/orgChart1"/>
    <dgm:cxn modelId="{FF199795-41F4-472A-A453-509C251BB174}" type="presParOf" srcId="{B3067C83-063D-4801-A326-205FADAE8F05}" destId="{D427DD02-E876-4C89-8E76-5C289C10D3CD}" srcOrd="2" destOrd="0" presId="urn:microsoft.com/office/officeart/2005/8/layout/orgChart1"/>
    <dgm:cxn modelId="{B12BC1B6-AD24-41A6-8F80-9D041202E214}" type="presParOf" srcId="{81491761-3345-4A53-B192-2A8ED7DA6BB7}" destId="{76694F41-D328-4986-998E-03F31FA7766D}" srcOrd="2" destOrd="0" presId="urn:microsoft.com/office/officeart/2005/8/layout/orgChart1"/>
    <dgm:cxn modelId="{290555E5-920E-49C9-984B-86F67878FB1C}" type="presParOf" srcId="{81491761-3345-4A53-B192-2A8ED7DA6BB7}" destId="{03830400-D114-4084-A8BC-8D8D3CA58E92}" srcOrd="3" destOrd="0" presId="urn:microsoft.com/office/officeart/2005/8/layout/orgChart1"/>
    <dgm:cxn modelId="{0A779B50-04E8-4A4D-9465-AD452C1559AF}" type="presParOf" srcId="{03830400-D114-4084-A8BC-8D8D3CA58E92}" destId="{F27FECBD-A19D-4C53-8A6E-0BACE3E0BC48}" srcOrd="0" destOrd="0" presId="urn:microsoft.com/office/officeart/2005/8/layout/orgChart1"/>
    <dgm:cxn modelId="{F9484B9A-5FDA-49BD-ADC3-FE6FE2780DED}" type="presParOf" srcId="{F27FECBD-A19D-4C53-8A6E-0BACE3E0BC48}" destId="{8FAB5AA8-7B0D-446F-A91B-A0486E98D457}" srcOrd="0" destOrd="0" presId="urn:microsoft.com/office/officeart/2005/8/layout/orgChart1"/>
    <dgm:cxn modelId="{F5680D5F-8542-4613-B515-DACF78F43AD9}" type="presParOf" srcId="{F27FECBD-A19D-4C53-8A6E-0BACE3E0BC48}" destId="{5C9CD874-05C2-4A53-86FB-EB5004A076D6}" srcOrd="1" destOrd="0" presId="urn:microsoft.com/office/officeart/2005/8/layout/orgChart1"/>
    <dgm:cxn modelId="{FBD065C2-C199-447D-BAF0-093D95E268C5}" type="presParOf" srcId="{03830400-D114-4084-A8BC-8D8D3CA58E92}" destId="{E41FB400-A303-49BD-8F74-3C4EF8D64EC6}" srcOrd="1" destOrd="0" presId="urn:microsoft.com/office/officeart/2005/8/layout/orgChart1"/>
    <dgm:cxn modelId="{303510D0-1021-4FC7-9718-0A7995193C54}" type="presParOf" srcId="{E41FB400-A303-49BD-8F74-3C4EF8D64EC6}" destId="{02F7D52D-9E19-4B8B-837E-676A64AED553}" srcOrd="0" destOrd="0" presId="urn:microsoft.com/office/officeart/2005/8/layout/orgChart1"/>
    <dgm:cxn modelId="{3C5984A7-D0BA-44F6-9932-875AF4A23153}" type="presParOf" srcId="{E41FB400-A303-49BD-8F74-3C4EF8D64EC6}" destId="{95E406A5-F28C-4B20-8CF9-4AEC726C5045}" srcOrd="1" destOrd="0" presId="urn:microsoft.com/office/officeart/2005/8/layout/orgChart1"/>
    <dgm:cxn modelId="{E83A5987-3B47-4E16-930D-D06F5E1D6BB3}" type="presParOf" srcId="{95E406A5-F28C-4B20-8CF9-4AEC726C5045}" destId="{4E700AF9-198F-482C-9600-C9BFDF074426}" srcOrd="0" destOrd="0" presId="urn:microsoft.com/office/officeart/2005/8/layout/orgChart1"/>
    <dgm:cxn modelId="{EE9D0FAC-6F61-44AF-B295-DDB603C7237C}" type="presParOf" srcId="{4E700AF9-198F-482C-9600-C9BFDF074426}" destId="{E9361D28-88D6-4D86-AFFE-FFB2A42B8E97}" srcOrd="0" destOrd="0" presId="urn:microsoft.com/office/officeart/2005/8/layout/orgChart1"/>
    <dgm:cxn modelId="{EE8FA561-117D-4C9C-8859-4F58472BA75B}" type="presParOf" srcId="{4E700AF9-198F-482C-9600-C9BFDF074426}" destId="{7DB3D8CA-C770-4012-8483-1066794F0811}" srcOrd="1" destOrd="0" presId="urn:microsoft.com/office/officeart/2005/8/layout/orgChart1"/>
    <dgm:cxn modelId="{1B7F345F-0779-4C66-BAD3-2093F927747B}" type="presParOf" srcId="{95E406A5-F28C-4B20-8CF9-4AEC726C5045}" destId="{0CA6A103-B2D2-42EC-BF89-52CF14BAB809}" srcOrd="1" destOrd="0" presId="urn:microsoft.com/office/officeart/2005/8/layout/orgChart1"/>
    <dgm:cxn modelId="{209DE4B8-EFD0-4E76-9A1C-60407ED0F4D4}" type="presParOf" srcId="{95E406A5-F28C-4B20-8CF9-4AEC726C5045}" destId="{456E62EF-A9DB-490A-9727-4B03E6F23E99}" srcOrd="2" destOrd="0" presId="urn:microsoft.com/office/officeart/2005/8/layout/orgChart1"/>
    <dgm:cxn modelId="{51073AE6-9151-4B1C-A6AD-227D532078FC}" type="presParOf" srcId="{03830400-D114-4084-A8BC-8D8D3CA58E92}" destId="{ABABBCE2-60F9-45D2-841B-A47BE5152C43}" srcOrd="2" destOrd="0" presId="urn:microsoft.com/office/officeart/2005/8/layout/orgChart1"/>
    <dgm:cxn modelId="{13202E53-1183-48D7-A050-19260F72A63B}" type="presParOf" srcId="{AB1B915D-667C-4498-B63A-BCA05B6751EA}" destId="{1E5CEDBD-2AAC-461C-924C-66DB5F71D594}" srcOrd="1" destOrd="0" presId="urn:microsoft.com/office/officeart/2005/8/layout/orgChart1"/>
    <dgm:cxn modelId="{F763EAC1-CB88-4967-BD0F-7C1E657A7B57}" type="presParOf" srcId="{1E5CEDBD-2AAC-461C-924C-66DB5F71D594}" destId="{21F5E2A2-FE30-4B90-9AE8-ACA62C180F27}" srcOrd="0" destOrd="0" presId="urn:microsoft.com/office/officeart/2005/8/layout/orgChart1"/>
    <dgm:cxn modelId="{C5726CEF-59AE-4E94-B254-D18CCAC6BAC7}" type="presParOf" srcId="{21F5E2A2-FE30-4B90-9AE8-ACA62C180F27}" destId="{B9E82C10-9B91-4721-A35A-95FE15C44187}" srcOrd="0" destOrd="0" presId="urn:microsoft.com/office/officeart/2005/8/layout/orgChart1"/>
    <dgm:cxn modelId="{829E3C65-D8D0-458B-A710-523F66E6CBDD}" type="presParOf" srcId="{21F5E2A2-FE30-4B90-9AE8-ACA62C180F27}" destId="{7FBE68A4-E7E0-476D-AFAA-6B42877DBD76}" srcOrd="1" destOrd="0" presId="urn:microsoft.com/office/officeart/2005/8/layout/orgChart1"/>
    <dgm:cxn modelId="{BD8EB913-BA08-4EBE-BA1A-4E6CFAB69539}" type="presParOf" srcId="{1E5CEDBD-2AAC-461C-924C-66DB5F71D594}" destId="{AA0D2ACA-7444-48AA-B7E7-A8E74E1F1AA9}" srcOrd="1" destOrd="0" presId="urn:microsoft.com/office/officeart/2005/8/layout/orgChart1"/>
    <dgm:cxn modelId="{23FC1BA0-806E-4854-B685-21827A8C1CB8}" type="presParOf" srcId="{1E5CEDBD-2AAC-461C-924C-66DB5F71D594}" destId="{E89C5CC4-BBD3-459C-A6E7-C6AD8F4B66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10DBA9-C3EB-4F6B-94E6-C6F0D597F23C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BCD9749-1DB1-468E-B69D-416C9DB4DE16}">
      <dgm:prSet phldrT="[Texto]"/>
      <dgm:spPr/>
      <dgm:t>
        <a:bodyPr/>
        <a:lstStyle/>
        <a:p>
          <a:r>
            <a:rPr lang="es-AR" dirty="0"/>
            <a:t>Blue test negativo</a:t>
          </a:r>
        </a:p>
      </dgm:t>
    </dgm:pt>
    <dgm:pt modelId="{2C3AAF9A-5AB2-4622-A1F0-E634951BD758}" type="parTrans" cxnId="{54ED577E-BAD2-430E-B554-BCCA038FF1BC}">
      <dgm:prSet/>
      <dgm:spPr/>
      <dgm:t>
        <a:bodyPr/>
        <a:lstStyle/>
        <a:p>
          <a:endParaRPr lang="es-AR"/>
        </a:p>
      </dgm:t>
    </dgm:pt>
    <dgm:pt modelId="{578BA3B4-AC09-44AB-A70F-41B1F5F58E11}" type="sibTrans" cxnId="{54ED577E-BAD2-430E-B554-BCCA038FF1BC}">
      <dgm:prSet/>
      <dgm:spPr/>
      <dgm:t>
        <a:bodyPr/>
        <a:lstStyle/>
        <a:p>
          <a:endParaRPr lang="es-AR"/>
        </a:p>
      </dgm:t>
    </dgm:pt>
    <dgm:pt modelId="{1683E611-C173-407E-B606-5C350DE9B091}" type="asst">
      <dgm:prSet phldrT="[Texto]"/>
      <dgm:spPr/>
      <dgm:t>
        <a:bodyPr/>
        <a:lstStyle/>
        <a:p>
          <a:r>
            <a:rPr lang="es-AR" dirty="0"/>
            <a:t>Alimentación vía oral</a:t>
          </a:r>
        </a:p>
      </dgm:t>
    </dgm:pt>
    <dgm:pt modelId="{ADA21759-79F2-406A-9AE4-33FE69139A09}" type="parTrans" cxnId="{18FAAC2F-F15E-4B9B-831C-77568787B054}">
      <dgm:prSet/>
      <dgm:spPr/>
      <dgm:t>
        <a:bodyPr/>
        <a:lstStyle/>
        <a:p>
          <a:endParaRPr lang="es-AR"/>
        </a:p>
      </dgm:t>
    </dgm:pt>
    <dgm:pt modelId="{C6944D56-C03D-4B04-B316-2DBF171BD0D7}" type="sibTrans" cxnId="{18FAAC2F-F15E-4B9B-831C-77568787B054}">
      <dgm:prSet/>
      <dgm:spPr/>
      <dgm:t>
        <a:bodyPr/>
        <a:lstStyle/>
        <a:p>
          <a:endParaRPr lang="es-AR"/>
        </a:p>
      </dgm:t>
    </dgm:pt>
    <dgm:pt modelId="{5771B964-B0A7-42F5-A239-CA528373FCE7}">
      <dgm:prSet phldrT="[Texto]" custT="1"/>
      <dgm:spPr/>
      <dgm:t>
        <a:bodyPr/>
        <a:lstStyle/>
        <a:p>
          <a:r>
            <a:rPr lang="es-AR" sz="1800" b="1" dirty="0"/>
            <a:t>NO RETIRAR  SONDA</a:t>
          </a:r>
        </a:p>
        <a:p>
          <a:r>
            <a:rPr lang="es-AR" sz="1800" b="1" dirty="0"/>
            <a:t>NASOGÁSTRICA </a:t>
          </a:r>
          <a:endParaRPr lang="es-AR" sz="1600" b="1" dirty="0"/>
        </a:p>
      </dgm:t>
    </dgm:pt>
    <dgm:pt modelId="{F3AFDE4F-1E6D-417E-860C-4C242716D4D1}" type="parTrans" cxnId="{9B1643F0-2CAC-49F9-B6A6-366E18D1D595}">
      <dgm:prSet/>
      <dgm:spPr/>
      <dgm:t>
        <a:bodyPr/>
        <a:lstStyle/>
        <a:p>
          <a:endParaRPr lang="es-AR"/>
        </a:p>
      </dgm:t>
    </dgm:pt>
    <dgm:pt modelId="{D346AF10-7F5B-4DAB-8CF8-5EEFDFD886A2}" type="sibTrans" cxnId="{9B1643F0-2CAC-49F9-B6A6-366E18D1D595}">
      <dgm:prSet/>
      <dgm:spPr/>
      <dgm:t>
        <a:bodyPr/>
        <a:lstStyle/>
        <a:p>
          <a:endParaRPr lang="es-AR"/>
        </a:p>
      </dgm:t>
    </dgm:pt>
    <dgm:pt modelId="{C019C09C-66EA-476C-A841-FF19924BEFA6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 sonda nasogástrica</a:t>
          </a:r>
        </a:p>
        <a:p>
          <a:pPr>
            <a:lnSpc>
              <a:spcPct val="100000"/>
            </a:lnSpc>
          </a:pPr>
          <a:r>
            <a:rPr lang="es-AR" dirty="0"/>
            <a:t>+</a:t>
          </a:r>
        </a:p>
        <a:p>
          <a:pPr>
            <a:lnSpc>
              <a:spcPct val="100000"/>
            </a:lnSpc>
          </a:pPr>
          <a:r>
            <a:rPr lang="es-AR" dirty="0"/>
            <a:t>alimentación vía oral</a:t>
          </a:r>
        </a:p>
      </dgm:t>
    </dgm:pt>
    <dgm:pt modelId="{12D53C76-CB9D-45DA-BC0F-4BCFA89A754C}" type="parTrans" cxnId="{ED2E6BB9-EF4B-4B38-A6DC-9C266A257DDF}">
      <dgm:prSet/>
      <dgm:spPr/>
      <dgm:t>
        <a:bodyPr/>
        <a:lstStyle/>
        <a:p>
          <a:endParaRPr lang="es-AR"/>
        </a:p>
      </dgm:t>
    </dgm:pt>
    <dgm:pt modelId="{A7058689-3B0A-41F7-8027-85AE5A55E4D1}" type="sibTrans" cxnId="{ED2E6BB9-EF4B-4B38-A6DC-9C266A257DDF}">
      <dgm:prSet/>
      <dgm:spPr/>
      <dgm:t>
        <a:bodyPr/>
        <a:lstStyle/>
        <a:p>
          <a:endParaRPr lang="es-AR"/>
        </a:p>
      </dgm:t>
    </dgm:pt>
    <dgm:pt modelId="{17CA168A-B081-45DB-BCB0-155D3FC257F4}" type="pres">
      <dgm:prSet presAssocID="{2910DBA9-C3EB-4F6B-94E6-C6F0D597F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8C2C97-14E2-46D6-911E-050838314087}" type="pres">
      <dgm:prSet presAssocID="{3BCD9749-1DB1-468E-B69D-416C9DB4DE16}" presName="hierRoot1" presStyleCnt="0">
        <dgm:presLayoutVars>
          <dgm:hierBranch val="init"/>
        </dgm:presLayoutVars>
      </dgm:prSet>
      <dgm:spPr/>
    </dgm:pt>
    <dgm:pt modelId="{95300130-6FBD-4FA2-A8E9-657C8E223434}" type="pres">
      <dgm:prSet presAssocID="{3BCD9749-1DB1-468E-B69D-416C9DB4DE16}" presName="rootComposite1" presStyleCnt="0"/>
      <dgm:spPr/>
    </dgm:pt>
    <dgm:pt modelId="{3E74C636-8F74-4B44-9E2B-896D92C6217B}" type="pres">
      <dgm:prSet presAssocID="{3BCD9749-1DB1-468E-B69D-416C9DB4DE16}" presName="rootText1" presStyleLbl="node0" presStyleIdx="0" presStyleCnt="1">
        <dgm:presLayoutVars>
          <dgm:chPref val="3"/>
        </dgm:presLayoutVars>
      </dgm:prSet>
      <dgm:spPr/>
    </dgm:pt>
    <dgm:pt modelId="{80BDBCF4-E356-445D-8B99-E883BCA2AB96}" type="pres">
      <dgm:prSet presAssocID="{3BCD9749-1DB1-468E-B69D-416C9DB4DE16}" presName="rootConnector1" presStyleLbl="node1" presStyleIdx="0" presStyleCnt="0"/>
      <dgm:spPr/>
    </dgm:pt>
    <dgm:pt modelId="{1D231E1B-4BFA-4D5E-963B-ED530BA63FA1}" type="pres">
      <dgm:prSet presAssocID="{3BCD9749-1DB1-468E-B69D-416C9DB4DE16}" presName="hierChild2" presStyleCnt="0"/>
      <dgm:spPr/>
    </dgm:pt>
    <dgm:pt modelId="{314F90BD-A58D-44C2-B34C-69B6A09CAA85}" type="pres">
      <dgm:prSet presAssocID="{F3AFDE4F-1E6D-417E-860C-4C242716D4D1}" presName="Name37" presStyleLbl="parChTrans1D2" presStyleIdx="0" presStyleCnt="3"/>
      <dgm:spPr/>
    </dgm:pt>
    <dgm:pt modelId="{9341B91D-39C9-40D8-AF0B-8D9D44E75333}" type="pres">
      <dgm:prSet presAssocID="{5771B964-B0A7-42F5-A239-CA528373FCE7}" presName="hierRoot2" presStyleCnt="0">
        <dgm:presLayoutVars>
          <dgm:hierBranch val="init"/>
        </dgm:presLayoutVars>
      </dgm:prSet>
      <dgm:spPr/>
    </dgm:pt>
    <dgm:pt modelId="{5FF9A1EA-A1FC-4AE4-A635-C755255F28EE}" type="pres">
      <dgm:prSet presAssocID="{5771B964-B0A7-42F5-A239-CA528373FCE7}" presName="rootComposite" presStyleCnt="0"/>
      <dgm:spPr/>
    </dgm:pt>
    <dgm:pt modelId="{C451A49D-AF45-4525-9E90-53260B18519B}" type="pres">
      <dgm:prSet presAssocID="{5771B964-B0A7-42F5-A239-CA528373FCE7}" presName="rootText" presStyleLbl="node2" presStyleIdx="0" presStyleCnt="2" custScaleX="133591" custScaleY="134652" custLinFactNeighborX="595" custLinFactNeighborY="2378">
        <dgm:presLayoutVars>
          <dgm:chPref val="3"/>
        </dgm:presLayoutVars>
      </dgm:prSet>
      <dgm:spPr/>
    </dgm:pt>
    <dgm:pt modelId="{EE9C789A-2D5F-443E-A851-C288EDD67BF8}" type="pres">
      <dgm:prSet presAssocID="{5771B964-B0A7-42F5-A239-CA528373FCE7}" presName="rootConnector" presStyleLbl="node2" presStyleIdx="0" presStyleCnt="2"/>
      <dgm:spPr/>
    </dgm:pt>
    <dgm:pt modelId="{C9E77F77-A269-4686-925B-EE5C3C42F644}" type="pres">
      <dgm:prSet presAssocID="{5771B964-B0A7-42F5-A239-CA528373FCE7}" presName="hierChild4" presStyleCnt="0"/>
      <dgm:spPr/>
    </dgm:pt>
    <dgm:pt modelId="{CE4F421B-D194-4AAB-B598-41C74BD6355F}" type="pres">
      <dgm:prSet presAssocID="{5771B964-B0A7-42F5-A239-CA528373FCE7}" presName="hierChild5" presStyleCnt="0"/>
      <dgm:spPr/>
    </dgm:pt>
    <dgm:pt modelId="{AE98E42A-1531-4318-985B-4AB659276DC6}" type="pres">
      <dgm:prSet presAssocID="{12D53C76-CB9D-45DA-BC0F-4BCFA89A754C}" presName="Name37" presStyleLbl="parChTrans1D2" presStyleIdx="1" presStyleCnt="3"/>
      <dgm:spPr/>
    </dgm:pt>
    <dgm:pt modelId="{1D628BD4-BC3A-45CA-8762-44CB30D63237}" type="pres">
      <dgm:prSet presAssocID="{C019C09C-66EA-476C-A841-FF19924BEFA6}" presName="hierRoot2" presStyleCnt="0">
        <dgm:presLayoutVars>
          <dgm:hierBranch val="init"/>
        </dgm:presLayoutVars>
      </dgm:prSet>
      <dgm:spPr/>
    </dgm:pt>
    <dgm:pt modelId="{DBFDF271-2772-4E2A-91D0-755BF2C99975}" type="pres">
      <dgm:prSet presAssocID="{C019C09C-66EA-476C-A841-FF19924BEFA6}" presName="rootComposite" presStyleCnt="0"/>
      <dgm:spPr/>
    </dgm:pt>
    <dgm:pt modelId="{1CA3348A-2181-4F08-82BC-C9567249F995}" type="pres">
      <dgm:prSet presAssocID="{C019C09C-66EA-476C-A841-FF19924BEFA6}" presName="rootText" presStyleLbl="node2" presStyleIdx="1" presStyleCnt="2" custScaleX="148471" custScaleY="137662" custLinFactNeighborX="-316" custLinFactNeighborY="-3818">
        <dgm:presLayoutVars>
          <dgm:chPref val="3"/>
        </dgm:presLayoutVars>
      </dgm:prSet>
      <dgm:spPr/>
    </dgm:pt>
    <dgm:pt modelId="{C3988E00-2FB6-4ED1-A062-4976F2766118}" type="pres">
      <dgm:prSet presAssocID="{C019C09C-66EA-476C-A841-FF19924BEFA6}" presName="rootConnector" presStyleLbl="node2" presStyleIdx="1" presStyleCnt="2"/>
      <dgm:spPr/>
    </dgm:pt>
    <dgm:pt modelId="{D0131040-EC31-43EE-BDD5-8087FDCD3503}" type="pres">
      <dgm:prSet presAssocID="{C019C09C-66EA-476C-A841-FF19924BEFA6}" presName="hierChild4" presStyleCnt="0"/>
      <dgm:spPr/>
    </dgm:pt>
    <dgm:pt modelId="{BF129ED6-727D-4A45-9D95-977630FDFAAB}" type="pres">
      <dgm:prSet presAssocID="{C019C09C-66EA-476C-A841-FF19924BEFA6}" presName="hierChild5" presStyleCnt="0"/>
      <dgm:spPr/>
    </dgm:pt>
    <dgm:pt modelId="{6457E36D-DD21-47D5-8F19-F505E17EFE1A}" type="pres">
      <dgm:prSet presAssocID="{3BCD9749-1DB1-468E-B69D-416C9DB4DE16}" presName="hierChild3" presStyleCnt="0"/>
      <dgm:spPr/>
    </dgm:pt>
    <dgm:pt modelId="{4C4333BD-151A-4821-8CBD-244D6ACF0EA7}" type="pres">
      <dgm:prSet presAssocID="{ADA21759-79F2-406A-9AE4-33FE69139A09}" presName="Name111" presStyleLbl="parChTrans1D2" presStyleIdx="2" presStyleCnt="3"/>
      <dgm:spPr/>
    </dgm:pt>
    <dgm:pt modelId="{9369B835-16E4-425A-A489-53D1FD126F65}" type="pres">
      <dgm:prSet presAssocID="{1683E611-C173-407E-B606-5C350DE9B091}" presName="hierRoot3" presStyleCnt="0">
        <dgm:presLayoutVars>
          <dgm:hierBranch val="init"/>
        </dgm:presLayoutVars>
      </dgm:prSet>
      <dgm:spPr/>
    </dgm:pt>
    <dgm:pt modelId="{AD219913-18EC-43D1-A242-C45AA56BB6D1}" type="pres">
      <dgm:prSet presAssocID="{1683E611-C173-407E-B606-5C350DE9B091}" presName="rootComposite3" presStyleCnt="0"/>
      <dgm:spPr/>
    </dgm:pt>
    <dgm:pt modelId="{96E3DFB3-CF6A-4B78-8CC2-D5EF3940A92E}" type="pres">
      <dgm:prSet presAssocID="{1683E611-C173-407E-B606-5C350DE9B091}" presName="rootText3" presStyleLbl="asst1" presStyleIdx="0" presStyleCnt="1">
        <dgm:presLayoutVars>
          <dgm:chPref val="3"/>
        </dgm:presLayoutVars>
      </dgm:prSet>
      <dgm:spPr/>
    </dgm:pt>
    <dgm:pt modelId="{2D3DC926-58E6-4DAA-B092-5E12E69966CC}" type="pres">
      <dgm:prSet presAssocID="{1683E611-C173-407E-B606-5C350DE9B091}" presName="rootConnector3" presStyleLbl="asst1" presStyleIdx="0" presStyleCnt="1"/>
      <dgm:spPr/>
    </dgm:pt>
    <dgm:pt modelId="{C657C3B2-FFC7-4CC3-AD01-F47C34030FD4}" type="pres">
      <dgm:prSet presAssocID="{1683E611-C173-407E-B606-5C350DE9B091}" presName="hierChild6" presStyleCnt="0"/>
      <dgm:spPr/>
    </dgm:pt>
    <dgm:pt modelId="{7FEEAE81-AC13-425F-AEF1-8330EADCC862}" type="pres">
      <dgm:prSet presAssocID="{1683E611-C173-407E-B606-5C350DE9B091}" presName="hierChild7" presStyleCnt="0"/>
      <dgm:spPr/>
    </dgm:pt>
  </dgm:ptLst>
  <dgm:cxnLst>
    <dgm:cxn modelId="{18FAAC2F-F15E-4B9B-831C-77568787B054}" srcId="{3BCD9749-1DB1-468E-B69D-416C9DB4DE16}" destId="{1683E611-C173-407E-B606-5C350DE9B091}" srcOrd="0" destOrd="0" parTransId="{ADA21759-79F2-406A-9AE4-33FE69139A09}" sibTransId="{C6944D56-C03D-4B04-B316-2DBF171BD0D7}"/>
    <dgm:cxn modelId="{43F11F36-92BD-47B0-B20F-0D1F0484C68A}" type="presOf" srcId="{5771B964-B0A7-42F5-A239-CA528373FCE7}" destId="{C451A49D-AF45-4525-9E90-53260B18519B}" srcOrd="0" destOrd="0" presId="urn:microsoft.com/office/officeart/2005/8/layout/orgChart1"/>
    <dgm:cxn modelId="{3C0A595C-4615-4E81-915F-C981478C46DE}" type="presOf" srcId="{C019C09C-66EA-476C-A841-FF19924BEFA6}" destId="{C3988E00-2FB6-4ED1-A062-4976F2766118}" srcOrd="1" destOrd="0" presId="urn:microsoft.com/office/officeart/2005/8/layout/orgChart1"/>
    <dgm:cxn modelId="{2D05E65C-CA2C-4B40-8DEE-3F38EAE7F866}" type="presOf" srcId="{F3AFDE4F-1E6D-417E-860C-4C242716D4D1}" destId="{314F90BD-A58D-44C2-B34C-69B6A09CAA85}" srcOrd="0" destOrd="0" presId="urn:microsoft.com/office/officeart/2005/8/layout/orgChart1"/>
    <dgm:cxn modelId="{445B4570-5C7F-4DB4-AA9D-CD862A4801F3}" type="presOf" srcId="{2910DBA9-C3EB-4F6B-94E6-C6F0D597F23C}" destId="{17CA168A-B081-45DB-BCB0-155D3FC257F4}" srcOrd="0" destOrd="0" presId="urn:microsoft.com/office/officeart/2005/8/layout/orgChart1"/>
    <dgm:cxn modelId="{76A91254-BF13-4C08-8B4D-9047DF4850F1}" type="presOf" srcId="{C019C09C-66EA-476C-A841-FF19924BEFA6}" destId="{1CA3348A-2181-4F08-82BC-C9567249F995}" srcOrd="0" destOrd="0" presId="urn:microsoft.com/office/officeart/2005/8/layout/orgChart1"/>
    <dgm:cxn modelId="{54ED577E-BAD2-430E-B554-BCCA038FF1BC}" srcId="{2910DBA9-C3EB-4F6B-94E6-C6F0D597F23C}" destId="{3BCD9749-1DB1-468E-B69D-416C9DB4DE16}" srcOrd="0" destOrd="0" parTransId="{2C3AAF9A-5AB2-4622-A1F0-E634951BD758}" sibTransId="{578BA3B4-AC09-44AB-A70F-41B1F5F58E11}"/>
    <dgm:cxn modelId="{21534487-DA9F-4D06-95DA-5FE07D82B52E}" type="presOf" srcId="{3BCD9749-1DB1-468E-B69D-416C9DB4DE16}" destId="{3E74C636-8F74-4B44-9E2B-896D92C6217B}" srcOrd="0" destOrd="0" presId="urn:microsoft.com/office/officeart/2005/8/layout/orgChart1"/>
    <dgm:cxn modelId="{3A0065A0-E408-4820-A10B-93C01BC63BF0}" type="presOf" srcId="{1683E611-C173-407E-B606-5C350DE9B091}" destId="{96E3DFB3-CF6A-4B78-8CC2-D5EF3940A92E}" srcOrd="0" destOrd="0" presId="urn:microsoft.com/office/officeart/2005/8/layout/orgChart1"/>
    <dgm:cxn modelId="{22966FA6-B8A3-4E2E-93C3-E763A8A66C41}" type="presOf" srcId="{5771B964-B0A7-42F5-A239-CA528373FCE7}" destId="{EE9C789A-2D5F-443E-A851-C288EDD67BF8}" srcOrd="1" destOrd="0" presId="urn:microsoft.com/office/officeart/2005/8/layout/orgChart1"/>
    <dgm:cxn modelId="{82018DB3-3251-4C62-9330-E0B22BB7CE1A}" type="presOf" srcId="{12D53C76-CB9D-45DA-BC0F-4BCFA89A754C}" destId="{AE98E42A-1531-4318-985B-4AB659276DC6}" srcOrd="0" destOrd="0" presId="urn:microsoft.com/office/officeart/2005/8/layout/orgChart1"/>
    <dgm:cxn modelId="{ED2E6BB9-EF4B-4B38-A6DC-9C266A257DDF}" srcId="{3BCD9749-1DB1-468E-B69D-416C9DB4DE16}" destId="{C019C09C-66EA-476C-A841-FF19924BEFA6}" srcOrd="2" destOrd="0" parTransId="{12D53C76-CB9D-45DA-BC0F-4BCFA89A754C}" sibTransId="{A7058689-3B0A-41F7-8027-85AE5A55E4D1}"/>
    <dgm:cxn modelId="{0C5FE1BA-13D3-470A-B965-533F69C4384B}" type="presOf" srcId="{3BCD9749-1DB1-468E-B69D-416C9DB4DE16}" destId="{80BDBCF4-E356-445D-8B99-E883BCA2AB96}" srcOrd="1" destOrd="0" presId="urn:microsoft.com/office/officeart/2005/8/layout/orgChart1"/>
    <dgm:cxn modelId="{9B1643F0-2CAC-49F9-B6A6-366E18D1D595}" srcId="{3BCD9749-1DB1-468E-B69D-416C9DB4DE16}" destId="{5771B964-B0A7-42F5-A239-CA528373FCE7}" srcOrd="1" destOrd="0" parTransId="{F3AFDE4F-1E6D-417E-860C-4C242716D4D1}" sibTransId="{D346AF10-7F5B-4DAB-8CF8-5EEFDFD886A2}"/>
    <dgm:cxn modelId="{59734FF6-66A7-431C-826A-55D2A30B2D5D}" type="presOf" srcId="{1683E611-C173-407E-B606-5C350DE9B091}" destId="{2D3DC926-58E6-4DAA-B092-5E12E69966CC}" srcOrd="1" destOrd="0" presId="urn:microsoft.com/office/officeart/2005/8/layout/orgChart1"/>
    <dgm:cxn modelId="{79004EFB-BA51-4475-BF58-0CF5C3D8AD74}" type="presOf" srcId="{ADA21759-79F2-406A-9AE4-33FE69139A09}" destId="{4C4333BD-151A-4821-8CBD-244D6ACF0EA7}" srcOrd="0" destOrd="0" presId="urn:microsoft.com/office/officeart/2005/8/layout/orgChart1"/>
    <dgm:cxn modelId="{3ABFC09F-7C69-4544-A09C-DE34DB8C69ED}" type="presParOf" srcId="{17CA168A-B081-45DB-BCB0-155D3FC257F4}" destId="{8C8C2C97-14E2-46D6-911E-050838314087}" srcOrd="0" destOrd="0" presId="urn:microsoft.com/office/officeart/2005/8/layout/orgChart1"/>
    <dgm:cxn modelId="{05B4999B-9F14-4A33-9369-A64B82EAD6A7}" type="presParOf" srcId="{8C8C2C97-14E2-46D6-911E-050838314087}" destId="{95300130-6FBD-4FA2-A8E9-657C8E223434}" srcOrd="0" destOrd="0" presId="urn:microsoft.com/office/officeart/2005/8/layout/orgChart1"/>
    <dgm:cxn modelId="{51B51A5E-843A-4D05-86D6-7A4E8BCAAF47}" type="presParOf" srcId="{95300130-6FBD-4FA2-A8E9-657C8E223434}" destId="{3E74C636-8F74-4B44-9E2B-896D92C6217B}" srcOrd="0" destOrd="0" presId="urn:microsoft.com/office/officeart/2005/8/layout/orgChart1"/>
    <dgm:cxn modelId="{F6F5C09D-44A3-472F-B104-A2B8F311B325}" type="presParOf" srcId="{95300130-6FBD-4FA2-A8E9-657C8E223434}" destId="{80BDBCF4-E356-445D-8B99-E883BCA2AB96}" srcOrd="1" destOrd="0" presId="urn:microsoft.com/office/officeart/2005/8/layout/orgChart1"/>
    <dgm:cxn modelId="{8CB21441-7841-4047-8AC0-9BF95C34D3C0}" type="presParOf" srcId="{8C8C2C97-14E2-46D6-911E-050838314087}" destId="{1D231E1B-4BFA-4D5E-963B-ED530BA63FA1}" srcOrd="1" destOrd="0" presId="urn:microsoft.com/office/officeart/2005/8/layout/orgChart1"/>
    <dgm:cxn modelId="{6314259B-040C-4404-AE7B-1CA36666E367}" type="presParOf" srcId="{1D231E1B-4BFA-4D5E-963B-ED530BA63FA1}" destId="{314F90BD-A58D-44C2-B34C-69B6A09CAA85}" srcOrd="0" destOrd="0" presId="urn:microsoft.com/office/officeart/2005/8/layout/orgChart1"/>
    <dgm:cxn modelId="{DAC826BF-AB32-4EC2-941E-44E3A43719F8}" type="presParOf" srcId="{1D231E1B-4BFA-4D5E-963B-ED530BA63FA1}" destId="{9341B91D-39C9-40D8-AF0B-8D9D44E75333}" srcOrd="1" destOrd="0" presId="urn:microsoft.com/office/officeart/2005/8/layout/orgChart1"/>
    <dgm:cxn modelId="{3CAA7736-F08D-4BF2-AC47-3179BC6B0286}" type="presParOf" srcId="{9341B91D-39C9-40D8-AF0B-8D9D44E75333}" destId="{5FF9A1EA-A1FC-4AE4-A635-C755255F28EE}" srcOrd="0" destOrd="0" presId="urn:microsoft.com/office/officeart/2005/8/layout/orgChart1"/>
    <dgm:cxn modelId="{352FDF16-937B-4A32-8972-7B6AEFEC984A}" type="presParOf" srcId="{5FF9A1EA-A1FC-4AE4-A635-C755255F28EE}" destId="{C451A49D-AF45-4525-9E90-53260B18519B}" srcOrd="0" destOrd="0" presId="urn:microsoft.com/office/officeart/2005/8/layout/orgChart1"/>
    <dgm:cxn modelId="{4F8FF117-FE3F-4DFE-A4DC-994D3B822F41}" type="presParOf" srcId="{5FF9A1EA-A1FC-4AE4-A635-C755255F28EE}" destId="{EE9C789A-2D5F-443E-A851-C288EDD67BF8}" srcOrd="1" destOrd="0" presId="urn:microsoft.com/office/officeart/2005/8/layout/orgChart1"/>
    <dgm:cxn modelId="{03EFCA06-8D28-4BE1-BD69-C3E85E92DEBB}" type="presParOf" srcId="{9341B91D-39C9-40D8-AF0B-8D9D44E75333}" destId="{C9E77F77-A269-4686-925B-EE5C3C42F644}" srcOrd="1" destOrd="0" presId="urn:microsoft.com/office/officeart/2005/8/layout/orgChart1"/>
    <dgm:cxn modelId="{187E6E93-FABE-4F91-8D4D-A9451E0CCF1B}" type="presParOf" srcId="{9341B91D-39C9-40D8-AF0B-8D9D44E75333}" destId="{CE4F421B-D194-4AAB-B598-41C74BD6355F}" srcOrd="2" destOrd="0" presId="urn:microsoft.com/office/officeart/2005/8/layout/orgChart1"/>
    <dgm:cxn modelId="{145E8261-0E3A-4255-B68F-9F91AE2CBF07}" type="presParOf" srcId="{1D231E1B-4BFA-4D5E-963B-ED530BA63FA1}" destId="{AE98E42A-1531-4318-985B-4AB659276DC6}" srcOrd="2" destOrd="0" presId="urn:microsoft.com/office/officeart/2005/8/layout/orgChart1"/>
    <dgm:cxn modelId="{2E2BF25C-301D-40CC-B91E-DB6BABFFA408}" type="presParOf" srcId="{1D231E1B-4BFA-4D5E-963B-ED530BA63FA1}" destId="{1D628BD4-BC3A-45CA-8762-44CB30D63237}" srcOrd="3" destOrd="0" presId="urn:microsoft.com/office/officeart/2005/8/layout/orgChart1"/>
    <dgm:cxn modelId="{5EACA571-C6C7-4B4E-9BE3-5FA9AA5A049B}" type="presParOf" srcId="{1D628BD4-BC3A-45CA-8762-44CB30D63237}" destId="{DBFDF271-2772-4E2A-91D0-755BF2C99975}" srcOrd="0" destOrd="0" presId="urn:microsoft.com/office/officeart/2005/8/layout/orgChart1"/>
    <dgm:cxn modelId="{BAE4422F-95E5-4A43-BB5B-1B01D6E9A531}" type="presParOf" srcId="{DBFDF271-2772-4E2A-91D0-755BF2C99975}" destId="{1CA3348A-2181-4F08-82BC-C9567249F995}" srcOrd="0" destOrd="0" presId="urn:microsoft.com/office/officeart/2005/8/layout/orgChart1"/>
    <dgm:cxn modelId="{F1F13BB8-7EF9-4A0A-ABA7-2EB06DB4E1E1}" type="presParOf" srcId="{DBFDF271-2772-4E2A-91D0-755BF2C99975}" destId="{C3988E00-2FB6-4ED1-A062-4976F2766118}" srcOrd="1" destOrd="0" presId="urn:microsoft.com/office/officeart/2005/8/layout/orgChart1"/>
    <dgm:cxn modelId="{376ACF57-9AA1-4F68-9A02-FE9239567FA3}" type="presParOf" srcId="{1D628BD4-BC3A-45CA-8762-44CB30D63237}" destId="{D0131040-EC31-43EE-BDD5-8087FDCD3503}" srcOrd="1" destOrd="0" presId="urn:microsoft.com/office/officeart/2005/8/layout/orgChart1"/>
    <dgm:cxn modelId="{E872FD63-09E1-404C-B6EB-E62CCCF7AD5B}" type="presParOf" srcId="{1D628BD4-BC3A-45CA-8762-44CB30D63237}" destId="{BF129ED6-727D-4A45-9D95-977630FDFAAB}" srcOrd="2" destOrd="0" presId="urn:microsoft.com/office/officeart/2005/8/layout/orgChart1"/>
    <dgm:cxn modelId="{FA296C62-AD18-4894-9A90-9FB4903A0276}" type="presParOf" srcId="{8C8C2C97-14E2-46D6-911E-050838314087}" destId="{6457E36D-DD21-47D5-8F19-F505E17EFE1A}" srcOrd="2" destOrd="0" presId="urn:microsoft.com/office/officeart/2005/8/layout/orgChart1"/>
    <dgm:cxn modelId="{4E35CAE0-7DA1-42B3-8FE6-DBDE11734052}" type="presParOf" srcId="{6457E36D-DD21-47D5-8F19-F505E17EFE1A}" destId="{4C4333BD-151A-4821-8CBD-244D6ACF0EA7}" srcOrd="0" destOrd="0" presId="urn:microsoft.com/office/officeart/2005/8/layout/orgChart1"/>
    <dgm:cxn modelId="{80A14FE9-2052-46D0-8AA9-BB7449F93AB6}" type="presParOf" srcId="{6457E36D-DD21-47D5-8F19-F505E17EFE1A}" destId="{9369B835-16E4-425A-A489-53D1FD126F65}" srcOrd="1" destOrd="0" presId="urn:microsoft.com/office/officeart/2005/8/layout/orgChart1"/>
    <dgm:cxn modelId="{E861D159-2944-4F0B-9212-B4A366782485}" type="presParOf" srcId="{9369B835-16E4-425A-A489-53D1FD126F65}" destId="{AD219913-18EC-43D1-A242-C45AA56BB6D1}" srcOrd="0" destOrd="0" presId="urn:microsoft.com/office/officeart/2005/8/layout/orgChart1"/>
    <dgm:cxn modelId="{1C2C3ADA-D222-4218-8FF2-2AB2FB405591}" type="presParOf" srcId="{AD219913-18EC-43D1-A242-C45AA56BB6D1}" destId="{96E3DFB3-CF6A-4B78-8CC2-D5EF3940A92E}" srcOrd="0" destOrd="0" presId="urn:microsoft.com/office/officeart/2005/8/layout/orgChart1"/>
    <dgm:cxn modelId="{6CD56CD8-6BC1-4CCB-9610-6C9B06B5E5EF}" type="presParOf" srcId="{AD219913-18EC-43D1-A242-C45AA56BB6D1}" destId="{2D3DC926-58E6-4DAA-B092-5E12E69966CC}" srcOrd="1" destOrd="0" presId="urn:microsoft.com/office/officeart/2005/8/layout/orgChart1"/>
    <dgm:cxn modelId="{DB69E07F-1E51-41F8-990C-1DA610C0248A}" type="presParOf" srcId="{9369B835-16E4-425A-A489-53D1FD126F65}" destId="{C657C3B2-FFC7-4CC3-AD01-F47C34030FD4}" srcOrd="1" destOrd="0" presId="urn:microsoft.com/office/officeart/2005/8/layout/orgChart1"/>
    <dgm:cxn modelId="{E601A69F-10D1-4663-B6F7-6A530D487FFD}" type="presParOf" srcId="{9369B835-16E4-425A-A489-53D1FD126F65}" destId="{7FEEAE81-AC13-425F-AEF1-8330EADCC8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7D52D-9E19-4B8B-837E-676A64AED553}">
      <dsp:nvSpPr>
        <dsp:cNvPr id="0" name=""/>
        <dsp:cNvSpPr/>
      </dsp:nvSpPr>
      <dsp:spPr>
        <a:xfrm>
          <a:off x="2784419" y="1290988"/>
          <a:ext cx="159692" cy="48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723"/>
              </a:lnTo>
              <a:lnTo>
                <a:pt x="159692" y="489723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94F41-D328-4986-998E-03F31FA7766D}">
      <dsp:nvSpPr>
        <dsp:cNvPr id="0" name=""/>
        <dsp:cNvSpPr/>
      </dsp:nvSpPr>
      <dsp:spPr>
        <a:xfrm>
          <a:off x="2140326" y="535110"/>
          <a:ext cx="111784" cy="48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723"/>
              </a:lnTo>
              <a:lnTo>
                <a:pt x="111784" y="489723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AD33-70C4-42CF-A6F1-E5B0B62332E1}">
      <dsp:nvSpPr>
        <dsp:cNvPr id="0" name=""/>
        <dsp:cNvSpPr/>
      </dsp:nvSpPr>
      <dsp:spPr>
        <a:xfrm>
          <a:off x="2028542" y="535110"/>
          <a:ext cx="111784" cy="489723"/>
        </a:xfrm>
        <a:custGeom>
          <a:avLst/>
          <a:gdLst/>
          <a:ahLst/>
          <a:cxnLst/>
          <a:rect l="0" t="0" r="0" b="0"/>
          <a:pathLst>
            <a:path>
              <a:moveTo>
                <a:pt x="111784" y="0"/>
              </a:moveTo>
              <a:lnTo>
                <a:pt x="111784" y="489723"/>
              </a:lnTo>
              <a:lnTo>
                <a:pt x="0" y="489723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B4218-7C69-45F3-A03A-E26BFC0D1E70}">
      <dsp:nvSpPr>
        <dsp:cNvPr id="0" name=""/>
        <dsp:cNvSpPr/>
      </dsp:nvSpPr>
      <dsp:spPr>
        <a:xfrm>
          <a:off x="1714480" y="2802743"/>
          <a:ext cx="275118" cy="1248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3"/>
              </a:lnTo>
              <a:lnTo>
                <a:pt x="275118" y="1248403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D396-8AC9-4DAA-B483-C0FE9BE3ED26}">
      <dsp:nvSpPr>
        <dsp:cNvPr id="0" name=""/>
        <dsp:cNvSpPr/>
      </dsp:nvSpPr>
      <dsp:spPr>
        <a:xfrm>
          <a:off x="1714480" y="2802743"/>
          <a:ext cx="159692" cy="48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723"/>
              </a:lnTo>
              <a:lnTo>
                <a:pt x="159692" y="489723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6C186-0C2C-469F-8E61-10E439132E60}">
      <dsp:nvSpPr>
        <dsp:cNvPr id="0" name=""/>
        <dsp:cNvSpPr/>
      </dsp:nvSpPr>
      <dsp:spPr>
        <a:xfrm>
          <a:off x="2094606" y="535110"/>
          <a:ext cx="91440" cy="1735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5324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DA5A5-E3A0-4EBA-89D5-4D9F68865B10}">
      <dsp:nvSpPr>
        <dsp:cNvPr id="0" name=""/>
        <dsp:cNvSpPr/>
      </dsp:nvSpPr>
      <dsp:spPr>
        <a:xfrm>
          <a:off x="1608018" y="2802"/>
          <a:ext cx="1064616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BLUE TEST </a:t>
          </a:r>
        </a:p>
      </dsp:txBody>
      <dsp:txXfrm>
        <a:off x="1608018" y="2802"/>
        <a:ext cx="1064616" cy="532308"/>
      </dsp:txXfrm>
    </dsp:sp>
    <dsp:sp modelId="{7B8FB199-5BEF-465B-A7CF-453756608446}">
      <dsp:nvSpPr>
        <dsp:cNvPr id="0" name=""/>
        <dsp:cNvSpPr/>
      </dsp:nvSpPr>
      <dsp:spPr>
        <a:xfrm>
          <a:off x="1608018" y="2270435"/>
          <a:ext cx="1064616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BLUE TEST MODIFICADO</a:t>
          </a:r>
        </a:p>
      </dsp:txBody>
      <dsp:txXfrm>
        <a:off x="1608018" y="2270435"/>
        <a:ext cx="1064616" cy="532308"/>
      </dsp:txXfrm>
    </dsp:sp>
    <dsp:sp modelId="{29C3E91E-8258-4C84-B278-D2EF4CB43B95}">
      <dsp:nvSpPr>
        <dsp:cNvPr id="0" name=""/>
        <dsp:cNvSpPr/>
      </dsp:nvSpPr>
      <dsp:spPr>
        <a:xfrm>
          <a:off x="1874172" y="3026312"/>
          <a:ext cx="1064616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positivo</a:t>
          </a:r>
        </a:p>
      </dsp:txBody>
      <dsp:txXfrm>
        <a:off x="1874172" y="3026312"/>
        <a:ext cx="1064616" cy="532308"/>
      </dsp:txXfrm>
    </dsp:sp>
    <dsp:sp modelId="{385920DE-4261-4FEB-996C-A7A600BA569B}">
      <dsp:nvSpPr>
        <dsp:cNvPr id="0" name=""/>
        <dsp:cNvSpPr/>
      </dsp:nvSpPr>
      <dsp:spPr>
        <a:xfrm>
          <a:off x="1989598" y="3784992"/>
          <a:ext cx="1064616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negativo</a:t>
          </a:r>
        </a:p>
      </dsp:txBody>
      <dsp:txXfrm>
        <a:off x="1989598" y="3784992"/>
        <a:ext cx="1064616" cy="532308"/>
      </dsp:txXfrm>
    </dsp:sp>
    <dsp:sp modelId="{3800D4F5-25CA-45C3-A797-6D65923A767E}">
      <dsp:nvSpPr>
        <dsp:cNvPr id="0" name=""/>
        <dsp:cNvSpPr/>
      </dsp:nvSpPr>
      <dsp:spPr>
        <a:xfrm>
          <a:off x="963926" y="758680"/>
          <a:ext cx="1064616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negativo</a:t>
          </a:r>
        </a:p>
      </dsp:txBody>
      <dsp:txXfrm>
        <a:off x="963926" y="758680"/>
        <a:ext cx="1064616" cy="532308"/>
      </dsp:txXfrm>
    </dsp:sp>
    <dsp:sp modelId="{8FAB5AA8-7B0D-446F-A91B-A0486E98D457}">
      <dsp:nvSpPr>
        <dsp:cNvPr id="0" name=""/>
        <dsp:cNvSpPr/>
      </dsp:nvSpPr>
      <dsp:spPr>
        <a:xfrm>
          <a:off x="2252111" y="758680"/>
          <a:ext cx="1064616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positivo</a:t>
          </a:r>
        </a:p>
      </dsp:txBody>
      <dsp:txXfrm>
        <a:off x="2252111" y="758680"/>
        <a:ext cx="1064616" cy="532308"/>
      </dsp:txXfrm>
    </dsp:sp>
    <dsp:sp modelId="{E9361D28-88D6-4D86-AFFE-FFB2A42B8E97}">
      <dsp:nvSpPr>
        <dsp:cNvPr id="0" name=""/>
        <dsp:cNvSpPr/>
      </dsp:nvSpPr>
      <dsp:spPr>
        <a:xfrm>
          <a:off x="2944112" y="1514557"/>
          <a:ext cx="1064616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Interconsulta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cirugía</a:t>
          </a:r>
        </a:p>
      </dsp:txBody>
      <dsp:txXfrm>
        <a:off x="2944112" y="1514557"/>
        <a:ext cx="1064616" cy="532308"/>
      </dsp:txXfrm>
    </dsp:sp>
    <dsp:sp modelId="{B9E82C10-9B91-4721-A35A-95FE15C44187}">
      <dsp:nvSpPr>
        <dsp:cNvPr id="0" name=""/>
        <dsp:cNvSpPr/>
      </dsp:nvSpPr>
      <dsp:spPr>
        <a:xfrm>
          <a:off x="0" y="3784992"/>
          <a:ext cx="1582200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Alimentación vía oral</a:t>
          </a:r>
        </a:p>
      </dsp:txBody>
      <dsp:txXfrm>
        <a:off x="0" y="3784992"/>
        <a:ext cx="1582200" cy="53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33BD-151A-4821-8CBD-244D6ACF0EA7}">
      <dsp:nvSpPr>
        <dsp:cNvPr id="0" name=""/>
        <dsp:cNvSpPr/>
      </dsp:nvSpPr>
      <dsp:spPr>
        <a:xfrm>
          <a:off x="2261084" y="1222365"/>
          <a:ext cx="168135" cy="736594"/>
        </a:xfrm>
        <a:custGeom>
          <a:avLst/>
          <a:gdLst/>
          <a:ahLst/>
          <a:cxnLst/>
          <a:rect l="0" t="0" r="0" b="0"/>
          <a:pathLst>
            <a:path>
              <a:moveTo>
                <a:pt x="168135" y="0"/>
              </a:moveTo>
              <a:lnTo>
                <a:pt x="168135" y="736594"/>
              </a:lnTo>
              <a:lnTo>
                <a:pt x="0" y="7365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8E42A-1531-4318-985B-4AB659276DC6}">
      <dsp:nvSpPr>
        <dsp:cNvPr id="0" name=""/>
        <dsp:cNvSpPr/>
      </dsp:nvSpPr>
      <dsp:spPr>
        <a:xfrm>
          <a:off x="2429220" y="1222365"/>
          <a:ext cx="1232666" cy="1442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4"/>
              </a:lnTo>
              <a:lnTo>
                <a:pt x="1232666" y="1274484"/>
              </a:lnTo>
              <a:lnTo>
                <a:pt x="1232666" y="14426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F90BD-A58D-44C2-B34C-69B6A09CAA85}">
      <dsp:nvSpPr>
        <dsp:cNvPr id="0" name=""/>
        <dsp:cNvSpPr/>
      </dsp:nvSpPr>
      <dsp:spPr>
        <a:xfrm>
          <a:off x="1081884" y="1222365"/>
          <a:ext cx="1347335" cy="1492228"/>
        </a:xfrm>
        <a:custGeom>
          <a:avLst/>
          <a:gdLst/>
          <a:ahLst/>
          <a:cxnLst/>
          <a:rect l="0" t="0" r="0" b="0"/>
          <a:pathLst>
            <a:path>
              <a:moveTo>
                <a:pt x="1347335" y="0"/>
              </a:moveTo>
              <a:lnTo>
                <a:pt x="1347335" y="1324092"/>
              </a:lnTo>
              <a:lnTo>
                <a:pt x="0" y="1324092"/>
              </a:lnTo>
              <a:lnTo>
                <a:pt x="0" y="14922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4C636-8F74-4B44-9E2B-896D92C6217B}">
      <dsp:nvSpPr>
        <dsp:cNvPr id="0" name=""/>
        <dsp:cNvSpPr/>
      </dsp:nvSpPr>
      <dsp:spPr>
        <a:xfrm>
          <a:off x="1628573" y="421719"/>
          <a:ext cx="1601292" cy="80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Blue test negativo</a:t>
          </a:r>
        </a:p>
      </dsp:txBody>
      <dsp:txXfrm>
        <a:off x="1628573" y="421719"/>
        <a:ext cx="1601292" cy="800646"/>
      </dsp:txXfrm>
    </dsp:sp>
    <dsp:sp modelId="{C451A49D-AF45-4525-9E90-53260B18519B}">
      <dsp:nvSpPr>
        <dsp:cNvPr id="0" name=""/>
        <dsp:cNvSpPr/>
      </dsp:nvSpPr>
      <dsp:spPr>
        <a:xfrm>
          <a:off x="12293" y="2714593"/>
          <a:ext cx="2139182" cy="1078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/>
            <a:t>NO RETIRAR  SONDA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/>
            <a:t>NASOGÁSTRICA </a:t>
          </a:r>
          <a:endParaRPr lang="es-AR" sz="1600" b="1" kern="1200" dirty="0"/>
        </a:p>
      </dsp:txBody>
      <dsp:txXfrm>
        <a:off x="12293" y="2714593"/>
        <a:ext cx="2139182" cy="1078086"/>
      </dsp:txXfrm>
    </dsp:sp>
    <dsp:sp modelId="{1CA3348A-2181-4F08-82BC-C9567249F995}">
      <dsp:nvSpPr>
        <dsp:cNvPr id="0" name=""/>
        <dsp:cNvSpPr/>
      </dsp:nvSpPr>
      <dsp:spPr>
        <a:xfrm>
          <a:off x="2473159" y="2664985"/>
          <a:ext cx="2377454" cy="1102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 sonda nasogástrica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+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alimentación vía oral</a:t>
          </a:r>
        </a:p>
      </dsp:txBody>
      <dsp:txXfrm>
        <a:off x="2473159" y="2664985"/>
        <a:ext cx="2377454" cy="1102185"/>
      </dsp:txXfrm>
    </dsp:sp>
    <dsp:sp modelId="{96E3DFB3-CF6A-4B78-8CC2-D5EF3940A92E}">
      <dsp:nvSpPr>
        <dsp:cNvPr id="0" name=""/>
        <dsp:cNvSpPr/>
      </dsp:nvSpPr>
      <dsp:spPr>
        <a:xfrm>
          <a:off x="659791" y="1558636"/>
          <a:ext cx="1601292" cy="80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Alimentación vía oral</a:t>
          </a:r>
        </a:p>
      </dsp:txBody>
      <dsp:txXfrm>
        <a:off x="659791" y="1558636"/>
        <a:ext cx="1601292" cy="80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58bba8ee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58bba8ee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78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8bba8ee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8bba8ee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393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8bba8ee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8bba8ee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19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679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58bba8ee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58bba8ee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5465e7bc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5465e7bc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58bba8ee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58bba8ee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91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58bba8eef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58bba8eef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23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57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13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03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58bd6d97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58bd6d97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bg>
      <p:bgPr>
        <a:solidFill>
          <a:srgbClr val="CFD9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avLst/>
              <a:gdLst/>
              <a:ahLst/>
              <a:cxnLst/>
              <a:rect l="l" t="t" r="r" b="b"/>
              <a:pathLst>
                <a:path w="18879" h="13657" extrusionOk="0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avLst/>
              <a:gdLst/>
              <a:ahLst/>
              <a:cxnLst/>
              <a:rect l="l" t="t" r="r" b="b"/>
              <a:pathLst>
                <a:path w="14692" h="14415" extrusionOk="0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avLst/>
              <a:gdLst/>
              <a:ahLst/>
              <a:cxnLst/>
              <a:rect l="l" t="t" r="r" b="b"/>
              <a:pathLst>
                <a:path w="3238" h="4336" extrusionOk="0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avLst/>
              <a:gdLst/>
              <a:ahLst/>
              <a:cxnLst/>
              <a:rect l="l" t="t" r="r" b="b"/>
              <a:pathLst>
                <a:path w="6294" h="4532" extrusionOk="0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avLst/>
              <a:gdLst/>
              <a:ahLst/>
              <a:cxnLst/>
              <a:rect l="l" t="t" r="r" b="b"/>
              <a:pathLst>
                <a:path w="8283" h="4775" extrusionOk="0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avLst/>
              <a:gdLst/>
              <a:ahLst/>
              <a:cxnLst/>
              <a:rect l="l" t="t" r="r" b="b"/>
              <a:pathLst>
                <a:path w="5164" h="3873" extrusionOk="0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avLst/>
              <a:gdLst/>
              <a:ahLst/>
              <a:cxnLst/>
              <a:rect l="l" t="t" r="r" b="b"/>
              <a:pathLst>
                <a:path w="5200" h="3873" extrusionOk="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avLst/>
              <a:gdLst/>
              <a:ahLst/>
              <a:cxnLst/>
              <a:rect l="l" t="t" r="r" b="b"/>
              <a:pathLst>
                <a:path w="3961" h="23589" extrusionOk="0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avLst/>
              <a:gdLst/>
              <a:ahLst/>
              <a:cxnLst/>
              <a:rect l="l" t="t" r="r" b="b"/>
              <a:pathLst>
                <a:path w="3952" h="23589" extrusionOk="0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avLst/>
              <a:gdLst/>
              <a:ahLst/>
              <a:cxnLst/>
              <a:rect l="l" t="t" r="r" b="b"/>
              <a:pathLst>
                <a:path w="5164" h="1927" extrusionOk="0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avLst/>
              <a:gdLst/>
              <a:ahLst/>
              <a:cxnLst/>
              <a:rect l="l" t="t" r="r" b="b"/>
              <a:pathLst>
                <a:path w="5200" h="1927" extrusionOk="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avLst/>
              <a:gdLst/>
              <a:ahLst/>
              <a:cxnLst/>
              <a:rect l="l" t="t" r="r" b="b"/>
              <a:pathLst>
                <a:path w="7794" h="21066" extrusionOk="0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avLst/>
              <a:gdLst/>
              <a:ahLst/>
              <a:cxnLst/>
              <a:rect l="l" t="t" r="r" b="b"/>
              <a:pathLst>
                <a:path w="6927" h="23056" extrusionOk="0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avLst/>
              <a:gdLst/>
              <a:ahLst/>
              <a:cxnLst/>
              <a:rect l="l" t="t" r="r" b="b"/>
              <a:pathLst>
                <a:path w="9494" h="23056" extrusionOk="0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avLst/>
              <a:gdLst/>
              <a:ahLst/>
              <a:cxnLst/>
              <a:rect l="l" t="t" r="r" b="b"/>
              <a:pathLst>
                <a:path w="1" h="905" extrusionOk="0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avLst/>
              <a:gdLst/>
              <a:ahLst/>
              <a:cxnLst/>
              <a:rect l="l" t="t" r="r" b="b"/>
              <a:pathLst>
                <a:path w="1809" h="978" extrusionOk="0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avLst/>
              <a:gdLst/>
              <a:ahLst/>
              <a:cxnLst/>
              <a:rect l="l" t="t" r="r" b="b"/>
              <a:pathLst>
                <a:path w="1276" h="2405" extrusionOk="0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avLst/>
              <a:gdLst/>
              <a:ahLst/>
              <a:cxnLst/>
              <a:rect l="l" t="t" r="r" b="b"/>
              <a:pathLst>
                <a:path w="715" h="1191" extrusionOk="0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avLst/>
              <a:gdLst/>
              <a:ahLst/>
              <a:cxnLst/>
              <a:rect l="l" t="t" r="r" b="b"/>
              <a:pathLst>
                <a:path w="227" h="874" extrusionOk="0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avLst/>
              <a:gdLst/>
              <a:ahLst/>
              <a:cxnLst/>
              <a:rect l="l" t="t" r="r" b="b"/>
              <a:pathLst>
                <a:path w="1167" h="905" extrusionOk="0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avLst/>
              <a:gdLst/>
              <a:ahLst/>
              <a:cxnLst/>
              <a:rect l="l" t="t" r="r" b="b"/>
              <a:pathLst>
                <a:path w="905" h="1655" extrusionOk="0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avLst/>
              <a:gdLst/>
              <a:ahLst/>
              <a:cxnLst/>
              <a:rect l="l" t="t" r="r" b="b"/>
              <a:pathLst>
                <a:path w="643" h="1131" extrusionOk="0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avLst/>
              <a:gdLst/>
              <a:ahLst/>
              <a:cxnLst/>
              <a:rect l="l" t="t" r="r" b="b"/>
              <a:pathLst>
                <a:path w="227" h="869" extrusionOk="0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avLst/>
              <a:gdLst/>
              <a:ahLst/>
              <a:cxnLst/>
              <a:rect l="l" t="t" r="r" b="b"/>
              <a:pathLst>
                <a:path w="9458" h="8337" extrusionOk="0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avLst/>
              <a:gdLst/>
              <a:ahLst/>
              <a:cxnLst/>
              <a:rect l="l" t="t" r="r" b="b"/>
              <a:pathLst>
                <a:path w="1321" h="1634" extrusionOk="0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avLst/>
              <a:gdLst/>
              <a:ahLst/>
              <a:cxnLst/>
              <a:rect l="l" t="t" r="r" b="b"/>
              <a:pathLst>
                <a:path w="525" h="811" extrusionOk="0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avLst/>
              <a:gdLst/>
              <a:ahLst/>
              <a:cxnLst/>
              <a:rect l="l" t="t" r="r" b="b"/>
              <a:pathLst>
                <a:path w="715" h="1168" extrusionOk="0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avLst/>
              <a:gdLst/>
              <a:ahLst/>
              <a:cxnLst/>
              <a:rect l="l" t="t" r="r" b="b"/>
              <a:pathLst>
                <a:path w="372" h="220" extrusionOk="0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avLst/>
              <a:gdLst/>
              <a:ahLst/>
              <a:cxnLst/>
              <a:rect l="l" t="t" r="r" b="b"/>
              <a:pathLst>
                <a:path w="1095" h="344" extrusionOk="0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avLst/>
              <a:gdLst/>
              <a:ahLst/>
              <a:cxnLst/>
              <a:rect l="l" t="t" r="r" b="b"/>
              <a:pathLst>
                <a:path w="299" h="837" extrusionOk="0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avLst/>
              <a:gdLst/>
              <a:ahLst/>
              <a:cxnLst/>
              <a:rect l="l" t="t" r="r" b="b"/>
              <a:pathLst>
                <a:path w="263" h="833" extrusionOk="0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avLst/>
              <a:gdLst/>
              <a:ahLst/>
              <a:cxnLst/>
              <a:rect l="l" t="t" r="r" b="b"/>
              <a:pathLst>
                <a:path w="1131" h="459" extrusionOk="0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avLst/>
              <a:gdLst/>
              <a:ahLst/>
              <a:cxnLst/>
              <a:rect l="l" t="t" r="r" b="b"/>
              <a:pathLst>
                <a:path w="1131" h="683" extrusionOk="0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avLst/>
              <a:gdLst/>
              <a:ahLst/>
              <a:cxnLst/>
              <a:rect l="l" t="t" r="r" b="b"/>
              <a:pathLst>
                <a:path w="5317" h="4871" extrusionOk="0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avLst/>
              <a:gdLst/>
              <a:ahLst/>
              <a:cxnLst/>
              <a:rect l="l" t="t" r="r" b="b"/>
              <a:pathLst>
                <a:path w="1358" h="1583" extrusionOk="0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avLst/>
              <a:gdLst/>
              <a:ahLst/>
              <a:cxnLst/>
              <a:rect l="l" t="t" r="r" b="b"/>
              <a:pathLst>
                <a:path w="109" h="299" extrusionOk="0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avLst/>
              <a:gdLst/>
              <a:ahLst/>
              <a:cxnLst/>
              <a:rect l="l" t="t" r="r" b="b"/>
              <a:pathLst>
                <a:path w="2035" h="10172" extrusionOk="0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avLst/>
              <a:gdLst/>
              <a:ahLst/>
              <a:cxnLst/>
              <a:rect l="l" t="t" r="r" b="b"/>
              <a:pathLst>
                <a:path w="1990" h="9982" extrusionOk="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avLst/>
              <a:gdLst/>
              <a:ahLst/>
              <a:cxnLst/>
              <a:rect l="l" t="t" r="r" b="b"/>
              <a:pathLst>
                <a:path w="941" h="1059" extrusionOk="0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avLst/>
              <a:gdLst/>
              <a:ahLst/>
              <a:cxnLst/>
              <a:rect l="l" t="t" r="r" b="b"/>
              <a:pathLst>
                <a:path w="490" h="1023" extrusionOk="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avLst/>
              <a:gdLst/>
              <a:ahLst/>
              <a:cxnLst/>
              <a:rect l="l" t="t" r="r" b="b"/>
              <a:pathLst>
                <a:path w="336" h="227" extrusionOk="0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avLst/>
              <a:gdLst/>
              <a:ahLst/>
              <a:cxnLst/>
              <a:rect l="l" t="t" r="r" b="b"/>
              <a:pathLst>
                <a:path w="824" h="372" extrusionOk="0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avLst/>
              <a:gdLst/>
              <a:ahLst/>
              <a:cxnLst/>
              <a:rect l="l" t="t" r="r" b="b"/>
              <a:pathLst>
                <a:path w="1501" h="417" extrusionOk="0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avLst/>
              <a:gdLst/>
              <a:ahLst/>
              <a:cxnLst/>
              <a:rect l="l" t="t" r="r" b="b"/>
              <a:pathLst>
                <a:path w="1890" h="1203" extrusionOk="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avLst/>
              <a:gdLst/>
              <a:ahLst/>
              <a:cxnLst/>
              <a:rect l="l" t="t" r="r" b="b"/>
              <a:pathLst>
                <a:path w="2036" h="1203" extrusionOk="0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avLst/>
              <a:gdLst/>
              <a:ahLst/>
              <a:cxnLst/>
              <a:rect l="l" t="t" r="r" b="b"/>
              <a:pathLst>
                <a:path w="3355" h="3392" extrusionOk="0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avLst/>
              <a:gdLst/>
              <a:ahLst/>
              <a:cxnLst/>
              <a:rect l="l" t="t" r="r" b="b"/>
              <a:pathLst>
                <a:path w="5155" h="941" extrusionOk="0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avLst/>
              <a:gdLst/>
              <a:ahLst/>
              <a:cxnLst/>
              <a:rect l="l" t="t" r="r" b="b"/>
              <a:pathLst>
                <a:path w="5163" h="1014" extrusionOk="0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avLst/>
              <a:gdLst/>
              <a:ahLst/>
              <a:cxnLst/>
              <a:rect l="l" t="t" r="r" b="b"/>
              <a:pathLst>
                <a:path w="2035" h="1845" extrusionOk="0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avLst/>
              <a:gdLst/>
              <a:ahLst/>
              <a:cxnLst/>
              <a:rect l="l" t="t" r="r" b="b"/>
              <a:pathLst>
                <a:path w="1430" h="3745" extrusionOk="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avLst/>
              <a:gdLst/>
              <a:ahLst/>
              <a:cxnLst/>
              <a:rect l="l" t="t" r="r" b="b"/>
              <a:pathLst>
                <a:path w="2225" h="3819" extrusionOk="0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avLst/>
              <a:gdLst/>
              <a:ahLst/>
              <a:cxnLst/>
              <a:rect l="l" t="t" r="r" b="b"/>
              <a:pathLst>
                <a:path w="8744" h="10588" extrusionOk="0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avLst/>
              <a:gdLst/>
              <a:ahLst/>
              <a:cxnLst/>
              <a:rect l="l" t="t" r="r" b="b"/>
              <a:pathLst>
                <a:path w="4901" h="1239" extrusionOk="0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avLst/>
              <a:gdLst/>
              <a:ahLst/>
              <a:cxnLst/>
              <a:rect l="l" t="t" r="r" b="b"/>
              <a:pathLst>
                <a:path w="3735" h="715" extrusionOk="0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avLst/>
              <a:gdLst/>
              <a:ahLst/>
              <a:cxnLst/>
              <a:rect l="l" t="t" r="r" b="b"/>
              <a:pathLst>
                <a:path w="3653" h="2994" extrusionOk="0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avLst/>
              <a:gdLst/>
              <a:ahLst/>
              <a:cxnLst/>
              <a:rect l="l" t="t" r="r" b="b"/>
              <a:pathLst>
                <a:path w="8590" h="4105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avLst/>
              <a:gdLst/>
              <a:ahLst/>
              <a:cxnLst/>
              <a:rect l="l" t="t" r="r" b="b"/>
              <a:pathLst>
                <a:path w="1321" h="2071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1">
  <p:cSld name="CUSTOM_13">
    <p:bg>
      <p:bgPr>
        <a:solidFill>
          <a:srgbClr val="CFD9E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82" name="Google Shape;182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91" name="Google Shape;191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cxnSp>
        <p:nvCxnSpPr>
          <p:cNvPr id="195" name="Google Shape;195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"/>
            <p:cNvSpPr/>
            <p:nvPr/>
          </p:nvSpPr>
          <p:spPr>
            <a:xfrm>
              <a:off x="4656900" y="1434650"/>
              <a:ext cx="107425" cy="110100"/>
            </a:xfrm>
            <a:custGeom>
              <a:avLst/>
              <a:gdLst/>
              <a:ahLst/>
              <a:cxnLst/>
              <a:rect l="l" t="t" r="r" b="b"/>
              <a:pathLst>
                <a:path w="4297" h="4404" extrusionOk="0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40500" y="2368800"/>
              <a:ext cx="969000" cy="125250"/>
            </a:xfrm>
            <a:custGeom>
              <a:avLst/>
              <a:gdLst/>
              <a:ahLst/>
              <a:cxnLst/>
              <a:rect l="l" t="t" r="r" b="b"/>
              <a:pathLst>
                <a:path w="38760" h="5010" extrusionOk="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692619" y="1205393"/>
              <a:ext cx="1669804" cy="1043341"/>
            </a:xfrm>
            <a:custGeom>
              <a:avLst/>
              <a:gdLst/>
              <a:ahLst/>
              <a:cxnLst/>
              <a:rect l="l" t="t" r="r" b="b"/>
              <a:pathLst>
                <a:path w="16763" h="10474" extrusionOk="0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45025" y="1087325"/>
              <a:ext cx="128175" cy="119900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960975" y="1099450"/>
              <a:ext cx="26475" cy="74175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38375" y="1103300"/>
              <a:ext cx="22625" cy="73250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99725" y="1136825"/>
              <a:ext cx="230800" cy="142350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06075" y="1248900"/>
              <a:ext cx="25350" cy="5287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10600" y="1260375"/>
              <a:ext cx="21725" cy="31900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08800" y="1260375"/>
              <a:ext cx="14250" cy="25350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13550" y="1269650"/>
              <a:ext cx="5675" cy="19000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23225" y="1320500"/>
              <a:ext cx="45225" cy="28350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08300" y="1329100"/>
              <a:ext cx="215650" cy="155300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0550" y="1489825"/>
              <a:ext cx="152600" cy="268900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02250" y="2369875"/>
              <a:ext cx="127050" cy="94450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5250" y="2367900"/>
              <a:ext cx="47950" cy="78600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02250" y="2416725"/>
              <a:ext cx="127050" cy="47600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04475" y="2405125"/>
              <a:ext cx="87500" cy="55250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53200" y="1773675"/>
              <a:ext cx="96075" cy="619575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23225" y="1773675"/>
              <a:ext cx="110325" cy="619575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053200" y="1773675"/>
              <a:ext cx="94275" cy="76200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26975" y="1783850"/>
              <a:ext cx="6575" cy="64225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931825" y="1773675"/>
              <a:ext cx="101725" cy="74400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5400" y="1501325"/>
              <a:ext cx="132025" cy="14860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821525" y="1393050"/>
              <a:ext cx="366400" cy="434375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3525" y="1393050"/>
              <a:ext cx="135625" cy="117800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81450" y="1512625"/>
              <a:ext cx="106475" cy="73675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1525" y="1493875"/>
              <a:ext cx="76400" cy="85675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76125" y="1442775"/>
              <a:ext cx="97875" cy="294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23225" y="1460875"/>
              <a:ext cx="206375" cy="260850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64825" y="1506975"/>
              <a:ext cx="130875" cy="27375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1950" y="1548575"/>
              <a:ext cx="73475" cy="1607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07175" y="1790650"/>
              <a:ext cx="266750" cy="36775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90550" y="1527775"/>
              <a:ext cx="167500" cy="231025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82675" y="1555125"/>
              <a:ext cx="199600" cy="94125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91950" y="1355700"/>
              <a:ext cx="1150" cy="17725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4400"/>
              <a:ext cx="45225" cy="23775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7075" y="1175625"/>
              <a:ext cx="188300" cy="18237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33525" y="1282550"/>
              <a:ext cx="34825" cy="26825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10025" y="1254725"/>
              <a:ext cx="6575" cy="19700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76700" y="1249975"/>
              <a:ext cx="7700" cy="21725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42800" y="1255650"/>
              <a:ext cx="18100" cy="20100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0075" y="1268750"/>
              <a:ext cx="6575" cy="6025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88325" y="1224100"/>
              <a:ext cx="33025" cy="18550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063600" y="1217300"/>
              <a:ext cx="30075" cy="14850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37150" y="1294300"/>
              <a:ext cx="27375" cy="15075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20525" y="1157775"/>
              <a:ext cx="148750" cy="135625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01525" y="1270300"/>
              <a:ext cx="53825" cy="588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6275" y="1284800"/>
              <a:ext cx="41625" cy="35725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16675" y="1285025"/>
              <a:ext cx="29175" cy="35500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27075" y="1290450"/>
              <a:ext cx="15150" cy="23300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036250" y="1258350"/>
              <a:ext cx="21700" cy="20825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42800" y="1257450"/>
              <a:ext cx="15150" cy="17875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0075" y="1268750"/>
              <a:ext cx="6575" cy="5675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86275" y="1279150"/>
              <a:ext cx="43425" cy="31200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069250" y="1276425"/>
              <a:ext cx="34825" cy="27150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16875" y="1519800"/>
              <a:ext cx="111925" cy="105875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33000" y="1352525"/>
              <a:ext cx="152600" cy="114925"/>
            </a:xfrm>
            <a:custGeom>
              <a:avLst/>
              <a:gdLst/>
              <a:ahLst/>
              <a:cxnLst/>
              <a:rect l="l" t="t" r="r" b="b"/>
              <a:pathLst>
                <a:path w="6104" h="4597" extrusionOk="0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06150" y="2342375"/>
              <a:ext cx="155525" cy="109225"/>
            </a:xfrm>
            <a:custGeom>
              <a:avLst/>
              <a:gdLst/>
              <a:ahLst/>
              <a:cxnLst/>
              <a:rect l="l" t="t" r="r" b="b"/>
              <a:pathLst>
                <a:path w="6221" h="4369" extrusionOk="0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328275" y="2329250"/>
              <a:ext cx="85675" cy="119050"/>
            </a:xfrm>
            <a:custGeom>
              <a:avLst/>
              <a:gdLst/>
              <a:ahLst/>
              <a:cxnLst/>
              <a:rect l="l" t="t" r="r" b="b"/>
              <a:pathLst>
                <a:path w="3427" h="4762" extrusionOk="0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3525" y="1747250"/>
              <a:ext cx="243900" cy="622500"/>
            </a:xfrm>
            <a:custGeom>
              <a:avLst/>
              <a:gdLst/>
              <a:ahLst/>
              <a:cxnLst/>
              <a:rect l="l" t="t" r="r" b="b"/>
              <a:pathLst>
                <a:path w="9756" h="24900" extrusionOk="0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06150" y="2382825"/>
              <a:ext cx="155525" cy="68775"/>
            </a:xfrm>
            <a:custGeom>
              <a:avLst/>
              <a:gdLst/>
              <a:ahLst/>
              <a:cxnLst/>
              <a:rect l="l" t="t" r="r" b="b"/>
              <a:pathLst>
                <a:path w="6221" h="2751" extrusionOk="0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314025" y="2385600"/>
              <a:ext cx="111225" cy="67650"/>
            </a:xfrm>
            <a:custGeom>
              <a:avLst/>
              <a:gdLst/>
              <a:ahLst/>
              <a:cxnLst/>
              <a:rect l="l" t="t" r="r" b="b"/>
              <a:pathLst>
                <a:path w="4449" h="2706" extrusionOk="0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200100" y="1491150"/>
              <a:ext cx="235550" cy="271250"/>
            </a:xfrm>
            <a:custGeom>
              <a:avLst/>
              <a:gdLst/>
              <a:ahLst/>
              <a:cxnLst/>
              <a:rect l="l" t="t" r="r" b="b"/>
              <a:pathLst>
                <a:path w="9422" h="10850" extrusionOk="0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502525" y="1490025"/>
              <a:ext cx="224025" cy="178775"/>
            </a:xfrm>
            <a:custGeom>
              <a:avLst/>
              <a:gdLst/>
              <a:ahLst/>
              <a:cxnLst/>
              <a:rect l="l" t="t" r="r" b="b"/>
              <a:pathLst>
                <a:path w="8961" h="7151" extrusionOk="0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303850" y="1319600"/>
              <a:ext cx="240075" cy="161625"/>
            </a:xfrm>
            <a:custGeom>
              <a:avLst/>
              <a:gdLst/>
              <a:ahLst/>
              <a:cxnLst/>
              <a:rect l="l" t="t" r="r" b="b"/>
              <a:pathLst>
                <a:path w="9603" h="646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31300" y="1378975"/>
              <a:ext cx="359625" cy="417300"/>
            </a:xfrm>
            <a:custGeom>
              <a:avLst/>
              <a:gdLst/>
              <a:ahLst/>
              <a:cxnLst/>
              <a:rect l="l" t="t" r="r" b="b"/>
              <a:pathLst>
                <a:path w="14385" h="16692" extrusionOk="0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49950" y="13790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31300" y="1493875"/>
              <a:ext cx="86600" cy="72125"/>
            </a:xfrm>
            <a:custGeom>
              <a:avLst/>
              <a:gdLst/>
              <a:ahLst/>
              <a:cxnLst/>
              <a:rect l="l" t="t" r="r" b="b"/>
              <a:pathLst>
                <a:path w="3464" h="2885" extrusionOk="0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519475" y="1478725"/>
              <a:ext cx="71450" cy="64225"/>
            </a:xfrm>
            <a:custGeom>
              <a:avLst/>
              <a:gdLst/>
              <a:ahLst/>
              <a:cxnLst/>
              <a:rect l="l" t="t" r="r" b="b"/>
              <a:pathLst>
                <a:path w="2858" h="2569" extrusionOk="0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29975" y="1342200"/>
              <a:ext cx="1825" cy="22625"/>
            </a:xfrm>
            <a:custGeom>
              <a:avLst/>
              <a:gdLst/>
              <a:ahLst/>
              <a:cxnLst/>
              <a:rect l="l" t="t" r="r" b="b"/>
              <a:pathLst>
                <a:path w="73" h="905" extrusionOk="0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30875" y="1353500"/>
              <a:ext cx="25" cy="657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83875" y="1342200"/>
              <a:ext cx="47925" cy="27375"/>
            </a:xfrm>
            <a:custGeom>
              <a:avLst/>
              <a:gdLst/>
              <a:ahLst/>
              <a:cxnLst/>
              <a:rect l="l" t="t" r="r" b="b"/>
              <a:pathLst>
                <a:path w="1917" h="1095" extrusionOk="0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284875" y="1081875"/>
              <a:ext cx="259050" cy="182150"/>
            </a:xfrm>
            <a:custGeom>
              <a:avLst/>
              <a:gdLst/>
              <a:ahLst/>
              <a:cxnLst/>
              <a:rect l="l" t="t" r="r" b="b"/>
              <a:pathLst>
                <a:path w="10362" h="7286" extrusionOk="0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0325" y="1230800"/>
              <a:ext cx="32800" cy="54925"/>
            </a:xfrm>
            <a:custGeom>
              <a:avLst/>
              <a:gdLst/>
              <a:ahLst/>
              <a:cxnLst/>
              <a:rect l="l" t="t" r="r" b="b"/>
              <a:pathLst>
                <a:path w="1312" h="2197" extrusionOk="0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8675" y="1239250"/>
              <a:ext cx="14275" cy="32625"/>
            </a:xfrm>
            <a:custGeom>
              <a:avLst/>
              <a:gdLst/>
              <a:ahLst/>
              <a:cxnLst/>
              <a:rect l="l" t="t" r="r" b="b"/>
              <a:pathLst>
                <a:path w="571" h="1305" extrusionOk="0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02525" y="1249075"/>
              <a:ext cx="7475" cy="20600"/>
            </a:xfrm>
            <a:custGeom>
              <a:avLst/>
              <a:gdLst/>
              <a:ahLst/>
              <a:cxnLst/>
              <a:rect l="l" t="t" r="r" b="b"/>
              <a:pathLst>
                <a:path w="299" h="824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307475" y="1146575"/>
              <a:ext cx="199825" cy="197075"/>
            </a:xfrm>
            <a:custGeom>
              <a:avLst/>
              <a:gdLst/>
              <a:ahLst/>
              <a:cxnLst/>
              <a:rect l="l" t="t" r="r" b="b"/>
              <a:pathLst>
                <a:path w="7993" h="7883" extrusionOk="0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78225" y="1236725"/>
              <a:ext cx="7475" cy="23675"/>
            </a:xfrm>
            <a:custGeom>
              <a:avLst/>
              <a:gdLst/>
              <a:ahLst/>
              <a:cxnLst/>
              <a:rect l="l" t="t" r="r" b="b"/>
              <a:pathLst>
                <a:path w="299" h="947" extrusionOk="0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455300" y="1233950"/>
              <a:ext cx="7700" cy="22725"/>
            </a:xfrm>
            <a:custGeom>
              <a:avLst/>
              <a:gdLst/>
              <a:ahLst/>
              <a:cxnLst/>
              <a:rect l="l" t="t" r="r" b="b"/>
              <a:pathLst>
                <a:path w="308" h="909" extrusionOk="0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352675" y="1194925"/>
              <a:ext cx="37775" cy="21425"/>
            </a:xfrm>
            <a:custGeom>
              <a:avLst/>
              <a:gdLst/>
              <a:ahLst/>
              <a:cxnLst/>
              <a:rect l="l" t="t" r="r" b="b"/>
              <a:pathLst>
                <a:path w="1511" h="857" extrusionOk="0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43075" y="1188725"/>
              <a:ext cx="34850" cy="17075"/>
            </a:xfrm>
            <a:custGeom>
              <a:avLst/>
              <a:gdLst/>
              <a:ahLst/>
              <a:cxnLst/>
              <a:rect l="l" t="t" r="r" b="b"/>
              <a:pathLst>
                <a:path w="1394" h="683" extrusionOk="0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13925" y="1239100"/>
              <a:ext cx="21725" cy="20400"/>
            </a:xfrm>
            <a:custGeom>
              <a:avLst/>
              <a:gdLst/>
              <a:ahLst/>
              <a:cxnLst/>
              <a:rect l="l" t="t" r="r" b="b"/>
              <a:pathLst>
                <a:path w="869" h="816" extrusionOk="0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2125" y="125565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07375" y="1266850"/>
              <a:ext cx="24425" cy="9975"/>
            </a:xfrm>
            <a:custGeom>
              <a:avLst/>
              <a:gdLst/>
              <a:ahLst/>
              <a:cxnLst/>
              <a:rect l="l" t="t" r="r" b="b"/>
              <a:pathLst>
                <a:path w="977" h="399" extrusionOk="0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225" y="1241400"/>
              <a:ext cx="23850" cy="21725"/>
            </a:xfrm>
            <a:custGeom>
              <a:avLst/>
              <a:gdLst/>
              <a:ahLst/>
              <a:cxnLst/>
              <a:rect l="l" t="t" r="r" b="b"/>
              <a:pathLst>
                <a:path w="954" h="869" extrusionOk="0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4825" y="1241400"/>
              <a:ext cx="19925" cy="18100"/>
            </a:xfrm>
            <a:custGeom>
              <a:avLst/>
              <a:gdLst/>
              <a:ahLst/>
              <a:cxnLst/>
              <a:rect l="l" t="t" r="r" b="b"/>
              <a:pathLst>
                <a:path w="797" h="724" extrusionOk="0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3025" y="1255650"/>
              <a:ext cx="4775" cy="5675"/>
            </a:xfrm>
            <a:custGeom>
              <a:avLst/>
              <a:gdLst/>
              <a:ahLst/>
              <a:cxnLst/>
              <a:rect l="l" t="t" r="r" b="b"/>
              <a:pathLst>
                <a:path w="191" h="227" extrusionOk="0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99600" y="1240500"/>
              <a:ext cx="21725" cy="34825"/>
            </a:xfrm>
            <a:custGeom>
              <a:avLst/>
              <a:gdLst/>
              <a:ahLst/>
              <a:cxnLst/>
              <a:rect l="l" t="t" r="r" b="b"/>
              <a:pathLst>
                <a:path w="869" h="1393" extrusionOk="0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8675" y="1240500"/>
              <a:ext cx="13150" cy="31200"/>
            </a:xfrm>
            <a:custGeom>
              <a:avLst/>
              <a:gdLst/>
              <a:ahLst/>
              <a:cxnLst/>
              <a:rect l="l" t="t" r="r" b="b"/>
              <a:pathLst>
                <a:path w="526" h="1248" extrusionOk="0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503425" y="1249075"/>
              <a:ext cx="6575" cy="20600"/>
            </a:xfrm>
            <a:custGeom>
              <a:avLst/>
              <a:gdLst/>
              <a:ahLst/>
              <a:cxnLst/>
              <a:rect l="l" t="t" r="r" b="b"/>
              <a:pathLst>
                <a:path w="263" h="824" extrusionOk="0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62175" y="1266025"/>
              <a:ext cx="39575" cy="31000"/>
            </a:xfrm>
            <a:custGeom>
              <a:avLst/>
              <a:gdLst/>
              <a:ahLst/>
              <a:cxnLst/>
              <a:rect l="l" t="t" r="r" b="b"/>
              <a:pathLst>
                <a:path w="1583" h="1240" extrusionOk="0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42175" y="1260375"/>
              <a:ext cx="40500" cy="30100"/>
            </a:xfrm>
            <a:custGeom>
              <a:avLst/>
              <a:gdLst/>
              <a:ahLst/>
              <a:cxnLst/>
              <a:rect l="l" t="t" r="r" b="b"/>
              <a:pathLst>
                <a:path w="1620" h="1204" extrusionOk="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14025" y="1146475"/>
              <a:ext cx="124325" cy="45225"/>
            </a:xfrm>
            <a:custGeom>
              <a:avLst/>
              <a:gdLst/>
              <a:ahLst/>
              <a:cxnLst/>
              <a:rect l="l" t="t" r="r" b="b"/>
              <a:pathLst>
                <a:path w="4973" h="1809" extrusionOk="0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111900"/>
            </a:xfrm>
            <a:custGeom>
              <a:avLst/>
              <a:gdLst/>
              <a:ahLst/>
              <a:cxnLst/>
              <a:rect l="l" t="t" r="r" b="b"/>
              <a:pathLst>
                <a:path w="4973" h="4476" extrusionOk="0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52675" y="1203875"/>
              <a:ext cx="7700" cy="12225"/>
            </a:xfrm>
            <a:custGeom>
              <a:avLst/>
              <a:gdLst/>
              <a:ahLst/>
              <a:cxnLst/>
              <a:rect l="l" t="t" r="r" b="b"/>
              <a:pathLst>
                <a:path w="308" h="489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97075" y="1125275"/>
              <a:ext cx="140375" cy="138750"/>
            </a:xfrm>
            <a:custGeom>
              <a:avLst/>
              <a:gdLst/>
              <a:ahLst/>
              <a:cxnLst/>
              <a:rect l="l" t="t" r="r" b="b"/>
              <a:pathLst>
                <a:path w="5615" h="5550" extrusionOk="0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76500" y="1249575"/>
              <a:ext cx="48850" cy="57125"/>
            </a:xfrm>
            <a:custGeom>
              <a:avLst/>
              <a:gdLst/>
              <a:ahLst/>
              <a:cxnLst/>
              <a:rect l="l" t="t" r="r" b="b"/>
              <a:pathLst>
                <a:path w="1954" h="2285" extrusionOk="0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90525" y="1261975"/>
              <a:ext cx="32100" cy="33250"/>
            </a:xfrm>
            <a:custGeom>
              <a:avLst/>
              <a:gdLst/>
              <a:ahLst/>
              <a:cxnLst/>
              <a:rect l="l" t="t" r="r" b="b"/>
              <a:pathLst>
                <a:path w="1284" h="1330" extrusionOk="0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01825" y="1267850"/>
              <a:ext cx="11325" cy="21725"/>
            </a:xfrm>
            <a:custGeom>
              <a:avLst/>
              <a:gdLst/>
              <a:ahLst/>
              <a:cxnLst/>
              <a:rect l="l" t="t" r="r" b="b"/>
              <a:pathLst>
                <a:path w="453" h="869" extrusionOk="0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83050" y="1261300"/>
              <a:ext cx="38675" cy="35725"/>
            </a:xfrm>
            <a:custGeom>
              <a:avLst/>
              <a:gdLst/>
              <a:ahLst/>
              <a:cxnLst/>
              <a:rect l="l" t="t" r="r" b="b"/>
              <a:pathLst>
                <a:path w="1547" h="1429" extrusionOk="0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90525" y="1262200"/>
              <a:ext cx="31200" cy="32125"/>
            </a:xfrm>
            <a:custGeom>
              <a:avLst/>
              <a:gdLst/>
              <a:ahLst/>
              <a:cxnLst/>
              <a:rect l="l" t="t" r="r" b="b"/>
              <a:pathLst>
                <a:path w="1248" h="1285" extrusionOk="0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301825" y="1268750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297075" y="1749950"/>
              <a:ext cx="268550" cy="46325"/>
            </a:xfrm>
            <a:custGeom>
              <a:avLst/>
              <a:gdLst/>
              <a:ahLst/>
              <a:cxnLst/>
              <a:rect l="l" t="t" r="r" b="b"/>
              <a:pathLst>
                <a:path w="10742" h="1853" extrusionOk="0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57525" y="1520325"/>
              <a:ext cx="270350" cy="305150"/>
            </a:xfrm>
            <a:custGeom>
              <a:avLst/>
              <a:gdLst/>
              <a:ahLst/>
              <a:cxnLst/>
              <a:rect l="l" t="t" r="r" b="b"/>
              <a:pathLst>
                <a:path w="10814" h="12206" extrusionOk="0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00100" y="1537275"/>
              <a:ext cx="182875" cy="214750"/>
            </a:xfrm>
            <a:custGeom>
              <a:avLst/>
              <a:gdLst/>
              <a:ahLst/>
              <a:cxnLst/>
              <a:rect l="l" t="t" r="r" b="b"/>
              <a:pathLst>
                <a:path w="7315" h="8590" extrusionOk="0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440375" y="1361200"/>
              <a:ext cx="45225" cy="88375"/>
            </a:xfrm>
            <a:custGeom>
              <a:avLst/>
              <a:gdLst/>
              <a:ahLst/>
              <a:cxnLst/>
              <a:rect l="l" t="t" r="r" b="b"/>
              <a:pathLst>
                <a:path w="1809" h="3535" extrusionOk="0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333000" y="1369550"/>
              <a:ext cx="37550" cy="97900"/>
            </a:xfrm>
            <a:custGeom>
              <a:avLst/>
              <a:gdLst/>
              <a:ahLst/>
              <a:cxnLst/>
              <a:rect l="l" t="t" r="r" b="b"/>
              <a:pathLst>
                <a:path w="1502" h="3916" extrusionOk="0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23525" y="1435550"/>
              <a:ext cx="65100" cy="64900"/>
            </a:xfrm>
            <a:custGeom>
              <a:avLst/>
              <a:gdLst/>
              <a:ahLst/>
              <a:cxnLst/>
              <a:rect l="l" t="t" r="r" b="b"/>
              <a:pathLst>
                <a:path w="2604" h="2596" extrusionOk="0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40475" y="1453400"/>
              <a:ext cx="31200" cy="30100"/>
            </a:xfrm>
            <a:custGeom>
              <a:avLst/>
              <a:gdLst/>
              <a:ahLst/>
              <a:cxnLst/>
              <a:rect l="l" t="t" r="r" b="b"/>
              <a:pathLst>
                <a:path w="1248" h="1204" extrusionOk="0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513825" y="1417700"/>
              <a:ext cx="13150" cy="153500"/>
            </a:xfrm>
            <a:custGeom>
              <a:avLst/>
              <a:gdLst/>
              <a:ahLst/>
              <a:cxnLst/>
              <a:rect l="l" t="t" r="r" b="b"/>
              <a:pathLst>
                <a:path w="526" h="6140" extrusionOk="0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442175" y="1443925"/>
              <a:ext cx="46150" cy="83050"/>
            </a:xfrm>
            <a:custGeom>
              <a:avLst/>
              <a:gdLst/>
              <a:ahLst/>
              <a:cxnLst/>
              <a:rect l="l" t="t" r="r" b="b"/>
              <a:pathLst>
                <a:path w="1846" h="3322" extrusionOk="0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37425" y="1485550"/>
              <a:ext cx="63300" cy="93950"/>
            </a:xfrm>
            <a:custGeom>
              <a:avLst/>
              <a:gdLst/>
              <a:ahLst/>
              <a:cxnLst/>
              <a:rect l="l" t="t" r="r" b="b"/>
              <a:pathLst>
                <a:path w="2532" h="3758" extrusionOk="0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14675" y="1480975"/>
              <a:ext cx="72725" cy="90625"/>
            </a:xfrm>
            <a:custGeom>
              <a:avLst/>
              <a:gdLst/>
              <a:ahLst/>
              <a:cxnLst/>
              <a:rect l="l" t="t" r="r" b="b"/>
              <a:pathLst>
                <a:path w="2909" h="3625" extrusionOk="0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09175" y="1550375"/>
              <a:ext cx="19025" cy="15175"/>
            </a:xfrm>
            <a:custGeom>
              <a:avLst/>
              <a:gdLst/>
              <a:ahLst/>
              <a:cxnLst/>
              <a:rect l="l" t="t" r="r" b="b"/>
              <a:pathLst>
                <a:path w="761" h="607" extrusionOk="0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6475" y="1561675"/>
              <a:ext cx="18800" cy="14275"/>
            </a:xfrm>
            <a:custGeom>
              <a:avLst/>
              <a:gdLst/>
              <a:ahLst/>
              <a:cxnLst/>
              <a:rect l="l" t="t" r="r" b="b"/>
              <a:pathLst>
                <a:path w="752" h="571" extrusionOk="0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09500" y="1676500"/>
              <a:ext cx="126150" cy="101125"/>
            </a:xfrm>
            <a:custGeom>
              <a:avLst/>
              <a:gdLst/>
              <a:ahLst/>
              <a:cxnLst/>
              <a:rect l="l" t="t" r="r" b="b"/>
              <a:pathLst>
                <a:path w="5046" h="4045" extrusionOk="0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4" name="Google Shape;314;p4"/>
          <p:cNvSpPr txBox="1">
            <a:spLocks noGrp="1"/>
          </p:cNvSpPr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"/>
          <p:cNvSpPr txBox="1">
            <a:spLocks noGrp="1"/>
          </p:cNvSpPr>
          <p:nvPr>
            <p:ph type="subTitle" idx="1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317" name="Google Shape;317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4_1">
    <p:bg>
      <p:bgPr>
        <a:solidFill>
          <a:srgbClr val="CFD9E0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4" name="Google Shape;354;p6"/>
            <p:cNvSpPr/>
            <p:nvPr/>
          </p:nvSpPr>
          <p:spPr>
            <a:xfrm>
              <a:off x="0" y="-1"/>
              <a:ext cx="1264806" cy="4053190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5" name="Google Shape;355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177" extrusionOk="0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434" extrusionOk="0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dist="9525" dir="2520000" algn="bl" rotWithShape="0">
                  <a:srgbClr val="000000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095" extrusionOk="0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643" extrusionOk="0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0" name="Google Shape;360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364" name="Google Shape;364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373" name="Google Shape;373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375" name="Google Shape;375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384" name="Google Shape;384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85" name="Google Shape;385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avLst/>
                <a:gdLst/>
                <a:ahLst/>
                <a:cxnLst/>
                <a:rect l="l" t="t" r="r" b="b"/>
                <a:pathLst>
                  <a:path w="53343" h="7414" extrusionOk="0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87" name="Google Shape;387;p6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cxnSp>
        <p:nvCxnSpPr>
          <p:cNvPr id="388" name="Google Shape;388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6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390" name="Google Shape;390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1_2">
    <p:bg>
      <p:bgPr>
        <a:solidFill>
          <a:srgbClr val="CFD9E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3" name="Google Shape;393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95" name="Google Shape;395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04" name="Google Shape;404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06" name="Google Shape;406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15" name="Google Shape;415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16" name="Google Shape;416;p7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7" name="Google Shape;417;p7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7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420" name="Google Shape;420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14_1_2_1">
    <p:bg>
      <p:bgPr>
        <a:solidFill>
          <a:srgbClr val="CFD9E0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cxnSp>
        <p:nvCxnSpPr>
          <p:cNvPr id="423" name="Google Shape;423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8"/>
          <p:cNvSpPr txBox="1">
            <a:spLocks noGrp="1"/>
          </p:cNvSpPr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425" name="Google Shape;425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S + TEXT 2">
  <p:cSld name="CUSTOM_14_1_1_4">
    <p:bg>
      <p:bgPr>
        <a:solidFill>
          <a:srgbClr val="CFD9E0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5" name="Google Shape;475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6" name="Google Shape;486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88" name="Google Shape;488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9" name="Google Shape;48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97" name="Google Shape;497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8" name="Google Shape;498;p11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0" name="Google Shape;500;p1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cxnSp>
        <p:nvCxnSpPr>
          <p:cNvPr id="501" name="Google Shape;501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1"/>
          <p:cNvSpPr/>
          <p:nvPr/>
        </p:nvSpPr>
        <p:spPr>
          <a:xfrm>
            <a:off x="4448150" y="149900"/>
            <a:ext cx="2457904" cy="1778107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11"/>
          <p:cNvSpPr/>
          <p:nvPr/>
        </p:nvSpPr>
        <p:spPr>
          <a:xfrm flipH="1">
            <a:off x="5002889" y="4477026"/>
            <a:ext cx="2671242" cy="345277"/>
          </a:xfrm>
          <a:custGeom>
            <a:avLst/>
            <a:gdLst/>
            <a:ahLst/>
            <a:cxnLst/>
            <a:rect l="l" t="t" r="r" b="b"/>
            <a:pathLst>
              <a:path w="38760" h="5010" extrusionOk="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11"/>
          <p:cNvSpPr/>
          <p:nvPr/>
        </p:nvSpPr>
        <p:spPr>
          <a:xfrm>
            <a:off x="6564494" y="1428557"/>
            <a:ext cx="895514" cy="878630"/>
          </a:xfrm>
          <a:custGeom>
            <a:avLst/>
            <a:gdLst/>
            <a:ahLst/>
            <a:cxnLst/>
            <a:rect l="l" t="t" r="r" b="b"/>
            <a:pathLst>
              <a:path w="14692" h="14415" extrusionOk="0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11"/>
          <p:cNvSpPr/>
          <p:nvPr/>
        </p:nvSpPr>
        <p:spPr>
          <a:xfrm>
            <a:off x="6318672" y="2117628"/>
            <a:ext cx="197364" cy="264290"/>
          </a:xfrm>
          <a:custGeom>
            <a:avLst/>
            <a:gdLst/>
            <a:ahLst/>
            <a:cxnLst/>
            <a:rect l="l" t="t" r="r" b="b"/>
            <a:pathLst>
              <a:path w="3238" h="4336" extrusionOk="0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11"/>
          <p:cNvSpPr/>
          <p:nvPr/>
        </p:nvSpPr>
        <p:spPr>
          <a:xfrm>
            <a:off x="6881327" y="2009863"/>
            <a:ext cx="383635" cy="276237"/>
          </a:xfrm>
          <a:custGeom>
            <a:avLst/>
            <a:gdLst/>
            <a:ahLst/>
            <a:cxnLst/>
            <a:rect l="l" t="t" r="r" b="b"/>
            <a:pathLst>
              <a:path w="6294" h="4532" extrusionOk="0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11"/>
          <p:cNvSpPr/>
          <p:nvPr/>
        </p:nvSpPr>
        <p:spPr>
          <a:xfrm>
            <a:off x="6810256" y="1961345"/>
            <a:ext cx="504870" cy="291048"/>
          </a:xfrm>
          <a:custGeom>
            <a:avLst/>
            <a:gdLst/>
            <a:ahLst/>
            <a:cxnLst/>
            <a:rect l="l" t="t" r="r" b="b"/>
            <a:pathLst>
              <a:path w="8283" h="4775" extrusionOk="0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11"/>
          <p:cNvSpPr/>
          <p:nvPr/>
        </p:nvSpPr>
        <p:spPr>
          <a:xfrm>
            <a:off x="6667505" y="4363921"/>
            <a:ext cx="314759" cy="236069"/>
          </a:xfrm>
          <a:custGeom>
            <a:avLst/>
            <a:gdLst/>
            <a:ahLst/>
            <a:cxnLst/>
            <a:rect l="l" t="t" r="r" b="b"/>
            <a:pathLst>
              <a:path w="5164" h="3873" extrusionOk="0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11"/>
          <p:cNvSpPr/>
          <p:nvPr/>
        </p:nvSpPr>
        <p:spPr>
          <a:xfrm>
            <a:off x="7163478" y="4363921"/>
            <a:ext cx="316953" cy="236069"/>
          </a:xfrm>
          <a:custGeom>
            <a:avLst/>
            <a:gdLst/>
            <a:ahLst/>
            <a:cxnLst/>
            <a:rect l="l" t="t" r="r" b="b"/>
            <a:pathLst>
              <a:path w="5200" h="3873" extrusionOk="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11"/>
          <p:cNvSpPr/>
          <p:nvPr/>
        </p:nvSpPr>
        <p:spPr>
          <a:xfrm>
            <a:off x="6800869" y="2978647"/>
            <a:ext cx="241433" cy="1437809"/>
          </a:xfrm>
          <a:custGeom>
            <a:avLst/>
            <a:gdLst/>
            <a:ahLst/>
            <a:cxnLst/>
            <a:rect l="l" t="t" r="r" b="b"/>
            <a:pathLst>
              <a:path w="3961" h="23589" extrusionOk="0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11"/>
          <p:cNvSpPr/>
          <p:nvPr/>
        </p:nvSpPr>
        <p:spPr>
          <a:xfrm>
            <a:off x="7074243" y="2978647"/>
            <a:ext cx="240884" cy="1437809"/>
          </a:xfrm>
          <a:custGeom>
            <a:avLst/>
            <a:gdLst/>
            <a:ahLst/>
            <a:cxnLst/>
            <a:rect l="l" t="t" r="r" b="b"/>
            <a:pathLst>
              <a:path w="3952" h="23589" extrusionOk="0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11"/>
          <p:cNvSpPr/>
          <p:nvPr/>
        </p:nvSpPr>
        <p:spPr>
          <a:xfrm>
            <a:off x="6667505" y="4482535"/>
            <a:ext cx="314759" cy="117455"/>
          </a:xfrm>
          <a:custGeom>
            <a:avLst/>
            <a:gdLst/>
            <a:ahLst/>
            <a:cxnLst/>
            <a:rect l="l" t="t" r="r" b="b"/>
            <a:pathLst>
              <a:path w="5164" h="1927" extrusionOk="0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11"/>
          <p:cNvSpPr/>
          <p:nvPr/>
        </p:nvSpPr>
        <p:spPr>
          <a:xfrm>
            <a:off x="7163478" y="4482535"/>
            <a:ext cx="316953" cy="117455"/>
          </a:xfrm>
          <a:custGeom>
            <a:avLst/>
            <a:gdLst/>
            <a:ahLst/>
            <a:cxnLst/>
            <a:rect l="l" t="t" r="r" b="b"/>
            <a:pathLst>
              <a:path w="5200" h="1927" extrusionOk="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11"/>
          <p:cNvSpPr/>
          <p:nvPr/>
        </p:nvSpPr>
        <p:spPr>
          <a:xfrm>
            <a:off x="6821837" y="2154261"/>
            <a:ext cx="475064" cy="1284025"/>
          </a:xfrm>
          <a:custGeom>
            <a:avLst/>
            <a:gdLst/>
            <a:ahLst/>
            <a:cxnLst/>
            <a:rect l="l" t="t" r="r" b="b"/>
            <a:pathLst>
              <a:path w="7794" h="21066" extrusionOk="0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11"/>
          <p:cNvSpPr/>
          <p:nvPr/>
        </p:nvSpPr>
        <p:spPr>
          <a:xfrm>
            <a:off x="7124894" y="2067159"/>
            <a:ext cx="422218" cy="1405321"/>
          </a:xfrm>
          <a:custGeom>
            <a:avLst/>
            <a:gdLst/>
            <a:ahLst/>
            <a:cxnLst/>
            <a:rect l="l" t="t" r="r" b="b"/>
            <a:pathLst>
              <a:path w="6927" h="23056" extrusionOk="0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11"/>
          <p:cNvSpPr/>
          <p:nvPr/>
        </p:nvSpPr>
        <p:spPr>
          <a:xfrm>
            <a:off x="6422292" y="2067159"/>
            <a:ext cx="578683" cy="1405321"/>
          </a:xfrm>
          <a:custGeom>
            <a:avLst/>
            <a:gdLst/>
            <a:ahLst/>
            <a:cxnLst/>
            <a:rect l="l" t="t" r="r" b="b"/>
            <a:pathLst>
              <a:path w="9494" h="23056" extrusionOk="0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1"/>
          <p:cNvSpPr/>
          <p:nvPr/>
        </p:nvSpPr>
        <p:spPr>
          <a:xfrm>
            <a:off x="7117763" y="1984507"/>
            <a:ext cx="61" cy="55162"/>
          </a:xfrm>
          <a:custGeom>
            <a:avLst/>
            <a:gdLst/>
            <a:ahLst/>
            <a:cxnLst/>
            <a:rect l="l" t="t" r="r" b="b"/>
            <a:pathLst>
              <a:path w="1" h="905" extrusionOk="0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1"/>
          <p:cNvSpPr/>
          <p:nvPr/>
        </p:nvSpPr>
        <p:spPr>
          <a:xfrm>
            <a:off x="7117763" y="2014252"/>
            <a:ext cx="61" cy="16031"/>
          </a:xfrm>
          <a:custGeom>
            <a:avLst/>
            <a:gdLst/>
            <a:ahLst/>
            <a:cxnLst/>
            <a:rect l="l" t="t" r="r" b="b"/>
            <a:pathLst>
              <a:path w="1" h="263" extrusionOk="0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1"/>
          <p:cNvSpPr/>
          <p:nvPr/>
        </p:nvSpPr>
        <p:spPr>
          <a:xfrm>
            <a:off x="7007560" y="1984507"/>
            <a:ext cx="110263" cy="59612"/>
          </a:xfrm>
          <a:custGeom>
            <a:avLst/>
            <a:gdLst/>
            <a:ahLst/>
            <a:cxnLst/>
            <a:rect l="l" t="t" r="r" b="b"/>
            <a:pathLst>
              <a:path w="1809" h="978" extrusionOk="0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11"/>
          <p:cNvSpPr/>
          <p:nvPr/>
        </p:nvSpPr>
        <p:spPr>
          <a:xfrm>
            <a:off x="6727604" y="1668223"/>
            <a:ext cx="77775" cy="146591"/>
          </a:xfrm>
          <a:custGeom>
            <a:avLst/>
            <a:gdLst/>
            <a:ahLst/>
            <a:cxnLst/>
            <a:rect l="l" t="t" r="r" b="b"/>
            <a:pathLst>
              <a:path w="1276" h="2405" extrusionOk="0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11"/>
          <p:cNvSpPr/>
          <p:nvPr/>
        </p:nvSpPr>
        <p:spPr>
          <a:xfrm>
            <a:off x="6752960" y="1691568"/>
            <a:ext cx="43581" cy="72594"/>
          </a:xfrm>
          <a:custGeom>
            <a:avLst/>
            <a:gdLst/>
            <a:ahLst/>
            <a:cxnLst/>
            <a:rect l="l" t="t" r="r" b="b"/>
            <a:pathLst>
              <a:path w="715" h="1191" extrusionOk="0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"/>
          <p:cNvSpPr/>
          <p:nvPr/>
        </p:nvSpPr>
        <p:spPr>
          <a:xfrm>
            <a:off x="6771124" y="1718326"/>
            <a:ext cx="13836" cy="53272"/>
          </a:xfrm>
          <a:custGeom>
            <a:avLst/>
            <a:gdLst/>
            <a:ahLst/>
            <a:cxnLst/>
            <a:rect l="l" t="t" r="r" b="b"/>
            <a:pathLst>
              <a:path w="227" h="874" extrusionOk="0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11"/>
          <p:cNvSpPr/>
          <p:nvPr/>
        </p:nvSpPr>
        <p:spPr>
          <a:xfrm>
            <a:off x="6757349" y="1672063"/>
            <a:ext cx="71132" cy="55162"/>
          </a:xfrm>
          <a:custGeom>
            <a:avLst/>
            <a:gdLst/>
            <a:ahLst/>
            <a:cxnLst/>
            <a:rect l="l" t="t" r="r" b="b"/>
            <a:pathLst>
              <a:path w="1167" h="905" extrusionOk="0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11"/>
          <p:cNvSpPr/>
          <p:nvPr/>
        </p:nvSpPr>
        <p:spPr>
          <a:xfrm>
            <a:off x="6741379" y="1695225"/>
            <a:ext cx="55162" cy="100876"/>
          </a:xfrm>
          <a:custGeom>
            <a:avLst/>
            <a:gdLst/>
            <a:ahLst/>
            <a:cxnLst/>
            <a:rect l="l" t="t" r="r" b="b"/>
            <a:pathLst>
              <a:path w="905" h="1655" extrusionOk="0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11"/>
          <p:cNvSpPr/>
          <p:nvPr/>
        </p:nvSpPr>
        <p:spPr>
          <a:xfrm>
            <a:off x="6757349" y="1695225"/>
            <a:ext cx="39192" cy="68937"/>
          </a:xfrm>
          <a:custGeom>
            <a:avLst/>
            <a:gdLst/>
            <a:ahLst/>
            <a:cxnLst/>
            <a:rect l="l" t="t" r="r" b="b"/>
            <a:pathLst>
              <a:path w="643" h="1131" extrusionOk="0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11"/>
          <p:cNvSpPr/>
          <p:nvPr/>
        </p:nvSpPr>
        <p:spPr>
          <a:xfrm>
            <a:off x="6771124" y="1718326"/>
            <a:ext cx="13836" cy="52968"/>
          </a:xfrm>
          <a:custGeom>
            <a:avLst/>
            <a:gdLst/>
            <a:ahLst/>
            <a:cxnLst/>
            <a:rect l="l" t="t" r="r" b="b"/>
            <a:pathLst>
              <a:path w="227" h="869" extrusionOk="0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11"/>
          <p:cNvSpPr/>
          <p:nvPr/>
        </p:nvSpPr>
        <p:spPr>
          <a:xfrm>
            <a:off x="6789288" y="1485791"/>
            <a:ext cx="576489" cy="508161"/>
          </a:xfrm>
          <a:custGeom>
            <a:avLst/>
            <a:gdLst/>
            <a:ahLst/>
            <a:cxnLst/>
            <a:rect l="l" t="t" r="r" b="b"/>
            <a:pathLst>
              <a:path w="9458" h="8337" extrusionOk="0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11"/>
          <p:cNvSpPr/>
          <p:nvPr/>
        </p:nvSpPr>
        <p:spPr>
          <a:xfrm>
            <a:off x="7255516" y="1749412"/>
            <a:ext cx="80518" cy="99596"/>
          </a:xfrm>
          <a:custGeom>
            <a:avLst/>
            <a:gdLst/>
            <a:ahLst/>
            <a:cxnLst/>
            <a:rect l="l" t="t" r="r" b="b"/>
            <a:pathLst>
              <a:path w="1321" h="1634" extrusionOk="0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11"/>
          <p:cNvSpPr/>
          <p:nvPr/>
        </p:nvSpPr>
        <p:spPr>
          <a:xfrm>
            <a:off x="7262709" y="1781412"/>
            <a:ext cx="32000" cy="49432"/>
          </a:xfrm>
          <a:custGeom>
            <a:avLst/>
            <a:gdLst/>
            <a:ahLst/>
            <a:cxnLst/>
            <a:rect l="l" t="t" r="r" b="b"/>
            <a:pathLst>
              <a:path w="525" h="811" extrusionOk="0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11"/>
          <p:cNvSpPr/>
          <p:nvPr/>
        </p:nvSpPr>
        <p:spPr>
          <a:xfrm>
            <a:off x="6918264" y="1721801"/>
            <a:ext cx="43581" cy="71193"/>
          </a:xfrm>
          <a:custGeom>
            <a:avLst/>
            <a:gdLst/>
            <a:ahLst/>
            <a:cxnLst/>
            <a:rect l="l" t="t" r="r" b="b"/>
            <a:pathLst>
              <a:path w="715" h="1168" extrusionOk="0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11"/>
          <p:cNvSpPr/>
          <p:nvPr/>
        </p:nvSpPr>
        <p:spPr>
          <a:xfrm>
            <a:off x="6959590" y="1770075"/>
            <a:ext cx="22674" cy="13410"/>
          </a:xfrm>
          <a:custGeom>
            <a:avLst/>
            <a:gdLst/>
            <a:ahLst/>
            <a:cxnLst/>
            <a:rect l="l" t="t" r="r" b="b"/>
            <a:pathLst>
              <a:path w="372" h="220" extrusionOk="0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11"/>
          <p:cNvSpPr/>
          <p:nvPr/>
        </p:nvSpPr>
        <p:spPr>
          <a:xfrm>
            <a:off x="6927103" y="1793847"/>
            <a:ext cx="66743" cy="20968"/>
          </a:xfrm>
          <a:custGeom>
            <a:avLst/>
            <a:gdLst/>
            <a:ahLst/>
            <a:cxnLst/>
            <a:rect l="l" t="t" r="r" b="b"/>
            <a:pathLst>
              <a:path w="1095" h="344" extrusionOk="0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11"/>
          <p:cNvSpPr/>
          <p:nvPr/>
        </p:nvSpPr>
        <p:spPr>
          <a:xfrm>
            <a:off x="6865357" y="1713145"/>
            <a:ext cx="18225" cy="51017"/>
          </a:xfrm>
          <a:custGeom>
            <a:avLst/>
            <a:gdLst/>
            <a:ahLst/>
            <a:cxnLst/>
            <a:rect l="l" t="t" r="r" b="b"/>
            <a:pathLst>
              <a:path w="299" h="837" extrusionOk="0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11"/>
          <p:cNvSpPr/>
          <p:nvPr/>
        </p:nvSpPr>
        <p:spPr>
          <a:xfrm>
            <a:off x="7032917" y="1724970"/>
            <a:ext cx="16031" cy="50773"/>
          </a:xfrm>
          <a:custGeom>
            <a:avLst/>
            <a:gdLst/>
            <a:ahLst/>
            <a:cxnLst/>
            <a:rect l="l" t="t" r="r" b="b"/>
            <a:pathLst>
              <a:path w="263" h="833" extrusionOk="0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11"/>
          <p:cNvSpPr/>
          <p:nvPr/>
        </p:nvSpPr>
        <p:spPr>
          <a:xfrm>
            <a:off x="6832870" y="1622691"/>
            <a:ext cx="68937" cy="27977"/>
          </a:xfrm>
          <a:custGeom>
            <a:avLst/>
            <a:gdLst/>
            <a:ahLst/>
            <a:cxnLst/>
            <a:rect l="l" t="t" r="r" b="b"/>
            <a:pathLst>
              <a:path w="1131" h="459" extrusionOk="0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11"/>
          <p:cNvSpPr/>
          <p:nvPr/>
        </p:nvSpPr>
        <p:spPr>
          <a:xfrm>
            <a:off x="7035111" y="1626288"/>
            <a:ext cx="68937" cy="41631"/>
          </a:xfrm>
          <a:custGeom>
            <a:avLst/>
            <a:gdLst/>
            <a:ahLst/>
            <a:cxnLst/>
            <a:rect l="l" t="t" r="r" b="b"/>
            <a:pathLst>
              <a:path w="1131" h="683" extrusionOk="0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11"/>
          <p:cNvSpPr/>
          <p:nvPr/>
        </p:nvSpPr>
        <p:spPr>
          <a:xfrm>
            <a:off x="6966234" y="1465068"/>
            <a:ext cx="324084" cy="296900"/>
          </a:xfrm>
          <a:custGeom>
            <a:avLst/>
            <a:gdLst/>
            <a:ahLst/>
            <a:cxnLst/>
            <a:rect l="l" t="t" r="r" b="b"/>
            <a:pathLst>
              <a:path w="5317" h="4871" extrusionOk="0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11"/>
          <p:cNvSpPr/>
          <p:nvPr/>
        </p:nvSpPr>
        <p:spPr>
          <a:xfrm>
            <a:off x="7259905" y="1752521"/>
            <a:ext cx="82773" cy="96488"/>
          </a:xfrm>
          <a:custGeom>
            <a:avLst/>
            <a:gdLst/>
            <a:ahLst/>
            <a:cxnLst/>
            <a:rect l="l" t="t" r="r" b="b"/>
            <a:pathLst>
              <a:path w="1358" h="1583" extrusionOk="0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11"/>
          <p:cNvSpPr/>
          <p:nvPr/>
        </p:nvSpPr>
        <p:spPr>
          <a:xfrm>
            <a:off x="7262709" y="1805428"/>
            <a:ext cx="6644" cy="18225"/>
          </a:xfrm>
          <a:custGeom>
            <a:avLst/>
            <a:gdLst/>
            <a:ahLst/>
            <a:cxnLst/>
            <a:rect l="l" t="t" r="r" b="b"/>
            <a:pathLst>
              <a:path w="109" h="299" extrusionOk="0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11"/>
          <p:cNvSpPr/>
          <p:nvPr/>
        </p:nvSpPr>
        <p:spPr>
          <a:xfrm>
            <a:off x="7262709" y="1782266"/>
            <a:ext cx="32000" cy="48579"/>
          </a:xfrm>
          <a:custGeom>
            <a:avLst/>
            <a:gdLst/>
            <a:ahLst/>
            <a:cxnLst/>
            <a:rect l="l" t="t" r="r" b="b"/>
            <a:pathLst>
              <a:path w="525" h="797" extrusionOk="0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11"/>
          <p:cNvSpPr/>
          <p:nvPr/>
        </p:nvSpPr>
        <p:spPr>
          <a:xfrm>
            <a:off x="6874196" y="2067159"/>
            <a:ext cx="124038" cy="620009"/>
          </a:xfrm>
          <a:custGeom>
            <a:avLst/>
            <a:gdLst/>
            <a:ahLst/>
            <a:cxnLst/>
            <a:rect l="l" t="t" r="r" b="b"/>
            <a:pathLst>
              <a:path w="2035" h="10172" extrusionOk="0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11"/>
          <p:cNvSpPr/>
          <p:nvPr/>
        </p:nvSpPr>
        <p:spPr>
          <a:xfrm>
            <a:off x="7124894" y="2067159"/>
            <a:ext cx="121295" cy="608428"/>
          </a:xfrm>
          <a:custGeom>
            <a:avLst/>
            <a:gdLst/>
            <a:ahLst/>
            <a:cxnLst/>
            <a:rect l="l" t="t" r="r" b="b"/>
            <a:pathLst>
              <a:path w="1990" h="9982" extrusionOk="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11"/>
          <p:cNvSpPr/>
          <p:nvPr/>
        </p:nvSpPr>
        <p:spPr>
          <a:xfrm>
            <a:off x="6927103" y="1724970"/>
            <a:ext cx="57356" cy="64549"/>
          </a:xfrm>
          <a:custGeom>
            <a:avLst/>
            <a:gdLst/>
            <a:ahLst/>
            <a:cxnLst/>
            <a:rect l="l" t="t" r="r" b="b"/>
            <a:pathLst>
              <a:path w="941" h="1059" extrusionOk="0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11"/>
          <p:cNvSpPr/>
          <p:nvPr/>
        </p:nvSpPr>
        <p:spPr>
          <a:xfrm>
            <a:off x="6922653" y="1727164"/>
            <a:ext cx="29867" cy="62354"/>
          </a:xfrm>
          <a:custGeom>
            <a:avLst/>
            <a:gdLst/>
            <a:ahLst/>
            <a:cxnLst/>
            <a:rect l="l" t="t" r="r" b="b"/>
            <a:pathLst>
              <a:path w="490" h="1023" extrusionOk="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11"/>
          <p:cNvSpPr/>
          <p:nvPr/>
        </p:nvSpPr>
        <p:spPr>
          <a:xfrm>
            <a:off x="6959590" y="1768490"/>
            <a:ext cx="20480" cy="13836"/>
          </a:xfrm>
          <a:custGeom>
            <a:avLst/>
            <a:gdLst/>
            <a:ahLst/>
            <a:cxnLst/>
            <a:rect l="l" t="t" r="r" b="b"/>
            <a:pathLst>
              <a:path w="336" h="227" extrusionOk="0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11"/>
          <p:cNvSpPr/>
          <p:nvPr/>
        </p:nvSpPr>
        <p:spPr>
          <a:xfrm>
            <a:off x="6934234" y="1688581"/>
            <a:ext cx="50225" cy="22674"/>
          </a:xfrm>
          <a:custGeom>
            <a:avLst/>
            <a:gdLst/>
            <a:ahLst/>
            <a:cxnLst/>
            <a:rect l="l" t="t" r="r" b="b"/>
            <a:pathLst>
              <a:path w="824" h="372" extrusionOk="0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11"/>
          <p:cNvSpPr/>
          <p:nvPr/>
        </p:nvSpPr>
        <p:spPr>
          <a:xfrm>
            <a:off x="7168476" y="1724970"/>
            <a:ext cx="91490" cy="25417"/>
          </a:xfrm>
          <a:custGeom>
            <a:avLst/>
            <a:gdLst/>
            <a:ahLst/>
            <a:cxnLst/>
            <a:rect l="l" t="t" r="r" b="b"/>
            <a:pathLst>
              <a:path w="1501" h="417" extrusionOk="0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11"/>
          <p:cNvSpPr/>
          <p:nvPr/>
        </p:nvSpPr>
        <p:spPr>
          <a:xfrm>
            <a:off x="6805319" y="1777877"/>
            <a:ext cx="115200" cy="73326"/>
          </a:xfrm>
          <a:custGeom>
            <a:avLst/>
            <a:gdLst/>
            <a:ahLst/>
            <a:cxnLst/>
            <a:rect l="l" t="t" r="r" b="b"/>
            <a:pathLst>
              <a:path w="1890" h="1203" extrusionOk="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11"/>
          <p:cNvSpPr/>
          <p:nvPr/>
        </p:nvSpPr>
        <p:spPr>
          <a:xfrm>
            <a:off x="6989335" y="1789458"/>
            <a:ext cx="124099" cy="73326"/>
          </a:xfrm>
          <a:custGeom>
            <a:avLst/>
            <a:gdLst/>
            <a:ahLst/>
            <a:cxnLst/>
            <a:rect l="l" t="t" r="r" b="b"/>
            <a:pathLst>
              <a:path w="2036" h="1203" extrusionOk="0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11"/>
          <p:cNvSpPr/>
          <p:nvPr/>
        </p:nvSpPr>
        <p:spPr>
          <a:xfrm>
            <a:off x="6741379" y="1624093"/>
            <a:ext cx="204496" cy="204496"/>
          </a:xfrm>
          <a:custGeom>
            <a:avLst/>
            <a:gdLst/>
            <a:ahLst/>
            <a:cxnLst/>
            <a:rect l="l" t="t" r="r" b="b"/>
            <a:pathLst>
              <a:path w="3355" h="3355" extrusionOk="0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11"/>
          <p:cNvSpPr/>
          <p:nvPr/>
        </p:nvSpPr>
        <p:spPr>
          <a:xfrm>
            <a:off x="6968429" y="1637869"/>
            <a:ext cx="204496" cy="206751"/>
          </a:xfrm>
          <a:custGeom>
            <a:avLst/>
            <a:gdLst/>
            <a:ahLst/>
            <a:cxnLst/>
            <a:rect l="l" t="t" r="r" b="b"/>
            <a:pathLst>
              <a:path w="3355" h="3392" extrusionOk="0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11"/>
          <p:cNvSpPr/>
          <p:nvPr/>
        </p:nvSpPr>
        <p:spPr>
          <a:xfrm>
            <a:off x="7124894" y="3415130"/>
            <a:ext cx="314210" cy="57356"/>
          </a:xfrm>
          <a:custGeom>
            <a:avLst/>
            <a:gdLst/>
            <a:ahLst/>
            <a:cxnLst/>
            <a:rect l="l" t="t" r="r" b="b"/>
            <a:pathLst>
              <a:path w="5155" h="941" extrusionOk="0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11"/>
          <p:cNvSpPr/>
          <p:nvPr/>
        </p:nvSpPr>
        <p:spPr>
          <a:xfrm>
            <a:off x="6686278" y="3410680"/>
            <a:ext cx="314698" cy="61806"/>
          </a:xfrm>
          <a:custGeom>
            <a:avLst/>
            <a:gdLst/>
            <a:ahLst/>
            <a:cxnLst/>
            <a:rect l="l" t="t" r="r" b="b"/>
            <a:pathLst>
              <a:path w="5163" h="1014" extrusionOk="0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11"/>
          <p:cNvSpPr/>
          <p:nvPr/>
        </p:nvSpPr>
        <p:spPr>
          <a:xfrm>
            <a:off x="6422292" y="2287625"/>
            <a:ext cx="124038" cy="112457"/>
          </a:xfrm>
          <a:custGeom>
            <a:avLst/>
            <a:gdLst/>
            <a:ahLst/>
            <a:cxnLst/>
            <a:rect l="l" t="t" r="r" b="b"/>
            <a:pathLst>
              <a:path w="2035" h="1845" extrusionOk="0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11"/>
          <p:cNvSpPr/>
          <p:nvPr/>
        </p:nvSpPr>
        <p:spPr>
          <a:xfrm>
            <a:off x="676893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11"/>
          <p:cNvSpPr/>
          <p:nvPr/>
        </p:nvSpPr>
        <p:spPr>
          <a:xfrm>
            <a:off x="717067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11"/>
          <p:cNvSpPr/>
          <p:nvPr/>
        </p:nvSpPr>
        <p:spPr>
          <a:xfrm>
            <a:off x="6881327" y="2057833"/>
            <a:ext cx="87162" cy="228267"/>
          </a:xfrm>
          <a:custGeom>
            <a:avLst/>
            <a:gdLst/>
            <a:ahLst/>
            <a:cxnLst/>
            <a:rect l="l" t="t" r="r" b="b"/>
            <a:pathLst>
              <a:path w="1430" h="3745" extrusionOk="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11"/>
          <p:cNvSpPr/>
          <p:nvPr/>
        </p:nvSpPr>
        <p:spPr>
          <a:xfrm>
            <a:off x="7129344" y="2035220"/>
            <a:ext cx="135619" cy="232778"/>
          </a:xfrm>
          <a:custGeom>
            <a:avLst/>
            <a:gdLst/>
            <a:ahLst/>
            <a:cxnLst/>
            <a:rect l="l" t="t" r="r" b="b"/>
            <a:pathLst>
              <a:path w="2225" h="3819" extrusionOk="0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11"/>
          <p:cNvSpPr/>
          <p:nvPr/>
        </p:nvSpPr>
        <p:spPr>
          <a:xfrm>
            <a:off x="6812450" y="2228074"/>
            <a:ext cx="532969" cy="645365"/>
          </a:xfrm>
          <a:custGeom>
            <a:avLst/>
            <a:gdLst/>
            <a:ahLst/>
            <a:cxnLst/>
            <a:rect l="l" t="t" r="r" b="b"/>
            <a:pathLst>
              <a:path w="8744" h="10588" extrusionOk="0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11"/>
          <p:cNvSpPr/>
          <p:nvPr/>
        </p:nvSpPr>
        <p:spPr>
          <a:xfrm>
            <a:off x="6924908" y="2368083"/>
            <a:ext cx="298728" cy="75520"/>
          </a:xfrm>
          <a:custGeom>
            <a:avLst/>
            <a:gdLst/>
            <a:ahLst/>
            <a:cxnLst/>
            <a:rect l="l" t="t" r="r" b="b"/>
            <a:pathLst>
              <a:path w="4901" h="1239" extrusionOk="0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11"/>
          <p:cNvSpPr/>
          <p:nvPr/>
        </p:nvSpPr>
        <p:spPr>
          <a:xfrm>
            <a:off x="6956848" y="2301401"/>
            <a:ext cx="227658" cy="43581"/>
          </a:xfrm>
          <a:custGeom>
            <a:avLst/>
            <a:gdLst/>
            <a:ahLst/>
            <a:cxnLst/>
            <a:rect l="l" t="t" r="r" b="b"/>
            <a:pathLst>
              <a:path w="3735" h="715" extrusionOk="0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11"/>
          <p:cNvSpPr/>
          <p:nvPr/>
        </p:nvSpPr>
        <p:spPr>
          <a:xfrm>
            <a:off x="6844451" y="2401668"/>
            <a:ext cx="222659" cy="182492"/>
          </a:xfrm>
          <a:custGeom>
            <a:avLst/>
            <a:gdLst/>
            <a:ahLst/>
            <a:cxnLst/>
            <a:rect l="l" t="t" r="r" b="b"/>
            <a:pathLst>
              <a:path w="3653" h="2994" extrusionOk="0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11"/>
          <p:cNvSpPr/>
          <p:nvPr/>
        </p:nvSpPr>
        <p:spPr>
          <a:xfrm>
            <a:off x="7009755" y="2478286"/>
            <a:ext cx="523582" cy="250210"/>
          </a:xfrm>
          <a:custGeom>
            <a:avLst/>
            <a:gdLst/>
            <a:ahLst/>
            <a:cxnLst/>
            <a:rect l="l" t="t" r="r" b="b"/>
            <a:pathLst>
              <a:path w="8590" h="4105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80518" cy="126233"/>
          </a:xfrm>
          <a:custGeom>
            <a:avLst/>
            <a:gdLst/>
            <a:ahLst/>
            <a:cxnLst/>
            <a:rect l="l" t="t" r="r" b="b"/>
            <a:pathLst>
              <a:path w="1321" h="2071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6" name="Google Shape;566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1" name="Google Shape;621;p11"/>
            <p:cNvSpPr/>
            <p:nvPr/>
          </p:nvSpPr>
          <p:spPr>
            <a:xfrm>
              <a:off x="800106" y="4495326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2" name="Google Shape;622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3" name="Google Shape;623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10474" extrusionOk="0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404" extrusionOk="0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4597" extrusionOk="0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4369" extrusionOk="0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4762" extrusionOk="0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24900" extrusionOk="0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2751" extrusionOk="0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2706" extrusionOk="0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0850" extrusionOk="0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7151" extrusionOk="0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6465" extrusionOk="0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16692" extrusionOk="0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4784" extrusionOk="0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2885" extrusionOk="0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569" extrusionOk="0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avLst/>
                <a:gdLst/>
                <a:ahLst/>
                <a:cxnLst/>
                <a:rect l="l" t="t" r="r" b="b"/>
                <a:pathLst>
                  <a:path w="73" h="905" extrusionOk="0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3" extrusionOk="0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095" extrusionOk="0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avLst/>
                <a:gdLst/>
                <a:ahLst/>
                <a:cxnLst/>
                <a:rect l="l" t="t" r="r" b="b"/>
                <a:pathLst>
                  <a:path w="10362" h="7286" extrusionOk="0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197" extrusionOk="0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05" extrusionOk="0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824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7883" extrusionOk="0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7" extrusionOk="0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avLst/>
                <a:gdLst/>
                <a:ahLst/>
                <a:cxnLst/>
                <a:rect l="l" t="t" r="r" b="b"/>
                <a:pathLst>
                  <a:path w="308" h="909" extrusionOk="0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857" extrusionOk="0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683" extrusionOk="0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16" extrusionOk="0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99" extrusionOk="0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69" extrusionOk="0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24" extrusionOk="0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27" extrusionOk="0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393" extrusionOk="0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248" extrusionOk="0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824" extrusionOk="0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0" extrusionOk="0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204" extrusionOk="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4476" extrusionOk="0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89" extrusionOk="0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550" extrusionOk="0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85" extrusionOk="0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330" extrusionOk="0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69" extrusionOk="0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29" extrusionOk="0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85" extrusionOk="0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33" extrusionOk="0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853" extrusionOk="0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avLst/>
                <a:gdLst/>
                <a:ahLst/>
                <a:cxnLst/>
                <a:rect l="l" t="t" r="r" b="b"/>
                <a:pathLst>
                  <a:path w="10814" h="12206" extrusionOk="0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8590" extrusionOk="0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3535" extrusionOk="0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16" extrusionOk="0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596" extrusionOk="0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04" extrusionOk="0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140" extrusionOk="0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322" extrusionOk="0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3758" extrusionOk="0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625" extrusionOk="0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07" extrusionOk="0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71" extrusionOk="0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4045" extrusionOk="0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84" name="Google Shape;684;p11"/>
          <p:cNvSpPr/>
          <p:nvPr/>
        </p:nvSpPr>
        <p:spPr>
          <a:xfrm rot="10800000">
            <a:off x="3029369" y="2896145"/>
            <a:ext cx="2632084" cy="1644575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11"/>
          <p:cNvSpPr txBox="1">
            <a:spLocks noGrp="1"/>
          </p:cNvSpPr>
          <p:nvPr>
            <p:ph type="subTitle" idx="1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6" name="Google Shape;686;p11"/>
          <p:cNvSpPr txBox="1">
            <a:spLocks noGrp="1"/>
          </p:cNvSpPr>
          <p:nvPr>
            <p:ph type="subTitle" idx="2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7" name="Google Shape;687;p11"/>
          <p:cNvSpPr txBox="1">
            <a:spLocks noGrp="1"/>
          </p:cNvSpPr>
          <p:nvPr>
            <p:ph type="subTitle" idx="3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8" name="Google Shape;688;p11"/>
          <p:cNvSpPr txBox="1">
            <a:spLocks noGrp="1"/>
          </p:cNvSpPr>
          <p:nvPr>
            <p:ph type="subTitle" idx="4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89" name="Google Shape;689;p11"/>
          <p:cNvSpPr txBox="1">
            <a:spLocks noGrp="1"/>
          </p:cNvSpPr>
          <p:nvPr>
            <p:ph type="subTitle" idx="5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90" name="Google Shape;690;p11"/>
          <p:cNvSpPr txBox="1">
            <a:spLocks noGrp="1"/>
          </p:cNvSpPr>
          <p:nvPr>
            <p:ph type="subTitle" idx="6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691" name="Google Shape;691;p11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692" name="Google Shape;692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4_1_1_4_1">
    <p:bg>
      <p:bgPr>
        <a:solidFill>
          <a:srgbClr val="CFD9E0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5" name="Google Shape;695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6" name="Google Shape;696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97" name="Google Shape;697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06" name="Google Shape;706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08" name="Google Shape;708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9" name="Google Shape;70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0" name="Google Shape;71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17" name="Google Shape;717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20" name="Google Shape;720;p12"/>
          <p:cNvSpPr txBox="1">
            <a:spLocks noGrp="1"/>
          </p:cNvSpPr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721" name="Google Shape;721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3" name="Google Shape;723;p12"/>
            <p:cNvSpPr/>
            <p:nvPr/>
          </p:nvSpPr>
          <p:spPr>
            <a:xfrm>
              <a:off x="6798500" y="1282075"/>
              <a:ext cx="314650" cy="358725"/>
            </a:xfrm>
            <a:custGeom>
              <a:avLst/>
              <a:gdLst/>
              <a:ahLst/>
              <a:cxnLst/>
              <a:rect l="l" t="t" r="r" b="b"/>
              <a:pathLst>
                <a:path w="12586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98500" y="1282075"/>
              <a:ext cx="198700" cy="358725"/>
            </a:xfrm>
            <a:custGeom>
              <a:avLst/>
              <a:gdLst/>
              <a:ahLst/>
              <a:cxnLst/>
              <a:rect l="l" t="t" r="r" b="b"/>
              <a:pathLst>
                <a:path w="7948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840975" y="1379950"/>
              <a:ext cx="51800" cy="26475"/>
            </a:xfrm>
            <a:custGeom>
              <a:avLst/>
              <a:gdLst/>
              <a:ahLst/>
              <a:cxnLst/>
              <a:rect l="l" t="t" r="r" b="b"/>
              <a:pathLst>
                <a:path w="2072" h="1059" extrusionOk="0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6625" y="1393050"/>
              <a:ext cx="52700" cy="25575"/>
            </a:xfrm>
            <a:custGeom>
              <a:avLst/>
              <a:gdLst/>
              <a:ahLst/>
              <a:cxnLst/>
              <a:rect l="l" t="t" r="r" b="b"/>
              <a:pathLst>
                <a:path w="2108" h="1023" extrusionOk="0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53200" y="1386500"/>
              <a:ext cx="103525" cy="48175"/>
            </a:xfrm>
            <a:custGeom>
              <a:avLst/>
              <a:gdLst/>
              <a:ahLst/>
              <a:cxnLst/>
              <a:rect l="l" t="t" r="r" b="b"/>
              <a:pathLst>
                <a:path w="4141" h="1927" extrusionOk="0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15350" y="1506075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06750" y="1491150"/>
              <a:ext cx="158250" cy="70550"/>
            </a:xfrm>
            <a:custGeom>
              <a:avLst/>
              <a:gdLst/>
              <a:ahLst/>
              <a:cxnLst/>
              <a:rect l="l" t="t" r="r" b="b"/>
              <a:pathLst>
                <a:path w="6330" h="2822" extrusionOk="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865400" y="1393975"/>
              <a:ext cx="158225" cy="71675"/>
            </a:xfrm>
            <a:custGeom>
              <a:avLst/>
              <a:gdLst/>
              <a:ahLst/>
              <a:cxnLst/>
              <a:rect l="l" t="t" r="r" b="b"/>
              <a:pathLst>
                <a:path w="6329" h="2867" extrusionOk="0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921900" y="1521225"/>
              <a:ext cx="158250" cy="70525"/>
            </a:xfrm>
            <a:custGeom>
              <a:avLst/>
              <a:gdLst/>
              <a:ahLst/>
              <a:cxnLst/>
              <a:rect l="l" t="t" r="r" b="b"/>
              <a:pathLst>
                <a:path w="6330" h="2821" extrusionOk="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872850" y="1410925"/>
              <a:ext cx="158250" cy="70750"/>
            </a:xfrm>
            <a:custGeom>
              <a:avLst/>
              <a:gdLst/>
              <a:ahLst/>
              <a:cxnLst/>
              <a:rect l="l" t="t" r="r" b="b"/>
              <a:pathLst>
                <a:path w="6330" h="2830" extrusionOk="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9400" y="1426050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86200" y="1443000"/>
              <a:ext cx="158225" cy="70775"/>
            </a:xfrm>
            <a:custGeom>
              <a:avLst/>
              <a:gdLst/>
              <a:ahLst/>
              <a:cxnLst/>
              <a:rect l="l" t="t" r="r" b="b"/>
              <a:pathLst>
                <a:path w="6329" h="2831" extrusionOk="0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93650" y="1459050"/>
              <a:ext cx="157325" cy="71675"/>
            </a:xfrm>
            <a:custGeom>
              <a:avLst/>
              <a:gdLst/>
              <a:ahLst/>
              <a:cxnLst/>
              <a:rect l="l" t="t" r="r" b="b"/>
              <a:pathLst>
                <a:path w="6293" h="2867" extrusionOk="0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900200" y="1474200"/>
              <a:ext cx="157350" cy="71450"/>
            </a:xfrm>
            <a:custGeom>
              <a:avLst/>
              <a:gdLst/>
              <a:ahLst/>
              <a:cxnLst/>
              <a:rect l="l" t="t" r="r" b="b"/>
              <a:pathLst>
                <a:path w="6294" h="2858" extrusionOk="0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858850" y="1401650"/>
              <a:ext cx="104450" cy="47950"/>
            </a:xfrm>
            <a:custGeom>
              <a:avLst/>
              <a:gdLst/>
              <a:ahLst/>
              <a:cxnLst/>
              <a:rect l="l" t="t" r="r" b="b"/>
              <a:pathLst>
                <a:path w="4178" h="1918" extrusionOk="0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639375" y="1348750"/>
              <a:ext cx="298600" cy="350375"/>
            </a:xfrm>
            <a:custGeom>
              <a:avLst/>
              <a:gdLst/>
              <a:ahLst/>
              <a:cxnLst/>
              <a:rect l="l" t="t" r="r" b="b"/>
              <a:pathLst>
                <a:path w="11944" h="14015" extrusionOk="0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282575"/>
            </a:xfrm>
            <a:custGeom>
              <a:avLst/>
              <a:gdLst/>
              <a:ahLst/>
              <a:cxnLst/>
              <a:rect l="l" t="t" r="r" b="b"/>
              <a:pathLst>
                <a:path w="11944" h="11303" extrusionOk="0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740175" y="1402550"/>
              <a:ext cx="53600" cy="22625"/>
            </a:xfrm>
            <a:custGeom>
              <a:avLst/>
              <a:gdLst/>
              <a:ahLst/>
              <a:cxnLst/>
              <a:rect l="l" t="t" r="r" b="b"/>
              <a:pathLst>
                <a:path w="2144" h="905" extrusionOk="0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36325" y="1415675"/>
              <a:ext cx="53825" cy="22625"/>
            </a:xfrm>
            <a:custGeom>
              <a:avLst/>
              <a:gdLst/>
              <a:ahLst/>
              <a:cxnLst/>
              <a:rect l="l" t="t" r="r" b="b"/>
              <a:pathLst>
                <a:path w="2153" h="905" extrusionOk="0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0675" y="1431700"/>
              <a:ext cx="107400" cy="40500"/>
            </a:xfrm>
            <a:custGeom>
              <a:avLst/>
              <a:gdLst/>
              <a:ahLst/>
              <a:cxnLst/>
              <a:rect l="l" t="t" r="r" b="b"/>
              <a:pathLst>
                <a:path w="4296" h="1620" extrusionOk="0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683675" y="1580425"/>
              <a:ext cx="161850" cy="58575"/>
            </a:xfrm>
            <a:custGeom>
              <a:avLst/>
              <a:gdLst/>
              <a:ahLst/>
              <a:cxnLst/>
              <a:rect l="l" t="t" r="r" b="b"/>
              <a:pathLst>
                <a:path w="6474" h="2343" extrusionOk="0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7300" y="156347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720275" y="146380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678925" y="1595575"/>
              <a:ext cx="162075" cy="59475"/>
            </a:xfrm>
            <a:custGeom>
              <a:avLst/>
              <a:gdLst/>
              <a:ahLst/>
              <a:cxnLst/>
              <a:rect l="l" t="t" r="r" b="b"/>
              <a:pathLst>
                <a:path w="6483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714625" y="1480750"/>
              <a:ext cx="162100" cy="59250"/>
            </a:xfrm>
            <a:custGeom>
              <a:avLst/>
              <a:gdLst/>
              <a:ahLst/>
              <a:cxnLst/>
              <a:rect l="l" t="t" r="r" b="b"/>
              <a:pathLst>
                <a:path w="6484" h="2370" extrusionOk="0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09900" y="1496800"/>
              <a:ext cx="162075" cy="58350"/>
            </a:xfrm>
            <a:custGeom>
              <a:avLst/>
              <a:gdLst/>
              <a:ahLst/>
              <a:cxnLst/>
              <a:rect l="l" t="t" r="r" b="b"/>
              <a:pathLst>
                <a:path w="6483" h="2334" extrusionOk="0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3325" y="151375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697675" y="1530700"/>
              <a:ext cx="163000" cy="58350"/>
            </a:xfrm>
            <a:custGeom>
              <a:avLst/>
              <a:gdLst/>
              <a:ahLst/>
              <a:cxnLst/>
              <a:rect l="l" t="t" r="r" b="b"/>
              <a:pathLst>
                <a:path w="6520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2950" y="154652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725950" y="1447750"/>
              <a:ext cx="106475" cy="39600"/>
            </a:xfrm>
            <a:custGeom>
              <a:avLst/>
              <a:gdLst/>
              <a:ahLst/>
              <a:cxnLst/>
              <a:rect l="l" t="t" r="r" b="b"/>
              <a:pathLst>
                <a:path w="4259" h="1584" extrusionOk="0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533825" y="1432625"/>
              <a:ext cx="333400" cy="380650"/>
            </a:xfrm>
            <a:custGeom>
              <a:avLst/>
              <a:gdLst/>
              <a:ahLst/>
              <a:cxnLst/>
              <a:rect l="l" t="t" r="r" b="b"/>
              <a:pathLst>
                <a:path w="13336" h="15226" extrusionOk="0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639375" y="1520325"/>
              <a:ext cx="210900" cy="178800"/>
            </a:xfrm>
            <a:custGeom>
              <a:avLst/>
              <a:gdLst/>
              <a:ahLst/>
              <a:cxnLst/>
              <a:rect l="l" t="t" r="r" b="b"/>
              <a:pathLst>
                <a:path w="8436" h="7152" extrusionOk="0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426975"/>
              <a:ext cx="154400" cy="204350"/>
            </a:xfrm>
            <a:custGeom>
              <a:avLst/>
              <a:gdLst/>
              <a:ahLst/>
              <a:cxnLst/>
              <a:rect l="l" t="t" r="r" b="b"/>
              <a:pathLst>
                <a:path w="6176" h="8174" extrusionOk="0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730675" y="1431700"/>
              <a:ext cx="38675" cy="17900"/>
            </a:xfrm>
            <a:custGeom>
              <a:avLst/>
              <a:gdLst/>
              <a:ahLst/>
              <a:cxnLst/>
              <a:rect l="l" t="t" r="r" b="b"/>
              <a:pathLst>
                <a:path w="1547" h="716" extrusionOk="0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683675" y="1580425"/>
              <a:ext cx="150550" cy="54725"/>
            </a:xfrm>
            <a:custGeom>
              <a:avLst/>
              <a:gdLst/>
              <a:ahLst/>
              <a:cxnLst/>
              <a:rect l="l" t="t" r="r" b="b"/>
              <a:pathLst>
                <a:path w="6022" h="2189" extrusionOk="0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7300" y="1563475"/>
              <a:ext cx="139475" cy="52025"/>
            </a:xfrm>
            <a:custGeom>
              <a:avLst/>
              <a:gdLst/>
              <a:ahLst/>
              <a:cxnLst/>
              <a:rect l="l" t="t" r="r" b="b"/>
              <a:pathLst>
                <a:path w="5579" h="2081" extrusionOk="0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720275" y="1463800"/>
              <a:ext cx="63100" cy="26250"/>
            </a:xfrm>
            <a:custGeom>
              <a:avLst/>
              <a:gdLst/>
              <a:ahLst/>
              <a:cxnLst/>
              <a:rect l="l" t="t" r="r" b="b"/>
              <a:pathLst>
                <a:path w="2524" h="1050" extrusionOk="0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678925" y="1595575"/>
              <a:ext cx="160950" cy="59475"/>
            </a:xfrm>
            <a:custGeom>
              <a:avLst/>
              <a:gdLst/>
              <a:ahLst/>
              <a:cxnLst/>
              <a:rect l="l" t="t" r="r" b="b"/>
              <a:pathLst>
                <a:path w="6438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714625" y="1480750"/>
              <a:ext cx="76425" cy="31000"/>
            </a:xfrm>
            <a:custGeom>
              <a:avLst/>
              <a:gdLst/>
              <a:ahLst/>
              <a:cxnLst/>
              <a:rect l="l" t="t" r="r" b="b"/>
              <a:pathLst>
                <a:path w="3057" h="1240" extrusionOk="0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09900" y="1496800"/>
              <a:ext cx="87700" cy="33925"/>
            </a:xfrm>
            <a:custGeom>
              <a:avLst/>
              <a:gdLst/>
              <a:ahLst/>
              <a:cxnLst/>
              <a:rect l="l" t="t" r="r" b="b"/>
              <a:pathLst>
                <a:path w="3508" h="1357" extrusionOk="0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3325" y="1513750"/>
              <a:ext cx="101750" cy="38450"/>
            </a:xfrm>
            <a:custGeom>
              <a:avLst/>
              <a:gdLst/>
              <a:ahLst/>
              <a:cxnLst/>
              <a:rect l="l" t="t" r="r" b="b"/>
              <a:pathLst>
                <a:path w="4070" h="1538" extrusionOk="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697675" y="1530700"/>
              <a:ext cx="115075" cy="43200"/>
            </a:xfrm>
            <a:custGeom>
              <a:avLst/>
              <a:gdLst/>
              <a:ahLst/>
              <a:cxnLst/>
              <a:rect l="l" t="t" r="r" b="b"/>
              <a:pathLst>
                <a:path w="4603" h="1728" extrusionOk="0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2950" y="1546525"/>
              <a:ext cx="126350" cy="47275"/>
            </a:xfrm>
            <a:custGeom>
              <a:avLst/>
              <a:gdLst/>
              <a:ahLst/>
              <a:cxnLst/>
              <a:rect l="l" t="t" r="r" b="b"/>
              <a:pathLst>
                <a:path w="5054" h="1891" extrusionOk="0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725950" y="1447750"/>
              <a:ext cx="49975" cy="21725"/>
            </a:xfrm>
            <a:custGeom>
              <a:avLst/>
              <a:gdLst/>
              <a:ahLst/>
              <a:cxnLst/>
              <a:rect l="l" t="t" r="r" b="b"/>
              <a:pathLst>
                <a:path w="1999" h="869" extrusionOk="0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523425" y="1419625"/>
              <a:ext cx="334525" cy="386025"/>
            </a:xfrm>
            <a:custGeom>
              <a:avLst/>
              <a:gdLst/>
              <a:ahLst/>
              <a:cxnLst/>
              <a:rect l="l" t="t" r="r" b="b"/>
              <a:pathLst>
                <a:path w="13381" h="15441" extrusionOk="0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39475" y="1436450"/>
              <a:ext cx="302450" cy="352175"/>
            </a:xfrm>
            <a:custGeom>
              <a:avLst/>
              <a:gdLst/>
              <a:ahLst/>
              <a:cxnLst/>
              <a:rect l="l" t="t" r="r" b="b"/>
              <a:pathLst>
                <a:path w="1209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203450" cy="352175"/>
            </a:xfrm>
            <a:custGeom>
              <a:avLst/>
              <a:gdLst/>
              <a:ahLst/>
              <a:cxnLst/>
              <a:rect l="l" t="t" r="r" b="b"/>
              <a:pathLst>
                <a:path w="813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59350" y="1430575"/>
              <a:ext cx="163900" cy="88025"/>
            </a:xfrm>
            <a:custGeom>
              <a:avLst/>
              <a:gdLst/>
              <a:ahLst/>
              <a:cxnLst/>
              <a:rect l="l" t="t" r="r" b="b"/>
              <a:pathLst>
                <a:path w="6556" h="3521" extrusionOk="0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66825" y="1424250"/>
              <a:ext cx="138575" cy="64000"/>
            </a:xfrm>
            <a:custGeom>
              <a:avLst/>
              <a:gdLst/>
              <a:ahLst/>
              <a:cxnLst/>
              <a:rect l="l" t="t" r="r" b="b"/>
              <a:pathLst>
                <a:path w="5543" h="2560" extrusionOk="0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9750" y="1432625"/>
              <a:ext cx="135650" cy="55625"/>
            </a:xfrm>
            <a:custGeom>
              <a:avLst/>
              <a:gdLst/>
              <a:ahLst/>
              <a:cxnLst/>
              <a:rect l="l" t="t" r="r" b="b"/>
              <a:pathLst>
                <a:path w="5426" h="2225" extrusionOk="0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626250" y="1622925"/>
              <a:ext cx="99700" cy="77325"/>
            </a:xfrm>
            <a:custGeom>
              <a:avLst/>
              <a:gdLst/>
              <a:ahLst/>
              <a:cxnLst/>
              <a:rect l="l" t="t" r="r" b="b"/>
              <a:pathLst>
                <a:path w="3988" h="3093" extrusionOk="0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576300" y="1539425"/>
              <a:ext cx="65800" cy="70950"/>
            </a:xfrm>
            <a:custGeom>
              <a:avLst/>
              <a:gdLst/>
              <a:ahLst/>
              <a:cxnLst/>
              <a:rect l="l" t="t" r="r" b="b"/>
              <a:pathLst>
                <a:path w="2632" h="2838" extrusionOk="0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93250" y="1555125"/>
              <a:ext cx="39600" cy="43100"/>
            </a:xfrm>
            <a:custGeom>
              <a:avLst/>
              <a:gdLst/>
              <a:ahLst/>
              <a:cxnLst/>
              <a:rect l="l" t="t" r="r" b="b"/>
              <a:pathLst>
                <a:path w="1584" h="1724" extrusionOk="0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639375" y="1521225"/>
              <a:ext cx="53600" cy="23525"/>
            </a:xfrm>
            <a:custGeom>
              <a:avLst/>
              <a:gdLst/>
              <a:ahLst/>
              <a:cxnLst/>
              <a:rect l="l" t="t" r="r" b="b"/>
              <a:pathLst>
                <a:path w="2144" h="941" extrusionOk="0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743800" y="1601225"/>
              <a:ext cx="35950" cy="16975"/>
            </a:xfrm>
            <a:custGeom>
              <a:avLst/>
              <a:gdLst/>
              <a:ahLst/>
              <a:cxnLst/>
              <a:rect l="l" t="t" r="r" b="b"/>
              <a:pathLst>
                <a:path w="1438" h="679" extrusionOk="0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8550" y="1616375"/>
              <a:ext cx="35950" cy="16075"/>
            </a:xfrm>
            <a:custGeom>
              <a:avLst/>
              <a:gdLst/>
              <a:ahLst/>
              <a:cxnLst/>
              <a:rect l="l" t="t" r="r" b="b"/>
              <a:pathLst>
                <a:path w="1438" h="643" extrusionOk="0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54200" y="1630375"/>
              <a:ext cx="35950" cy="17000"/>
            </a:xfrm>
            <a:custGeom>
              <a:avLst/>
              <a:gdLst/>
              <a:ahLst/>
              <a:cxnLst/>
              <a:rect l="l" t="t" r="r" b="b"/>
              <a:pathLst>
                <a:path w="1438" h="680" extrusionOk="0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644125" y="1534325"/>
              <a:ext cx="53575" cy="23525"/>
            </a:xfrm>
            <a:custGeom>
              <a:avLst/>
              <a:gdLst/>
              <a:ahLst/>
              <a:cxnLst/>
              <a:rect l="l" t="t" r="r" b="b"/>
              <a:pathLst>
                <a:path w="2143" h="941" extrusionOk="0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9775" y="1531625"/>
              <a:ext cx="106475" cy="41375"/>
            </a:xfrm>
            <a:custGeom>
              <a:avLst/>
              <a:gdLst/>
              <a:ahLst/>
              <a:cxnLst/>
              <a:rect l="l" t="t" r="r" b="b"/>
              <a:pathLst>
                <a:path w="4259" h="1655" extrusionOk="0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4125" y="1679425"/>
              <a:ext cx="161850" cy="61275"/>
            </a:xfrm>
            <a:custGeom>
              <a:avLst/>
              <a:gdLst/>
              <a:ahLst/>
              <a:cxnLst/>
              <a:rect l="l" t="t" r="r" b="b"/>
              <a:pathLst>
                <a:path w="6474" h="2451" extrusionOk="0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04550" y="1564625"/>
              <a:ext cx="160975" cy="61050"/>
            </a:xfrm>
            <a:custGeom>
              <a:avLst/>
              <a:gdLst/>
              <a:ahLst/>
              <a:cxnLst/>
              <a:rect l="l" t="t" r="r" b="b"/>
              <a:pathLst>
                <a:path w="6439" h="2442" extrusionOk="0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49775" y="1694575"/>
              <a:ext cx="160950" cy="61050"/>
            </a:xfrm>
            <a:custGeom>
              <a:avLst/>
              <a:gdLst/>
              <a:ahLst/>
              <a:cxnLst/>
              <a:rect l="l" t="t" r="r" b="b"/>
              <a:pathLst>
                <a:path w="6438" h="2442" extrusionOk="0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55425" y="1546525"/>
              <a:ext cx="106475" cy="42525"/>
            </a:xfrm>
            <a:custGeom>
              <a:avLst/>
              <a:gdLst/>
              <a:ahLst/>
              <a:cxnLst/>
              <a:rect l="l" t="t" r="r" b="b"/>
              <a:pathLst>
                <a:path w="4259" h="1701" extrusionOk="0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86" name="Google Shape;786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12"/>
          <p:cNvSpPr txBox="1">
            <a:spLocks noGrp="1"/>
          </p:cNvSpPr>
          <p:nvPr>
            <p:ph type="subTitle" idx="1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788" name="Google Shape;788;p12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12"/>
          <p:cNvSpPr txBox="1">
            <a:spLocks noGrp="1"/>
          </p:cNvSpPr>
          <p:nvPr>
            <p:ph type="subTitle" idx="4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4_1_1_3_1">
    <p:bg>
      <p:bgPr>
        <a:solidFill>
          <a:srgbClr val="CFD9E0"/>
        </a:solidFill>
        <a:effectLst/>
      </p:bgPr>
    </p:bg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963" name="Google Shape;963;p1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964" name="Google Shape;964;p1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65" name="Google Shape;965;p1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966" name="Google Shape;966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7" name="Google Shape;967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8" name="Google Shape;968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9" name="Google Shape;969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0" name="Google Shape;970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1" name="Google Shape;971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2" name="Google Shape;972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3" name="Google Shape;973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74" name="Google Shape;974;p1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5" name="Google Shape;975;p1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76" name="Google Shape;976;p1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977" name="Google Shape;977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8" name="Google Shape;978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9" name="Google Shape;979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2" name="Google Shape;982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3" name="Google Shape;983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85" name="Google Shape;985;p1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86" name="Google Shape;986;p1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88" name="Google Shape;988;p14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cxnSp>
        <p:nvCxnSpPr>
          <p:cNvPr id="989" name="Google Shape;989;p1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0" name="Google Shape;990;p14"/>
          <p:cNvGrpSpPr/>
          <p:nvPr/>
        </p:nvGrpSpPr>
        <p:grpSpPr>
          <a:xfrm>
            <a:off x="2563598" y="734020"/>
            <a:ext cx="3785141" cy="3921827"/>
            <a:chOff x="4570350" y="3395325"/>
            <a:chExt cx="1412050" cy="1463150"/>
          </a:xfrm>
        </p:grpSpPr>
        <p:sp>
          <p:nvSpPr>
            <p:cNvPr id="991" name="Google Shape;991;p14"/>
            <p:cNvSpPr/>
            <p:nvPr/>
          </p:nvSpPr>
          <p:spPr>
            <a:xfrm>
              <a:off x="4570350" y="4704100"/>
              <a:ext cx="1412050" cy="154375"/>
            </a:xfrm>
            <a:custGeom>
              <a:avLst/>
              <a:gdLst/>
              <a:ahLst/>
              <a:cxnLst/>
              <a:rect l="l" t="t" r="r" b="b"/>
              <a:pathLst>
                <a:path w="56482" h="6175" extrusionOk="0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5084425" y="4700975"/>
              <a:ext cx="157275" cy="106300"/>
            </a:xfrm>
            <a:custGeom>
              <a:avLst/>
              <a:gdLst/>
              <a:ahLst/>
              <a:cxnLst/>
              <a:rect l="l" t="t" r="r" b="b"/>
              <a:pathLst>
                <a:path w="6291" h="4252" extrusionOk="0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96950" y="4700975"/>
              <a:ext cx="157950" cy="106300"/>
            </a:xfrm>
            <a:custGeom>
              <a:avLst/>
              <a:gdLst/>
              <a:ahLst/>
              <a:cxnLst/>
              <a:rect l="l" t="t" r="r" b="b"/>
              <a:pathLst>
                <a:path w="6318" h="4252" extrusionOk="0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84425" y="4754150"/>
              <a:ext cx="156250" cy="53125"/>
            </a:xfrm>
            <a:custGeom>
              <a:avLst/>
              <a:gdLst/>
              <a:ahLst/>
              <a:cxnLst/>
              <a:rect l="l" t="t" r="r" b="b"/>
              <a:pathLst>
                <a:path w="6250" h="2125" extrusionOk="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298000" y="4754150"/>
              <a:ext cx="156900" cy="53125"/>
            </a:xfrm>
            <a:custGeom>
              <a:avLst/>
              <a:gdLst/>
              <a:ahLst/>
              <a:cxnLst/>
              <a:rect l="l" t="t" r="r" b="b"/>
              <a:pathLst>
                <a:path w="6276" h="2125" extrusionOk="0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284950" y="4070825"/>
              <a:ext cx="100150" cy="667200"/>
            </a:xfrm>
            <a:custGeom>
              <a:avLst/>
              <a:gdLst/>
              <a:ahLst/>
              <a:cxnLst/>
              <a:rect l="l" t="t" r="r" b="b"/>
              <a:pathLst>
                <a:path w="4006" h="26688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150425" y="4070825"/>
              <a:ext cx="99875" cy="667200"/>
            </a:xfrm>
            <a:custGeom>
              <a:avLst/>
              <a:gdLst/>
              <a:ahLst/>
              <a:cxnLst/>
              <a:rect l="l" t="t" r="r" b="b"/>
              <a:pathLst>
                <a:path w="3995" h="26688" extrusionOk="0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284950" y="4070825"/>
              <a:ext cx="93625" cy="51125"/>
            </a:xfrm>
            <a:custGeom>
              <a:avLst/>
              <a:gdLst/>
              <a:ahLst/>
              <a:cxnLst/>
              <a:rect l="l" t="t" r="r" b="b"/>
              <a:pathLst>
                <a:path w="3745" h="2045" extrusionOk="0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284950" y="4070825"/>
              <a:ext cx="96750" cy="121800"/>
            </a:xfrm>
            <a:custGeom>
              <a:avLst/>
              <a:gdLst/>
              <a:ahLst/>
              <a:cxnLst/>
              <a:rect l="l" t="t" r="r" b="b"/>
              <a:pathLst>
                <a:path w="3870" h="4872" extrusionOk="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156950" y="4097950"/>
              <a:ext cx="93350" cy="77200"/>
            </a:xfrm>
            <a:custGeom>
              <a:avLst/>
              <a:gdLst/>
              <a:ahLst/>
              <a:cxnLst/>
              <a:rect l="l" t="t" r="r" b="b"/>
              <a:pathLst>
                <a:path w="3734" h="3088" extrusionOk="0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153575" y="4070825"/>
              <a:ext cx="96725" cy="118400"/>
            </a:xfrm>
            <a:custGeom>
              <a:avLst/>
              <a:gdLst/>
              <a:ahLst/>
              <a:cxnLst/>
              <a:rect l="l" t="t" r="r" b="b"/>
              <a:pathLst>
                <a:path w="3869" h="4736" extrusionOk="0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081875" y="3877850"/>
              <a:ext cx="127250" cy="172250"/>
            </a:xfrm>
            <a:custGeom>
              <a:avLst/>
              <a:gdLst/>
              <a:ahLst/>
              <a:cxnLst/>
              <a:rect l="l" t="t" r="r" b="b"/>
              <a:pathLst>
                <a:path w="5090" h="6890" extrusionOk="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5298000" y="3872175"/>
              <a:ext cx="128300" cy="177925"/>
            </a:xfrm>
            <a:custGeom>
              <a:avLst/>
              <a:gdLst/>
              <a:ahLst/>
              <a:cxnLst/>
              <a:rect l="l" t="t" r="r" b="b"/>
              <a:pathLst>
                <a:path w="5132" h="7117" extrusionOk="0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5087350" y="3397875"/>
              <a:ext cx="370500" cy="338775"/>
            </a:xfrm>
            <a:custGeom>
              <a:avLst/>
              <a:gdLst/>
              <a:ahLst/>
              <a:cxnLst/>
              <a:rect l="l" t="t" r="r" b="b"/>
              <a:pathLst>
                <a:path w="14820" h="13551" extrusionOk="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130875" y="3553950"/>
              <a:ext cx="49825" cy="58450"/>
            </a:xfrm>
            <a:custGeom>
              <a:avLst/>
              <a:gdLst/>
              <a:ahLst/>
              <a:cxnLst/>
              <a:rect l="l" t="t" r="r" b="b"/>
              <a:pathLst>
                <a:path w="1993" h="2338" extrusionOk="0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177550" y="3672700"/>
              <a:ext cx="174950" cy="119300"/>
            </a:xfrm>
            <a:custGeom>
              <a:avLst/>
              <a:gdLst/>
              <a:ahLst/>
              <a:cxnLst/>
              <a:rect l="l" t="t" r="r" b="b"/>
              <a:pathLst>
                <a:path w="6998" h="4772" extrusionOk="0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136350" y="3566875"/>
              <a:ext cx="29225" cy="40175"/>
            </a:xfrm>
            <a:custGeom>
              <a:avLst/>
              <a:gdLst/>
              <a:ahLst/>
              <a:cxnLst/>
              <a:rect l="l" t="t" r="r" b="b"/>
              <a:pathLst>
                <a:path w="1169" h="1607" extrusionOk="0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362125" y="3553950"/>
              <a:ext cx="52175" cy="61075"/>
            </a:xfrm>
            <a:custGeom>
              <a:avLst/>
              <a:gdLst/>
              <a:ahLst/>
              <a:cxnLst/>
              <a:rect l="l" t="t" r="r" b="b"/>
              <a:pathLst>
                <a:path w="2087" h="2443" extrusionOk="0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376200" y="3566875"/>
              <a:ext cx="32625" cy="39150"/>
            </a:xfrm>
            <a:custGeom>
              <a:avLst/>
              <a:gdLst/>
              <a:ahLst/>
              <a:cxnLst/>
              <a:rect l="l" t="t" r="r" b="b"/>
              <a:pathLst>
                <a:path w="1305" h="1566" extrusionOk="0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162425" y="3629975"/>
              <a:ext cx="207300" cy="172625"/>
            </a:xfrm>
            <a:custGeom>
              <a:avLst/>
              <a:gdLst/>
              <a:ahLst/>
              <a:cxnLst/>
              <a:rect l="l" t="t" r="r" b="b"/>
              <a:pathLst>
                <a:path w="8292" h="6905" extrusionOk="0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239325" y="3682125"/>
              <a:ext cx="25" cy="11750"/>
            </a:xfrm>
            <a:custGeom>
              <a:avLst/>
              <a:gdLst/>
              <a:ahLst/>
              <a:cxnLst/>
              <a:rect l="l" t="t" r="r" b="b"/>
              <a:pathLst>
                <a:path w="1" h="470" extrusionOk="0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239325" y="3658125"/>
              <a:ext cx="53475" cy="37050"/>
            </a:xfrm>
            <a:custGeom>
              <a:avLst/>
              <a:gdLst/>
              <a:ahLst/>
              <a:cxnLst/>
              <a:rect l="l" t="t" r="r" b="b"/>
              <a:pathLst>
                <a:path w="2139" h="1482" extrusionOk="0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078750" y="3706875"/>
              <a:ext cx="367100" cy="240150"/>
            </a:xfrm>
            <a:custGeom>
              <a:avLst/>
              <a:gdLst/>
              <a:ahLst/>
              <a:cxnLst/>
              <a:rect l="l" t="t" r="r" b="b"/>
              <a:pathLst>
                <a:path w="14684" h="9606" extrusionOk="0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139475" y="3566875"/>
              <a:ext cx="25075" cy="38100"/>
            </a:xfrm>
            <a:custGeom>
              <a:avLst/>
              <a:gdLst/>
              <a:ahLst/>
              <a:cxnLst/>
              <a:rect l="l" t="t" r="r" b="b"/>
              <a:pathLst>
                <a:path w="1003" h="1524" extrusionOk="0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149400" y="3574450"/>
              <a:ext cx="13050" cy="22950"/>
            </a:xfrm>
            <a:custGeom>
              <a:avLst/>
              <a:gdLst/>
              <a:ahLst/>
              <a:cxnLst/>
              <a:rect l="l" t="t" r="r" b="b"/>
              <a:pathLst>
                <a:path w="522" h="918" extrusionOk="0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376200" y="3566875"/>
              <a:ext cx="25075" cy="38100"/>
            </a:xfrm>
            <a:custGeom>
              <a:avLst/>
              <a:gdLst/>
              <a:ahLst/>
              <a:cxnLst/>
              <a:rect l="l" t="t" r="r" b="b"/>
              <a:pathLst>
                <a:path w="1003" h="1524" extrusionOk="0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378550" y="3574450"/>
              <a:ext cx="13075" cy="22950"/>
            </a:xfrm>
            <a:custGeom>
              <a:avLst/>
              <a:gdLst/>
              <a:ahLst/>
              <a:cxnLst/>
              <a:rect l="l" t="t" r="r" b="b"/>
              <a:pathLst>
                <a:path w="523" h="918" extrusionOk="0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159050" y="3432000"/>
              <a:ext cx="223700" cy="228175"/>
            </a:xfrm>
            <a:custGeom>
              <a:avLst/>
              <a:gdLst/>
              <a:ahLst/>
              <a:cxnLst/>
              <a:rect l="l" t="t" r="r" b="b"/>
              <a:pathLst>
                <a:path w="8948" h="9127" extrusionOk="0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255750" y="3545250"/>
              <a:ext cx="29225" cy="32600"/>
            </a:xfrm>
            <a:custGeom>
              <a:avLst/>
              <a:gdLst/>
              <a:ahLst/>
              <a:cxnLst/>
              <a:rect l="l" t="t" r="r" b="b"/>
              <a:pathLst>
                <a:path w="1169" h="1304" extrusionOk="0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078750" y="3878700"/>
              <a:ext cx="120450" cy="43300"/>
            </a:xfrm>
            <a:custGeom>
              <a:avLst/>
              <a:gdLst/>
              <a:ahLst/>
              <a:cxnLst/>
              <a:rect l="l" t="t" r="r" b="b"/>
              <a:pathLst>
                <a:path w="4818" h="1732" extrusionOk="0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253675" y="3544700"/>
              <a:ext cx="20625" cy="31850"/>
            </a:xfrm>
            <a:custGeom>
              <a:avLst/>
              <a:gdLst/>
              <a:ahLst/>
              <a:cxnLst/>
              <a:rect l="l" t="t" r="r" b="b"/>
              <a:pathLst>
                <a:path w="825" h="1274" extrusionOk="0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71925" y="3569575"/>
              <a:ext cx="9925" cy="7500"/>
            </a:xfrm>
            <a:custGeom>
              <a:avLst/>
              <a:gdLst/>
              <a:ahLst/>
              <a:cxnLst/>
              <a:rect l="l" t="t" r="r" b="b"/>
              <a:pathLst>
                <a:path w="397" h="300" extrusionOk="0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5249250" y="3578875"/>
              <a:ext cx="39125" cy="13050"/>
            </a:xfrm>
            <a:custGeom>
              <a:avLst/>
              <a:gdLst/>
              <a:ahLst/>
              <a:cxnLst/>
              <a:rect l="l" t="t" r="r" b="b"/>
              <a:pathLst>
                <a:path w="1565" h="522" extrusionOk="0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5216650" y="3543950"/>
              <a:ext cx="10975" cy="25050"/>
            </a:xfrm>
            <a:custGeom>
              <a:avLst/>
              <a:gdLst/>
              <a:ahLst/>
              <a:cxnLst/>
              <a:rect l="l" t="t" r="r" b="b"/>
              <a:pathLst>
                <a:path w="439" h="1002" extrusionOk="0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5306850" y="3541850"/>
              <a:ext cx="9675" cy="25050"/>
            </a:xfrm>
            <a:custGeom>
              <a:avLst/>
              <a:gdLst/>
              <a:ahLst/>
              <a:cxnLst/>
              <a:rect l="l" t="t" r="r" b="b"/>
              <a:pathLst>
                <a:path w="387" h="1002" extrusionOk="0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196050" y="3499125"/>
              <a:ext cx="40175" cy="22525"/>
            </a:xfrm>
            <a:custGeom>
              <a:avLst/>
              <a:gdLst/>
              <a:ahLst/>
              <a:cxnLst/>
              <a:rect l="l" t="t" r="r" b="b"/>
              <a:pathLst>
                <a:path w="1607" h="901" extrusionOk="0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5293825" y="3499125"/>
              <a:ext cx="40175" cy="22525"/>
            </a:xfrm>
            <a:custGeom>
              <a:avLst/>
              <a:gdLst/>
              <a:ahLst/>
              <a:cxnLst/>
              <a:rect l="l" t="t" r="r" b="b"/>
              <a:pathLst>
                <a:path w="1607" h="901" extrusionOk="0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193725" y="3575475"/>
              <a:ext cx="46950" cy="29500"/>
            </a:xfrm>
            <a:custGeom>
              <a:avLst/>
              <a:gdLst/>
              <a:ahLst/>
              <a:cxnLst/>
              <a:rect l="l" t="t" r="r" b="b"/>
              <a:pathLst>
                <a:path w="1878" h="1180" extrusionOk="0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94875" y="3575475"/>
              <a:ext cx="46675" cy="29500"/>
            </a:xfrm>
            <a:custGeom>
              <a:avLst/>
              <a:gdLst/>
              <a:ahLst/>
              <a:cxnLst/>
              <a:rect l="l" t="t" r="r" b="b"/>
              <a:pathLst>
                <a:path w="1867" h="1180" extrusionOk="0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5160075" y="3425575"/>
              <a:ext cx="219550" cy="90225"/>
            </a:xfrm>
            <a:custGeom>
              <a:avLst/>
              <a:gdLst/>
              <a:ahLst/>
              <a:cxnLst/>
              <a:rect l="l" t="t" r="r" b="b"/>
              <a:pathLst>
                <a:path w="8782" h="3609" extrusionOk="0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5160075" y="3432100"/>
              <a:ext cx="219550" cy="118375"/>
            </a:xfrm>
            <a:custGeom>
              <a:avLst/>
              <a:gdLst/>
              <a:ahLst/>
              <a:cxnLst/>
              <a:rect l="l" t="t" r="r" b="b"/>
              <a:pathLst>
                <a:path w="8782" h="4735" extrusionOk="0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310000" y="3541850"/>
              <a:ext cx="4450" cy="2125"/>
            </a:xfrm>
            <a:custGeom>
              <a:avLst/>
              <a:gdLst/>
              <a:ahLst/>
              <a:cxnLst/>
              <a:rect l="l" t="t" r="r" b="b"/>
              <a:pathLst>
                <a:path w="178" h="85" extrusionOk="0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201525" y="3499625"/>
              <a:ext cx="26100" cy="9675"/>
            </a:xfrm>
            <a:custGeom>
              <a:avLst/>
              <a:gdLst/>
              <a:ahLst/>
              <a:cxnLst/>
              <a:rect l="l" t="t" r="r" b="b"/>
              <a:pathLst>
                <a:path w="1044" h="387" extrusionOk="0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293825" y="3499625"/>
              <a:ext cx="40175" cy="22700"/>
            </a:xfrm>
            <a:custGeom>
              <a:avLst/>
              <a:gdLst/>
              <a:ahLst/>
              <a:cxnLst/>
              <a:rect l="l" t="t" r="r" b="b"/>
              <a:pathLst>
                <a:path w="1607" h="908" extrusionOk="0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149825" y="3412350"/>
              <a:ext cx="131000" cy="111025"/>
            </a:xfrm>
            <a:custGeom>
              <a:avLst/>
              <a:gdLst/>
              <a:ahLst/>
              <a:cxnLst/>
              <a:rect l="l" t="t" r="r" b="b"/>
              <a:pathLst>
                <a:path w="5240" h="4441" extrusionOk="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69100" y="3414900"/>
              <a:ext cx="118075" cy="131400"/>
            </a:xfrm>
            <a:custGeom>
              <a:avLst/>
              <a:gdLst/>
              <a:ahLst/>
              <a:cxnLst/>
              <a:rect l="l" t="t" r="r" b="b"/>
              <a:pathLst>
                <a:path w="4723" h="5256" extrusionOk="0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281825" y="3880775"/>
              <a:ext cx="164025" cy="50075"/>
            </a:xfrm>
            <a:custGeom>
              <a:avLst/>
              <a:gdLst/>
              <a:ahLst/>
              <a:cxnLst/>
              <a:rect l="l" t="t" r="r" b="b"/>
              <a:pathLst>
                <a:path w="6561" h="2003" extrusionOk="0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5113425" y="3993675"/>
              <a:ext cx="306350" cy="156375"/>
            </a:xfrm>
            <a:custGeom>
              <a:avLst/>
              <a:gdLst/>
              <a:ahLst/>
              <a:cxnLst/>
              <a:rect l="l" t="t" r="r" b="b"/>
              <a:pathLst>
                <a:path w="12254" h="6255" extrusionOk="0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5201525" y="3706875"/>
              <a:ext cx="125950" cy="119700"/>
            </a:xfrm>
            <a:custGeom>
              <a:avLst/>
              <a:gdLst/>
              <a:ahLst/>
              <a:cxnLst/>
              <a:rect l="l" t="t" r="r" b="b"/>
              <a:pathLst>
                <a:path w="5038" h="4788" extrusionOk="0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5113425" y="4109950"/>
              <a:ext cx="306350" cy="40100"/>
            </a:xfrm>
            <a:custGeom>
              <a:avLst/>
              <a:gdLst/>
              <a:ahLst/>
              <a:cxnLst/>
              <a:rect l="l" t="t" r="r" b="b"/>
              <a:pathLst>
                <a:path w="12254" h="1604" extrusionOk="0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5177550" y="3676650"/>
              <a:ext cx="54250" cy="100900"/>
            </a:xfrm>
            <a:custGeom>
              <a:avLst/>
              <a:gdLst/>
              <a:ahLst/>
              <a:cxnLst/>
              <a:rect l="l" t="t" r="r" b="b"/>
              <a:pathLst>
                <a:path w="2170" h="4036" extrusionOk="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313375" y="3688625"/>
              <a:ext cx="39125" cy="103375"/>
            </a:xfrm>
            <a:custGeom>
              <a:avLst/>
              <a:gdLst/>
              <a:ahLst/>
              <a:cxnLst/>
              <a:rect l="l" t="t" r="r" b="b"/>
              <a:pathLst>
                <a:path w="1565" h="4135" extrusionOk="0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37400" y="3755225"/>
              <a:ext cx="255250" cy="302800"/>
            </a:xfrm>
            <a:custGeom>
              <a:avLst/>
              <a:gdLst/>
              <a:ahLst/>
              <a:cxnLst/>
              <a:rect l="l" t="t" r="r" b="b"/>
              <a:pathLst>
                <a:path w="10210" h="12112" extrusionOk="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5191625" y="3813525"/>
              <a:ext cx="150975" cy="32600"/>
            </a:xfrm>
            <a:custGeom>
              <a:avLst/>
              <a:gdLst/>
              <a:ahLst/>
              <a:cxnLst/>
              <a:rect l="l" t="t" r="r" b="b"/>
              <a:pathLst>
                <a:path w="6039" h="1304" extrusionOk="0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5219775" y="3858100"/>
              <a:ext cx="84775" cy="18275"/>
            </a:xfrm>
            <a:custGeom>
              <a:avLst/>
              <a:gdLst/>
              <a:ahLst/>
              <a:cxnLst/>
              <a:rect l="l" t="t" r="r" b="b"/>
              <a:pathLst>
                <a:path w="3391" h="731" extrusionOk="0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5095950" y="3934750"/>
              <a:ext cx="238050" cy="114200"/>
            </a:xfrm>
            <a:custGeom>
              <a:avLst/>
              <a:gdLst/>
              <a:ahLst/>
              <a:cxnLst/>
              <a:rect l="l" t="t" r="r" b="b"/>
              <a:pathLst>
                <a:path w="9522" h="4568" extrusionOk="0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5199200" y="3892775"/>
              <a:ext cx="232125" cy="167825"/>
            </a:xfrm>
            <a:custGeom>
              <a:avLst/>
              <a:gdLst/>
              <a:ahLst/>
              <a:cxnLst/>
              <a:rect l="l" t="t" r="r" b="b"/>
              <a:pathLst>
                <a:path w="9285" h="6713" extrusionOk="0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5151600" y="3844900"/>
              <a:ext cx="130250" cy="111000"/>
            </a:xfrm>
            <a:custGeom>
              <a:avLst/>
              <a:gdLst/>
              <a:ahLst/>
              <a:cxnLst/>
              <a:rect l="l" t="t" r="r" b="b"/>
              <a:pathLst>
                <a:path w="5210" h="4440" extrusionOk="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913450" y="3852625"/>
              <a:ext cx="153325" cy="293325"/>
            </a:xfrm>
            <a:custGeom>
              <a:avLst/>
              <a:gdLst/>
              <a:ahLst/>
              <a:cxnLst/>
              <a:rect l="l" t="t" r="r" b="b"/>
              <a:pathLst>
                <a:path w="6133" h="11733" extrusionOk="0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4946025" y="3853675"/>
              <a:ext cx="58700" cy="71700"/>
            </a:xfrm>
            <a:custGeom>
              <a:avLst/>
              <a:gdLst/>
              <a:ahLst/>
              <a:cxnLst/>
              <a:rect l="l" t="t" r="r" b="b"/>
              <a:pathLst>
                <a:path w="2348" h="2868" extrusionOk="0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4946025" y="3852625"/>
              <a:ext cx="80600" cy="84750"/>
            </a:xfrm>
            <a:custGeom>
              <a:avLst/>
              <a:gdLst/>
              <a:ahLst/>
              <a:cxnLst/>
              <a:rect l="l" t="t" r="r" b="b"/>
              <a:pathLst>
                <a:path w="3224" h="3390" extrusionOk="0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4654050" y="4686900"/>
              <a:ext cx="141050" cy="90300"/>
            </a:xfrm>
            <a:custGeom>
              <a:avLst/>
              <a:gdLst/>
              <a:ahLst/>
              <a:cxnLst/>
              <a:rect l="l" t="t" r="r" b="b"/>
              <a:pathLst>
                <a:path w="5642" h="3612" extrusionOk="0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4921275" y="4686900"/>
              <a:ext cx="142100" cy="90300"/>
            </a:xfrm>
            <a:custGeom>
              <a:avLst/>
              <a:gdLst/>
              <a:ahLst/>
              <a:cxnLst/>
              <a:rect l="l" t="t" r="r" b="b"/>
              <a:pathLst>
                <a:path w="5684" h="3612" extrusionOk="0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4654050" y="4729125"/>
              <a:ext cx="141050" cy="48075"/>
            </a:xfrm>
            <a:custGeom>
              <a:avLst/>
              <a:gdLst/>
              <a:ahLst/>
              <a:cxnLst/>
              <a:rect l="l" t="t" r="r" b="b"/>
              <a:pathLst>
                <a:path w="5642" h="1923" extrusionOk="0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4921275" y="4729125"/>
              <a:ext cx="142100" cy="48075"/>
            </a:xfrm>
            <a:custGeom>
              <a:avLst/>
              <a:gdLst/>
              <a:ahLst/>
              <a:cxnLst/>
              <a:rect l="l" t="t" r="r" b="b"/>
              <a:pathLst>
                <a:path w="5684" h="1923" extrusionOk="0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726775" y="4058850"/>
              <a:ext cx="243275" cy="647625"/>
            </a:xfrm>
            <a:custGeom>
              <a:avLst/>
              <a:gdLst/>
              <a:ahLst/>
              <a:cxnLst/>
              <a:rect l="l" t="t" r="r" b="b"/>
              <a:pathLst>
                <a:path w="9731" h="25905" extrusionOk="0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4965600" y="4060150"/>
              <a:ext cx="25" cy="59725"/>
            </a:xfrm>
            <a:custGeom>
              <a:avLst/>
              <a:gdLst/>
              <a:ahLst/>
              <a:cxnLst/>
              <a:rect l="l" t="t" r="r" b="b"/>
              <a:pathLst>
                <a:path w="1" h="2389" extrusionOk="0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4726775" y="4058850"/>
              <a:ext cx="238850" cy="73025"/>
            </a:xfrm>
            <a:custGeom>
              <a:avLst/>
              <a:gdLst/>
              <a:ahLst/>
              <a:cxnLst/>
              <a:rect l="l" t="t" r="r" b="b"/>
              <a:pathLst>
                <a:path w="9554" h="2921" extrusionOk="0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4673600" y="3440125"/>
              <a:ext cx="346500" cy="394000"/>
            </a:xfrm>
            <a:custGeom>
              <a:avLst/>
              <a:gdLst/>
              <a:ahLst/>
              <a:cxnLst/>
              <a:rect l="l" t="t" r="r" b="b"/>
              <a:pathLst>
                <a:path w="13860" h="15760" extrusionOk="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4781000" y="3709675"/>
              <a:ext cx="137950" cy="88850"/>
            </a:xfrm>
            <a:custGeom>
              <a:avLst/>
              <a:gdLst/>
              <a:ahLst/>
              <a:cxnLst/>
              <a:rect l="l" t="t" r="r" b="b"/>
              <a:pathLst>
                <a:path w="5518" h="3554" extrusionOk="0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4747375" y="3678725"/>
              <a:ext cx="218250" cy="138550"/>
            </a:xfrm>
            <a:custGeom>
              <a:avLst/>
              <a:gdLst/>
              <a:ahLst/>
              <a:cxnLst/>
              <a:rect l="l" t="t" r="r" b="b"/>
              <a:pathLst>
                <a:path w="8730" h="5542" extrusionOk="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726775" y="3573200"/>
              <a:ext cx="33650" cy="64350"/>
            </a:xfrm>
            <a:custGeom>
              <a:avLst/>
              <a:gdLst/>
              <a:ahLst/>
              <a:cxnLst/>
              <a:rect l="l" t="t" r="r" b="b"/>
              <a:pathLst>
                <a:path w="1346" h="2574" extrusionOk="0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734350" y="3587475"/>
              <a:ext cx="19575" cy="41225"/>
            </a:xfrm>
            <a:custGeom>
              <a:avLst/>
              <a:gdLst/>
              <a:ahLst/>
              <a:cxnLst/>
              <a:rect l="l" t="t" r="r" b="b"/>
              <a:pathLst>
                <a:path w="783" h="1649" extrusionOk="0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832100" y="3696200"/>
              <a:ext cx="25" cy="14100"/>
            </a:xfrm>
            <a:custGeom>
              <a:avLst/>
              <a:gdLst/>
              <a:ahLst/>
              <a:cxnLst/>
              <a:rect l="l" t="t" r="r" b="b"/>
              <a:pathLst>
                <a:path w="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4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832100" y="3710275"/>
              <a:ext cx="25" cy="6550"/>
            </a:xfrm>
            <a:custGeom>
              <a:avLst/>
              <a:gdLst/>
              <a:ahLst/>
              <a:cxnLst/>
              <a:rect l="l" t="t" r="r" b="b"/>
              <a:pathLst>
                <a:path w="1" h="262" extrusionOk="0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832100" y="3695150"/>
              <a:ext cx="53225" cy="22700"/>
            </a:xfrm>
            <a:custGeom>
              <a:avLst/>
              <a:gdLst/>
              <a:ahLst/>
              <a:cxnLst/>
              <a:rect l="l" t="t" r="r" b="b"/>
              <a:pathLst>
                <a:path w="2129" h="908" extrusionOk="0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737475" y="3587075"/>
              <a:ext cx="21925" cy="37450"/>
            </a:xfrm>
            <a:custGeom>
              <a:avLst/>
              <a:gdLst/>
              <a:ahLst/>
              <a:cxnLst/>
              <a:rect l="l" t="t" r="r" b="b"/>
              <a:pathLst>
                <a:path w="877" h="1498" extrusionOk="0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742950" y="3595050"/>
              <a:ext cx="13050" cy="24000"/>
            </a:xfrm>
            <a:custGeom>
              <a:avLst/>
              <a:gdLst/>
              <a:ahLst/>
              <a:cxnLst/>
              <a:rect l="l" t="t" r="r" b="b"/>
              <a:pathLst>
                <a:path w="522" h="960" extrusionOk="0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668125" y="3816200"/>
              <a:ext cx="154100" cy="198725"/>
            </a:xfrm>
            <a:custGeom>
              <a:avLst/>
              <a:gdLst/>
              <a:ahLst/>
              <a:cxnLst/>
              <a:rect l="l" t="t" r="r" b="b"/>
              <a:pathLst>
                <a:path w="6164" h="7949" extrusionOk="0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680100" y="3730875"/>
              <a:ext cx="352000" cy="378425"/>
            </a:xfrm>
            <a:custGeom>
              <a:avLst/>
              <a:gdLst/>
              <a:ahLst/>
              <a:cxnLst/>
              <a:rect l="l" t="t" r="r" b="b"/>
              <a:pathLst>
                <a:path w="14080" h="15137" extrusionOk="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748425" y="3471800"/>
              <a:ext cx="222675" cy="225775"/>
            </a:xfrm>
            <a:custGeom>
              <a:avLst/>
              <a:gdLst/>
              <a:ahLst/>
              <a:cxnLst/>
              <a:rect l="l" t="t" r="r" b="b"/>
              <a:pathLst>
                <a:path w="8907" h="9031" extrusionOk="0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4716875" y="4056750"/>
              <a:ext cx="260725" cy="52550"/>
            </a:xfrm>
            <a:custGeom>
              <a:avLst/>
              <a:gdLst/>
              <a:ahLst/>
              <a:cxnLst/>
              <a:rect l="l" t="t" r="r" b="b"/>
              <a:pathLst>
                <a:path w="10429" h="2102" extrusionOk="0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4680100" y="3855750"/>
              <a:ext cx="87900" cy="91275"/>
            </a:xfrm>
            <a:custGeom>
              <a:avLst/>
              <a:gdLst/>
              <a:ahLst/>
              <a:cxnLst/>
              <a:rect l="l" t="t" r="r" b="b"/>
              <a:pathLst>
                <a:path w="3516" h="3651" extrusionOk="0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4781000" y="3730875"/>
              <a:ext cx="141325" cy="104550"/>
            </a:xfrm>
            <a:custGeom>
              <a:avLst/>
              <a:gdLst/>
              <a:ahLst/>
              <a:cxnLst/>
              <a:rect l="l" t="t" r="r" b="b"/>
              <a:pathLst>
                <a:path w="5653" h="4182" extrusionOk="0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824550" y="358540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786475" y="3582925"/>
              <a:ext cx="10975" cy="26225"/>
            </a:xfrm>
            <a:custGeom>
              <a:avLst/>
              <a:gdLst/>
              <a:ahLst/>
              <a:cxnLst/>
              <a:rect l="l" t="t" r="r" b="b"/>
              <a:pathLst>
                <a:path w="439" h="1049" extrusionOk="0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872250" y="3582000"/>
              <a:ext cx="10975" cy="26100"/>
            </a:xfrm>
            <a:custGeom>
              <a:avLst/>
              <a:gdLst/>
              <a:ahLst/>
              <a:cxnLst/>
              <a:rect l="l" t="t" r="r" b="b"/>
              <a:pathLst>
                <a:path w="439" h="1044" extrusionOk="0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767975" y="3540025"/>
              <a:ext cx="34700" cy="17500"/>
            </a:xfrm>
            <a:custGeom>
              <a:avLst/>
              <a:gdLst/>
              <a:ahLst/>
              <a:cxnLst/>
              <a:rect l="l" t="t" r="r" b="b"/>
              <a:pathLst>
                <a:path w="1388" h="700" extrusionOk="0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863650" y="3534650"/>
              <a:ext cx="36775" cy="18625"/>
            </a:xfrm>
            <a:custGeom>
              <a:avLst/>
              <a:gdLst/>
              <a:ahLst/>
              <a:cxnLst/>
              <a:rect l="l" t="t" r="r" b="b"/>
              <a:pathLst>
                <a:path w="1471" h="745" extrusionOk="0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822200" y="3584000"/>
              <a:ext cx="14375" cy="27500"/>
            </a:xfrm>
            <a:custGeom>
              <a:avLst/>
              <a:gdLst/>
              <a:ahLst/>
              <a:cxnLst/>
              <a:rect l="l" t="t" r="r" b="b"/>
              <a:pathLst>
                <a:path w="575" h="1100" extrusionOk="0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4837575" y="3604175"/>
              <a:ext cx="9675" cy="5525"/>
            </a:xfrm>
            <a:custGeom>
              <a:avLst/>
              <a:gdLst/>
              <a:ahLst/>
              <a:cxnLst/>
              <a:rect l="l" t="t" r="r" b="b"/>
              <a:pathLst>
                <a:path w="387" h="221" extrusionOk="0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825600" y="3612500"/>
              <a:ext cx="31550" cy="14375"/>
            </a:xfrm>
            <a:custGeom>
              <a:avLst/>
              <a:gdLst/>
              <a:ahLst/>
              <a:cxnLst/>
              <a:rect l="l" t="t" r="r" b="b"/>
              <a:pathLst>
                <a:path w="1262" h="575" extrusionOk="0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770050" y="3613550"/>
              <a:ext cx="46950" cy="30525"/>
            </a:xfrm>
            <a:custGeom>
              <a:avLst/>
              <a:gdLst/>
              <a:ahLst/>
              <a:cxnLst/>
              <a:rect l="l" t="t" r="r" b="b"/>
              <a:pathLst>
                <a:path w="1878" h="1221" extrusionOk="0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861300" y="3613550"/>
              <a:ext cx="46950" cy="30525"/>
            </a:xfrm>
            <a:custGeom>
              <a:avLst/>
              <a:gdLst/>
              <a:ahLst/>
              <a:cxnLst/>
              <a:rect l="l" t="t" r="r" b="b"/>
              <a:pathLst>
                <a:path w="1878" h="1221" extrusionOk="0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936400" y="3847150"/>
              <a:ext cx="95700" cy="72750"/>
            </a:xfrm>
            <a:custGeom>
              <a:avLst/>
              <a:gdLst/>
              <a:ahLst/>
              <a:cxnLst/>
              <a:rect l="l" t="t" r="r" b="b"/>
              <a:pathLst>
                <a:path w="3828" h="2910" extrusionOk="0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781000" y="3713400"/>
              <a:ext cx="40175" cy="75275"/>
            </a:xfrm>
            <a:custGeom>
              <a:avLst/>
              <a:gdLst/>
              <a:ahLst/>
              <a:cxnLst/>
              <a:rect l="l" t="t" r="r" b="b"/>
              <a:pathLst>
                <a:path w="1607" h="3011" extrusionOk="0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891800" y="3716800"/>
              <a:ext cx="27150" cy="81725"/>
            </a:xfrm>
            <a:custGeom>
              <a:avLst/>
              <a:gdLst/>
              <a:ahLst/>
              <a:cxnLst/>
              <a:rect l="l" t="t" r="r" b="b"/>
              <a:pathLst>
                <a:path w="1086" h="3269" extrusionOk="0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719225" y="3772050"/>
              <a:ext cx="204150" cy="260750"/>
            </a:xfrm>
            <a:custGeom>
              <a:avLst/>
              <a:gdLst/>
              <a:ahLst/>
              <a:cxnLst/>
              <a:rect l="l" t="t" r="r" b="b"/>
              <a:pathLst>
                <a:path w="8166" h="10430" extrusionOk="0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693150" y="3921975"/>
              <a:ext cx="174700" cy="91700"/>
            </a:xfrm>
            <a:custGeom>
              <a:avLst/>
              <a:gdLst/>
              <a:ahLst/>
              <a:cxnLst/>
              <a:rect l="l" t="t" r="r" b="b"/>
              <a:pathLst>
                <a:path w="6988" h="3668" extrusionOk="0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832100" y="3895900"/>
              <a:ext cx="93375" cy="83725"/>
            </a:xfrm>
            <a:custGeom>
              <a:avLst/>
              <a:gdLst/>
              <a:ahLst/>
              <a:cxnLst/>
              <a:rect l="l" t="t" r="r" b="b"/>
              <a:pathLst>
                <a:path w="3735" h="3349" extrusionOk="0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754925" y="3822125"/>
              <a:ext cx="127250" cy="27125"/>
            </a:xfrm>
            <a:custGeom>
              <a:avLst/>
              <a:gdLst/>
              <a:ahLst/>
              <a:cxnLst/>
              <a:rect l="l" t="t" r="r" b="b"/>
              <a:pathLst>
                <a:path w="5090" h="1085" extrusionOk="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4840700" y="3470150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4836550" y="3473550"/>
              <a:ext cx="111850" cy="111875"/>
            </a:xfrm>
            <a:custGeom>
              <a:avLst/>
              <a:gdLst/>
              <a:ahLst/>
              <a:cxnLst/>
              <a:rect l="l" t="t" r="r" b="b"/>
              <a:pathLst>
                <a:path w="4474" h="4475" extrusionOk="0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863650" y="3538725"/>
              <a:ext cx="3150" cy="2100"/>
            </a:xfrm>
            <a:custGeom>
              <a:avLst/>
              <a:gdLst/>
              <a:ahLst/>
              <a:cxnLst/>
              <a:rect l="l" t="t" r="r" b="b"/>
              <a:pathLst>
                <a:path w="126" h="84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835225" y="3463650"/>
              <a:ext cx="142375" cy="137925"/>
            </a:xfrm>
            <a:custGeom>
              <a:avLst/>
              <a:gdLst/>
              <a:ahLst/>
              <a:cxnLst/>
              <a:rect l="l" t="t" r="r" b="b"/>
              <a:pathLst>
                <a:path w="5695" h="5517" extrusionOk="0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4942350" y="3578800"/>
              <a:ext cx="58200" cy="64550"/>
            </a:xfrm>
            <a:custGeom>
              <a:avLst/>
              <a:gdLst/>
              <a:ahLst/>
              <a:cxnLst/>
              <a:rect l="l" t="t" r="r" b="b"/>
              <a:pathLst>
                <a:path w="2328" h="2582" extrusionOk="0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4955950" y="3590875"/>
              <a:ext cx="34700" cy="42250"/>
            </a:xfrm>
            <a:custGeom>
              <a:avLst/>
              <a:gdLst/>
              <a:ahLst/>
              <a:cxnLst/>
              <a:rect l="l" t="t" r="r" b="b"/>
              <a:pathLst>
                <a:path w="1388" h="1690" extrusionOk="0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4955950" y="3590875"/>
              <a:ext cx="26100" cy="40175"/>
            </a:xfrm>
            <a:custGeom>
              <a:avLst/>
              <a:gdLst/>
              <a:ahLst/>
              <a:cxnLst/>
              <a:rect l="l" t="t" r="r" b="b"/>
              <a:pathLst>
                <a:path w="1044" h="1607" extrusionOk="0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961425" y="3604950"/>
              <a:ext cx="7575" cy="23750"/>
            </a:xfrm>
            <a:custGeom>
              <a:avLst/>
              <a:gdLst/>
              <a:ahLst/>
              <a:cxnLst/>
              <a:rect l="l" t="t" r="r" b="b"/>
              <a:pathLst>
                <a:path w="303" h="950" extrusionOk="0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729475" y="4659775"/>
              <a:ext cx="160625" cy="110225"/>
            </a:xfrm>
            <a:custGeom>
              <a:avLst/>
              <a:gdLst/>
              <a:ahLst/>
              <a:cxnLst/>
              <a:rect l="l" t="t" r="r" b="b"/>
              <a:pathLst>
                <a:path w="6425" h="4409" extrusionOk="0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577225" y="4650925"/>
              <a:ext cx="53200" cy="92300"/>
            </a:xfrm>
            <a:custGeom>
              <a:avLst/>
              <a:gdLst/>
              <a:ahLst/>
              <a:cxnLst/>
              <a:rect l="l" t="t" r="r" b="b"/>
              <a:pathLst>
                <a:path w="2128" h="3692" extrusionOk="0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720975" y="4705000"/>
              <a:ext cx="181125" cy="74100"/>
            </a:xfrm>
            <a:custGeom>
              <a:avLst/>
              <a:gdLst/>
              <a:ahLst/>
              <a:cxnLst/>
              <a:rect l="l" t="t" r="r" b="b"/>
              <a:pathLst>
                <a:path w="7245" h="2964" extrusionOk="0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568625" y="4705125"/>
              <a:ext cx="72750" cy="45925"/>
            </a:xfrm>
            <a:custGeom>
              <a:avLst/>
              <a:gdLst/>
              <a:ahLst/>
              <a:cxnLst/>
              <a:rect l="l" t="t" r="r" b="b"/>
              <a:pathLst>
                <a:path w="2910" h="1837" extrusionOk="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5549050" y="4733600"/>
              <a:ext cx="106275" cy="60925"/>
            </a:xfrm>
            <a:custGeom>
              <a:avLst/>
              <a:gdLst/>
              <a:ahLst/>
              <a:cxnLst/>
              <a:rect l="l" t="t" r="r" b="b"/>
              <a:pathLst>
                <a:path w="4251" h="2437" extrusionOk="0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5669500" y="4074200"/>
              <a:ext cx="127275" cy="616900"/>
            </a:xfrm>
            <a:custGeom>
              <a:avLst/>
              <a:gdLst/>
              <a:ahLst/>
              <a:cxnLst/>
              <a:rect l="l" t="t" r="r" b="b"/>
              <a:pathLst>
                <a:path w="5091" h="24676" extrusionOk="0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5553500" y="4075600"/>
              <a:ext cx="96475" cy="615500"/>
            </a:xfrm>
            <a:custGeom>
              <a:avLst/>
              <a:gdLst/>
              <a:ahLst/>
              <a:cxnLst/>
              <a:rect l="l" t="t" r="r" b="b"/>
              <a:pathLst>
                <a:path w="3859" h="24620" extrusionOk="0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5670825" y="4074225"/>
              <a:ext cx="97775" cy="121525"/>
            </a:xfrm>
            <a:custGeom>
              <a:avLst/>
              <a:gdLst/>
              <a:ahLst/>
              <a:cxnLst/>
              <a:rect l="l" t="t" r="r" b="b"/>
              <a:pathLst>
                <a:path w="3911" h="4861" extrusionOk="0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670825" y="4074225"/>
              <a:ext cx="106375" cy="121525"/>
            </a:xfrm>
            <a:custGeom>
              <a:avLst/>
              <a:gdLst/>
              <a:ahLst/>
              <a:cxnLst/>
              <a:rect l="l" t="t" r="r" b="b"/>
              <a:pathLst>
                <a:path w="4255" h="4861" extrusionOk="0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5555575" y="4106825"/>
              <a:ext cx="87900" cy="85800"/>
            </a:xfrm>
            <a:custGeom>
              <a:avLst/>
              <a:gdLst/>
              <a:ahLst/>
              <a:cxnLst/>
              <a:rect l="l" t="t" r="r" b="b"/>
              <a:pathLst>
                <a:path w="3516" h="3432" extrusionOk="0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555575" y="4080750"/>
              <a:ext cx="92325" cy="111875"/>
            </a:xfrm>
            <a:custGeom>
              <a:avLst/>
              <a:gdLst/>
              <a:ahLst/>
              <a:cxnLst/>
              <a:rect l="l" t="t" r="r" b="b"/>
              <a:pathLst>
                <a:path w="3693" h="4475" extrusionOk="0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5494825" y="3395325"/>
              <a:ext cx="274825" cy="178100"/>
            </a:xfrm>
            <a:custGeom>
              <a:avLst/>
              <a:gdLst/>
              <a:ahLst/>
              <a:cxnLst/>
              <a:rect l="l" t="t" r="r" b="b"/>
              <a:pathLst>
                <a:path w="10993" h="7124" extrusionOk="0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730525" y="3545250"/>
              <a:ext cx="34700" cy="60550"/>
            </a:xfrm>
            <a:custGeom>
              <a:avLst/>
              <a:gdLst/>
              <a:ahLst/>
              <a:cxnLst/>
              <a:rect l="l" t="t" r="r" b="b"/>
              <a:pathLst>
                <a:path w="1388" h="2422" extrusionOk="0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736000" y="3553850"/>
              <a:ext cx="18275" cy="47725"/>
            </a:xfrm>
            <a:custGeom>
              <a:avLst/>
              <a:gdLst/>
              <a:ahLst/>
              <a:cxnLst/>
              <a:rect l="l" t="t" r="r" b="b"/>
              <a:pathLst>
                <a:path w="731" h="1909" extrusionOk="0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560000" y="3676175"/>
              <a:ext cx="167150" cy="109325"/>
            </a:xfrm>
            <a:custGeom>
              <a:avLst/>
              <a:gdLst/>
              <a:ahLst/>
              <a:cxnLst/>
              <a:rect l="l" t="t" r="r" b="b"/>
              <a:pathLst>
                <a:path w="6686" h="4373" extrusionOk="0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537075" y="3645100"/>
              <a:ext cx="194500" cy="148875"/>
            </a:xfrm>
            <a:custGeom>
              <a:avLst/>
              <a:gdLst/>
              <a:ahLst/>
              <a:cxnLst/>
              <a:rect l="l" t="t" r="r" b="b"/>
              <a:pathLst>
                <a:path w="7780" h="5955" extrusionOk="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509950" y="4002525"/>
              <a:ext cx="294375" cy="166700"/>
            </a:xfrm>
            <a:custGeom>
              <a:avLst/>
              <a:gdLst/>
              <a:ahLst/>
              <a:cxnLst/>
              <a:rect l="l" t="t" r="r" b="b"/>
              <a:pathLst>
                <a:path w="11775" h="6668" extrusionOk="0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509950" y="4126375"/>
              <a:ext cx="294375" cy="42850"/>
            </a:xfrm>
            <a:custGeom>
              <a:avLst/>
              <a:gdLst/>
              <a:ahLst/>
              <a:cxnLst/>
              <a:rect l="l" t="t" r="r" b="b"/>
              <a:pathLst>
                <a:path w="11775" h="1714" extrusionOk="0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499000" y="3864550"/>
              <a:ext cx="159850" cy="173725"/>
            </a:xfrm>
            <a:custGeom>
              <a:avLst/>
              <a:gdLst/>
              <a:ahLst/>
              <a:cxnLst/>
              <a:rect l="l" t="t" r="r" b="b"/>
              <a:pathLst>
                <a:path w="6394" h="6949" extrusionOk="0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648925" y="3705850"/>
              <a:ext cx="127250" cy="107700"/>
            </a:xfrm>
            <a:custGeom>
              <a:avLst/>
              <a:gdLst/>
              <a:ahLst/>
              <a:cxnLst/>
              <a:rect l="l" t="t" r="r" b="b"/>
              <a:pathLst>
                <a:path w="5090" h="4308" extrusionOk="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487025" y="3714700"/>
              <a:ext cx="173900" cy="189725"/>
            </a:xfrm>
            <a:custGeom>
              <a:avLst/>
              <a:gdLst/>
              <a:ahLst/>
              <a:cxnLst/>
              <a:rect l="l" t="t" r="r" b="b"/>
              <a:pathLst>
                <a:path w="6956" h="7589" extrusionOk="0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5560000" y="3695150"/>
              <a:ext cx="30700" cy="90350"/>
            </a:xfrm>
            <a:custGeom>
              <a:avLst/>
              <a:gdLst/>
              <a:ahLst/>
              <a:cxnLst/>
              <a:rect l="l" t="t" r="r" b="b"/>
              <a:pathLst>
                <a:path w="1228" h="3614" extrusionOk="0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679425" y="3684200"/>
              <a:ext cx="43550" cy="99050"/>
            </a:xfrm>
            <a:custGeom>
              <a:avLst/>
              <a:gdLst/>
              <a:ahLst/>
              <a:cxnLst/>
              <a:rect l="l" t="t" r="r" b="b"/>
              <a:pathLst>
                <a:path w="1742" h="3962" extrusionOk="0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487025" y="3879725"/>
              <a:ext cx="102200" cy="24700"/>
            </a:xfrm>
            <a:custGeom>
              <a:avLst/>
              <a:gdLst/>
              <a:ahLst/>
              <a:cxnLst/>
              <a:rect l="l" t="t" r="r" b="b"/>
              <a:pathLst>
                <a:path w="4088" h="988" extrusionOk="0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648925" y="3705850"/>
              <a:ext cx="34950" cy="102225"/>
            </a:xfrm>
            <a:custGeom>
              <a:avLst/>
              <a:gdLst/>
              <a:ahLst/>
              <a:cxnLst/>
              <a:rect l="l" t="t" r="r" b="b"/>
              <a:pathLst>
                <a:path w="1398" h="4089" extrusionOk="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575125" y="3714700"/>
              <a:ext cx="85800" cy="99875"/>
            </a:xfrm>
            <a:custGeom>
              <a:avLst/>
              <a:gdLst/>
              <a:ahLst/>
              <a:cxnLst/>
              <a:rect l="l" t="t" r="r" b="b"/>
              <a:pathLst>
                <a:path w="3432" h="3995" extrusionOk="0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557675" y="3754125"/>
              <a:ext cx="230475" cy="272150"/>
            </a:xfrm>
            <a:custGeom>
              <a:avLst/>
              <a:gdLst/>
              <a:ahLst/>
              <a:cxnLst/>
              <a:rect l="l" t="t" r="r" b="b"/>
              <a:pathLst>
                <a:path w="9219" h="10886" extrusionOk="0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571750" y="3765800"/>
              <a:ext cx="229450" cy="272475"/>
            </a:xfrm>
            <a:custGeom>
              <a:avLst/>
              <a:gdLst/>
              <a:ahLst/>
              <a:cxnLst/>
              <a:rect l="l" t="t" r="r" b="b"/>
              <a:pathLst>
                <a:path w="9178" h="10899" extrusionOk="0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620750" y="3814275"/>
              <a:ext cx="142375" cy="33950"/>
            </a:xfrm>
            <a:custGeom>
              <a:avLst/>
              <a:gdLst/>
              <a:ahLst/>
              <a:cxnLst/>
              <a:rect l="l" t="t" r="r" b="b"/>
              <a:pathLst>
                <a:path w="5695" h="1358" extrusionOk="0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519600" y="3944925"/>
              <a:ext cx="185925" cy="92725"/>
            </a:xfrm>
            <a:custGeom>
              <a:avLst/>
              <a:gdLst/>
              <a:ahLst/>
              <a:cxnLst/>
              <a:rect l="l" t="t" r="r" b="b"/>
              <a:pathLst>
                <a:path w="7437" h="3709" extrusionOk="0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23875" y="3912050"/>
              <a:ext cx="142375" cy="98075"/>
            </a:xfrm>
            <a:custGeom>
              <a:avLst/>
              <a:gdLst/>
              <a:ahLst/>
              <a:cxnLst/>
              <a:rect l="l" t="t" r="r" b="b"/>
              <a:pathLst>
                <a:path w="5695" h="3923" extrusionOk="0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756175" y="3835150"/>
              <a:ext cx="54675" cy="87300"/>
            </a:xfrm>
            <a:custGeom>
              <a:avLst/>
              <a:gdLst/>
              <a:ahLst/>
              <a:cxnLst/>
              <a:rect l="l" t="t" r="r" b="b"/>
              <a:pathLst>
                <a:path w="2187" h="3492" extrusionOk="0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604325" y="3689675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603300" y="3683150"/>
              <a:ext cx="1050" cy="6550"/>
            </a:xfrm>
            <a:custGeom>
              <a:avLst/>
              <a:gdLst/>
              <a:ahLst/>
              <a:cxnLst/>
              <a:rect l="l" t="t" r="r" b="b"/>
              <a:pathLst>
                <a:path w="42" h="262" extrusionOk="0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603300" y="3671175"/>
              <a:ext cx="53200" cy="25050"/>
            </a:xfrm>
            <a:custGeom>
              <a:avLst/>
              <a:gdLst/>
              <a:ahLst/>
              <a:cxnLst/>
              <a:rect l="l" t="t" r="r" b="b"/>
              <a:pathLst>
                <a:path w="2128" h="1002" extrusionOk="0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733650" y="3552525"/>
              <a:ext cx="18525" cy="42550"/>
            </a:xfrm>
            <a:custGeom>
              <a:avLst/>
              <a:gdLst/>
              <a:ahLst/>
              <a:cxnLst/>
              <a:rect l="l" t="t" r="r" b="b"/>
              <a:pathLst>
                <a:path w="741" h="1702" extrusionOk="0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739125" y="3567925"/>
              <a:ext cx="7575" cy="24000"/>
            </a:xfrm>
            <a:custGeom>
              <a:avLst/>
              <a:gdLst/>
              <a:ahLst/>
              <a:cxnLst/>
              <a:rect l="l" t="t" r="r" b="b"/>
              <a:pathLst>
                <a:path w="303" h="960" extrusionOk="0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530550" y="3455375"/>
              <a:ext cx="208600" cy="217900"/>
            </a:xfrm>
            <a:custGeom>
              <a:avLst/>
              <a:gdLst/>
              <a:ahLst/>
              <a:cxnLst/>
              <a:rect l="l" t="t" r="r" b="b"/>
              <a:pathLst>
                <a:path w="8344" h="8716" extrusionOk="0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516475" y="3426650"/>
              <a:ext cx="157500" cy="165425"/>
            </a:xfrm>
            <a:custGeom>
              <a:avLst/>
              <a:gdLst/>
              <a:ahLst/>
              <a:cxnLst/>
              <a:rect l="l" t="t" r="r" b="b"/>
              <a:pathLst>
                <a:path w="6300" h="6617" extrusionOk="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590250" y="3586425"/>
              <a:ext cx="48000" cy="30550"/>
            </a:xfrm>
            <a:custGeom>
              <a:avLst/>
              <a:gdLst/>
              <a:ahLst/>
              <a:cxnLst/>
              <a:rect l="l" t="t" r="r" b="b"/>
              <a:pathLst>
                <a:path w="1920" h="1222" extrusionOk="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674975" y="3579925"/>
              <a:ext cx="44625" cy="29225"/>
            </a:xfrm>
            <a:custGeom>
              <a:avLst/>
              <a:gdLst/>
              <a:ahLst/>
              <a:cxnLst/>
              <a:rect l="l" t="t" r="r" b="b"/>
              <a:pathLst>
                <a:path w="1785" h="1169" extrusionOk="0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634825" y="3552800"/>
              <a:ext cx="30550" cy="29225"/>
            </a:xfrm>
            <a:custGeom>
              <a:avLst/>
              <a:gdLst/>
              <a:ahLst/>
              <a:cxnLst/>
              <a:rect l="l" t="t" r="r" b="b"/>
              <a:pathLst>
                <a:path w="1222" h="1169" extrusionOk="0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605625" y="3555925"/>
              <a:ext cx="10725" cy="25050"/>
            </a:xfrm>
            <a:custGeom>
              <a:avLst/>
              <a:gdLst/>
              <a:ahLst/>
              <a:cxnLst/>
              <a:rect l="l" t="t" r="r" b="b"/>
              <a:pathLst>
                <a:path w="429" h="1002" extrusionOk="0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685925" y="3549275"/>
              <a:ext cx="12025" cy="25200"/>
            </a:xfrm>
            <a:custGeom>
              <a:avLst/>
              <a:gdLst/>
              <a:ahLst/>
              <a:cxnLst/>
              <a:rect l="l" t="t" r="r" b="b"/>
              <a:pathLst>
                <a:path w="481" h="1008" extrusionOk="0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576175" y="3511350"/>
              <a:ext cx="37050" cy="26250"/>
            </a:xfrm>
            <a:custGeom>
              <a:avLst/>
              <a:gdLst/>
              <a:ahLst/>
              <a:cxnLst/>
              <a:rect l="l" t="t" r="r" b="b"/>
              <a:pathLst>
                <a:path w="1482" h="1050" extrusionOk="0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674975" y="3504450"/>
              <a:ext cx="34975" cy="21400"/>
            </a:xfrm>
            <a:custGeom>
              <a:avLst/>
              <a:gdLst/>
              <a:ahLst/>
              <a:cxnLst/>
              <a:rect l="l" t="t" r="r" b="b"/>
              <a:pathLst>
                <a:path w="1399" h="856" extrusionOk="0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647875" y="3550450"/>
              <a:ext cx="20625" cy="28825"/>
            </a:xfrm>
            <a:custGeom>
              <a:avLst/>
              <a:gdLst/>
              <a:ahLst/>
              <a:cxnLst/>
              <a:rect l="l" t="t" r="r" b="b"/>
              <a:pathLst>
                <a:path w="825" h="1153" extrusionOk="0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641350" y="3571925"/>
              <a:ext cx="7600" cy="5600"/>
            </a:xfrm>
            <a:custGeom>
              <a:avLst/>
              <a:gdLst/>
              <a:ahLst/>
              <a:cxnLst/>
              <a:rect l="l" t="t" r="r" b="b"/>
              <a:pathLst>
                <a:path w="304" h="224" extrusionOk="0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639275" y="3583050"/>
              <a:ext cx="31575" cy="12025"/>
            </a:xfrm>
            <a:custGeom>
              <a:avLst/>
              <a:gdLst/>
              <a:ahLst/>
              <a:cxnLst/>
              <a:rect l="l" t="t" r="r" b="b"/>
              <a:pathLst>
                <a:path w="1263" h="481" extrusionOk="0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780325" y="4719475"/>
              <a:ext cx="36000" cy="20625"/>
            </a:xfrm>
            <a:custGeom>
              <a:avLst/>
              <a:gdLst/>
              <a:ahLst/>
              <a:cxnLst/>
              <a:rect l="l" t="t" r="r" b="b"/>
              <a:pathLst>
                <a:path w="1440" h="825" extrusionOk="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810825" y="4726000"/>
              <a:ext cx="34700" cy="21675"/>
            </a:xfrm>
            <a:custGeom>
              <a:avLst/>
              <a:gdLst/>
              <a:ahLst/>
              <a:cxnLst/>
              <a:rect l="l" t="t" r="r" b="b"/>
              <a:pathLst>
                <a:path w="1388" h="867" extrusionOk="0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577225" y="4732525"/>
              <a:ext cx="50075" cy="13325"/>
            </a:xfrm>
            <a:custGeom>
              <a:avLst/>
              <a:gdLst/>
              <a:ahLst/>
              <a:cxnLst/>
              <a:rect l="l" t="t" r="r" b="b"/>
              <a:pathLst>
                <a:path w="2003" h="533" extrusionOk="0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499000" y="3571050"/>
              <a:ext cx="55550" cy="60375"/>
            </a:xfrm>
            <a:custGeom>
              <a:avLst/>
              <a:gdLst/>
              <a:ahLst/>
              <a:cxnLst/>
              <a:rect l="l" t="t" r="r" b="b"/>
              <a:pathLst>
                <a:path w="2222" h="2415" extrusionOk="0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512050" y="3586425"/>
              <a:ext cx="37025" cy="39150"/>
            </a:xfrm>
            <a:custGeom>
              <a:avLst/>
              <a:gdLst/>
              <a:ahLst/>
              <a:cxnLst/>
              <a:rect l="l" t="t" r="r" b="b"/>
              <a:pathLst>
                <a:path w="1481" h="1566" extrusionOk="0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517525" y="3585650"/>
              <a:ext cx="29475" cy="35475"/>
            </a:xfrm>
            <a:custGeom>
              <a:avLst/>
              <a:gdLst/>
              <a:ahLst/>
              <a:cxnLst/>
              <a:rect l="l" t="t" r="r" b="b"/>
              <a:pathLst>
                <a:path w="1179" h="1419" extrusionOk="0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530550" y="3591900"/>
              <a:ext cx="12025" cy="20625"/>
            </a:xfrm>
            <a:custGeom>
              <a:avLst/>
              <a:gdLst/>
              <a:ahLst/>
              <a:cxnLst/>
              <a:rect l="l" t="t" r="r" b="b"/>
              <a:pathLst>
                <a:path w="481" h="825" extrusionOk="0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6" name="Google Shape;1156;p14"/>
          <p:cNvSpPr/>
          <p:nvPr/>
        </p:nvSpPr>
        <p:spPr>
          <a:xfrm rot="10800000">
            <a:off x="4030648" y="2429683"/>
            <a:ext cx="2067203" cy="1495442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7" name="Google Shape;1157;p14"/>
          <p:cNvSpPr/>
          <p:nvPr/>
        </p:nvSpPr>
        <p:spPr>
          <a:xfrm flipH="1">
            <a:off x="763924" y="1766825"/>
            <a:ext cx="2156476" cy="1347428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8" name="Google Shape;1158;p14"/>
          <p:cNvSpPr/>
          <p:nvPr/>
        </p:nvSpPr>
        <p:spPr>
          <a:xfrm>
            <a:off x="5954450" y="545675"/>
            <a:ext cx="2278176" cy="1423469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9" name="Google Shape;1159;p14"/>
          <p:cNvSpPr txBox="1">
            <a:spLocks noGrp="1"/>
          </p:cNvSpPr>
          <p:nvPr>
            <p:ph type="subTitle" idx="1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0" name="Google Shape;1160;p14"/>
          <p:cNvSpPr txBox="1">
            <a:spLocks noGrp="1"/>
          </p:cNvSpPr>
          <p:nvPr>
            <p:ph type="subTitle" idx="2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1" name="Google Shape;1161;p14"/>
          <p:cNvSpPr txBox="1">
            <a:spLocks noGrp="1"/>
          </p:cNvSpPr>
          <p:nvPr>
            <p:ph type="subTitle" idx="3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4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163" name="Google Shape;1163;p14"/>
          <p:cNvSpPr txBox="1">
            <a:spLocks noGrp="1"/>
          </p:cNvSpPr>
          <p:nvPr>
            <p:ph type="subTitle" idx="5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164" name="Google Shape;1164;p14"/>
          <p:cNvSpPr txBox="1">
            <a:spLocks noGrp="1"/>
          </p:cNvSpPr>
          <p:nvPr>
            <p:ph type="subTitle" idx="6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165" name="Google Shape;1165;p14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1166" name="Google Shape;1166;p1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_1_1_2">
    <p:bg>
      <p:bgPr>
        <a:solidFill>
          <a:srgbClr val="CFD9E0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71" name="Google Shape;1171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80" name="Google Shape;1180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82" name="Google Shape;1182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91" name="Google Shape;1191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4" name="Google Shape;1194;p1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cxnSp>
        <p:nvCxnSpPr>
          <p:cNvPr id="1195" name="Google Shape;1195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15"/>
          <p:cNvSpPr/>
          <p:nvPr/>
        </p:nvSpPr>
        <p:spPr>
          <a:xfrm>
            <a:off x="6602206" y="4444339"/>
            <a:ext cx="1535734" cy="308649"/>
          </a:xfrm>
          <a:custGeom>
            <a:avLst/>
            <a:gdLst/>
            <a:ahLst/>
            <a:cxnLst/>
            <a:rect l="l" t="t" r="r" b="b"/>
            <a:pathLst>
              <a:path w="22495" h="4521" extrusionOk="0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7" name="Google Shape;1197;p15"/>
          <p:cNvSpPr/>
          <p:nvPr/>
        </p:nvSpPr>
        <p:spPr>
          <a:xfrm>
            <a:off x="1934406" y="829801"/>
            <a:ext cx="5115643" cy="3700569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8" name="Google Shape;1198;p15"/>
          <p:cNvSpPr txBox="1">
            <a:spLocks noGrp="1"/>
          </p:cNvSpPr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99" name="Google Shape;1199;p15"/>
          <p:cNvSpPr txBox="1">
            <a:spLocks noGrp="1"/>
          </p:cNvSpPr>
          <p:nvPr>
            <p:ph type="subTitle" idx="1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00" name="Google Shape;1200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15"/>
            <p:cNvSpPr/>
            <p:nvPr/>
          </p:nvSpPr>
          <p:spPr>
            <a:xfrm>
              <a:off x="7245812" y="1840461"/>
              <a:ext cx="359653" cy="271567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629827" y="2101375"/>
              <a:ext cx="676563" cy="519719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021818" y="2247071"/>
              <a:ext cx="32583" cy="37043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21818" y="2143994"/>
              <a:ext cx="233037" cy="28011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534850" y="2180913"/>
              <a:ext cx="448110" cy="504604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839203" y="4512661"/>
              <a:ext cx="420235" cy="100103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862742" y="4269959"/>
              <a:ext cx="378732" cy="29126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43663" y="4382948"/>
              <a:ext cx="411191" cy="199463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7030738" y="4421106"/>
              <a:ext cx="70741" cy="56122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979199" y="4435725"/>
              <a:ext cx="70741" cy="41503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207778" y="4425566"/>
              <a:ext cx="47078" cy="103200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7558389" y="4500644"/>
              <a:ext cx="415651" cy="112120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011659" y="2677219"/>
              <a:ext cx="486268" cy="1659507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71769" y="4244190"/>
              <a:ext cx="378732" cy="327937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558389" y="4366222"/>
              <a:ext cx="405492" cy="215692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726385" y="4418256"/>
              <a:ext cx="75077" cy="50052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679306" y="4438203"/>
              <a:ext cx="75201" cy="3902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465347" y="2820561"/>
              <a:ext cx="457154" cy="1516661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907761" y="4393107"/>
              <a:ext cx="56122" cy="103200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175195" y="2715502"/>
              <a:ext cx="238736" cy="162172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599768" y="2825021"/>
              <a:ext cx="262275" cy="1507741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465347" y="2820561"/>
              <a:ext cx="124" cy="1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465347" y="2820561"/>
              <a:ext cx="153624" cy="228577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735305" y="2829481"/>
              <a:ext cx="10159" cy="168119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633343" y="2825021"/>
              <a:ext cx="112120" cy="206153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614387" y="2825021"/>
              <a:ext cx="19079" cy="210737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161814" y="2675981"/>
              <a:ext cx="317158" cy="368697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138275" y="2675981"/>
              <a:ext cx="340698" cy="368697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306271" y="2713024"/>
              <a:ext cx="107660" cy="327193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091197" y="1177150"/>
              <a:ext cx="648688" cy="378856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129355" y="1545725"/>
              <a:ext cx="78546" cy="13950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147195" y="1574963"/>
              <a:ext cx="56122" cy="93041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98734" y="1770958"/>
              <a:ext cx="518727" cy="345158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57354" y="1571247"/>
              <a:ext cx="50547" cy="96758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75195" y="1597387"/>
              <a:ext cx="23663" cy="51662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026278" y="1919999"/>
              <a:ext cx="868221" cy="1055171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642387" y="2241372"/>
              <a:ext cx="60582" cy="705801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77817" y="2844100"/>
              <a:ext cx="690067" cy="131076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287316" y="1919999"/>
              <a:ext cx="336114" cy="217055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65802" y="2143994"/>
              <a:ext cx="228701" cy="191658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390269" y="2445915"/>
              <a:ext cx="504232" cy="267974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245812" y="2563983"/>
              <a:ext cx="392112" cy="243196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026278" y="2163073"/>
              <a:ext cx="177039" cy="205038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06850" y="1803418"/>
              <a:ext cx="124" cy="46087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506850" y="1849381"/>
              <a:ext cx="124" cy="5699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375774" y="1803418"/>
              <a:ext cx="131200" cy="60706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185354" y="1296581"/>
              <a:ext cx="513152" cy="516869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62270" y="1546964"/>
              <a:ext cx="69626" cy="69626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53350" y="1544486"/>
              <a:ext cx="56122" cy="73962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99313" y="1602963"/>
              <a:ext cx="19079" cy="9044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7810" y="1611883"/>
              <a:ext cx="79661" cy="38406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291776" y="1541389"/>
              <a:ext cx="14619" cy="51662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474267" y="1532469"/>
              <a:ext cx="19203" cy="47078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50272" y="1460612"/>
              <a:ext cx="65166" cy="43981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46268" y="1436082"/>
              <a:ext cx="79661" cy="3233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166275" y="1251980"/>
              <a:ext cx="527648" cy="304026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1317" y="1611883"/>
              <a:ext cx="116580" cy="69626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450852" y="1592927"/>
              <a:ext cx="112120" cy="70617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29874" y="1511779"/>
              <a:ext cx="129093" cy="156473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70386" y="1541389"/>
              <a:ext cx="69502" cy="103200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70386" y="1536929"/>
              <a:ext cx="51538" cy="107660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9306" y="1577565"/>
              <a:ext cx="19203" cy="5352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179779" y="2036456"/>
              <a:ext cx="38158" cy="378732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581804" y="2120454"/>
              <a:ext cx="121164" cy="219657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6447213" y="2094933"/>
              <a:ext cx="312574" cy="221639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15770" y="1864000"/>
              <a:ext cx="89696" cy="20541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245812" y="1882956"/>
              <a:ext cx="88581" cy="229073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226733" y="2036456"/>
              <a:ext cx="149164" cy="154739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63777" y="2079075"/>
              <a:ext cx="75077" cy="69502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502266" y="2059252"/>
              <a:ext cx="112244" cy="19426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493346" y="2155515"/>
              <a:ext cx="147429" cy="221887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439454" y="2146224"/>
              <a:ext cx="170473" cy="211604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27312" y="2307529"/>
              <a:ext cx="42618" cy="37043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609803" y="2335529"/>
              <a:ext cx="41627" cy="32583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0"/>
          <p:cNvSpPr txBox="1">
            <a:spLocks noGrp="1"/>
          </p:cNvSpPr>
          <p:nvPr>
            <p:ph type="ctrTitle"/>
          </p:nvPr>
        </p:nvSpPr>
        <p:spPr>
          <a:xfrm>
            <a:off x="2280708" y="1106906"/>
            <a:ext cx="4582584" cy="2677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DEGLUCIÓN Y ALIMENTACIÓN EN</a:t>
            </a:r>
            <a:br>
              <a:rPr lang="es-MX" sz="4000" dirty="0"/>
            </a:br>
            <a:r>
              <a:rPr lang="es-MX" sz="4000" dirty="0"/>
              <a:t>PACIENTES TRAQUEOSTOMIZADOS</a:t>
            </a:r>
            <a:endParaRPr lang="es-MX" sz="4000" dirty="0">
              <a:solidFill>
                <a:srgbClr val="FFFFFF"/>
              </a:solidFill>
            </a:endParaRPr>
          </a:p>
        </p:txBody>
      </p:sp>
      <p:sp>
        <p:nvSpPr>
          <p:cNvPr id="6" name="Google Shape;1557;p30">
            <a:extLst>
              <a:ext uri="{FF2B5EF4-FFF2-40B4-BE49-F238E27FC236}">
                <a16:creationId xmlns:a16="http://schemas.microsoft.com/office/drawing/2014/main" id="{2938A4D8-AE47-408A-8635-CCC123020E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5254" y="4285562"/>
            <a:ext cx="3172858" cy="1189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500"/>
              </a:lnSpc>
              <a:spcAft>
                <a:spcPts val="1600"/>
              </a:spcAft>
            </a:pPr>
            <a:r>
              <a:rPr lang="es-MX" sz="1800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  <a:r>
              <a:rPr lang="es-MX" sz="1800" dirty="0">
                <a:solidFill>
                  <a:srgbClr val="7C496B"/>
                </a:solidFill>
                <a:latin typeface="Saira Condensed" panose="020B0604020202020204" charset="0"/>
                <a:cs typeface="Saira Condensed" panose="020B0604020202020204" charset="0"/>
              </a:rPr>
              <a:t>Lic. Campos V., Lic. Packauskas L.</a:t>
            </a:r>
          </a:p>
          <a:p>
            <a:pPr marL="0" lvl="0" indent="0" rtl="0">
              <a:lnSpc>
                <a:spcPts val="5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800" dirty="0">
                <a:solidFill>
                  <a:srgbClr val="7C496B"/>
                </a:solidFill>
                <a:latin typeface="Saira Condensed" panose="020B0604020202020204" charset="0"/>
                <a:cs typeface="Saira Condensed" panose="020B0604020202020204" charset="0"/>
              </a:rPr>
              <a:t>Servicio de Kinesiología </a:t>
            </a:r>
          </a:p>
          <a:p>
            <a:pPr marL="0" lvl="0" indent="0" rtl="0">
              <a:lnSpc>
                <a:spcPts val="5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800" dirty="0">
                <a:solidFill>
                  <a:srgbClr val="7C496B"/>
                </a:solidFill>
                <a:latin typeface="Saira Condensed" panose="020B0604020202020204" charset="0"/>
                <a:cs typeface="Saira Condensed" panose="020B0604020202020204" charset="0"/>
              </a:rPr>
              <a:t>Hospital Municipal de Morón</a:t>
            </a:r>
          </a:p>
          <a:p>
            <a:pPr marL="0" lvl="0" indent="0" rtl="0">
              <a:lnSpc>
                <a:spcPts val="5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 dirty="0"/>
          </a:p>
        </p:txBody>
      </p:sp>
      <p:sp>
        <p:nvSpPr>
          <p:cNvPr id="1547" name="Google Shape;1547;p29"/>
          <p:cNvSpPr txBox="1">
            <a:spLocks noGrp="1"/>
          </p:cNvSpPr>
          <p:nvPr>
            <p:ph type="subTitle" idx="4"/>
          </p:nvPr>
        </p:nvSpPr>
        <p:spPr>
          <a:xfrm>
            <a:off x="2022647" y="1456660"/>
            <a:ext cx="2134684" cy="1392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Ya evaluamos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 al paciente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1800" dirty="0"/>
          </a:p>
        </p:txBody>
      </p:sp>
      <p:sp>
        <p:nvSpPr>
          <p:cNvPr id="1548" name="Google Shape;1548;p29"/>
          <p:cNvSpPr txBox="1">
            <a:spLocks noGrp="1"/>
          </p:cNvSpPr>
          <p:nvPr>
            <p:ph type="subTitle" idx="5"/>
          </p:nvPr>
        </p:nvSpPr>
        <p:spPr>
          <a:xfrm>
            <a:off x="3301054" y="3317358"/>
            <a:ext cx="1881300" cy="708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¿Puede comer ?</a:t>
            </a:r>
          </a:p>
        </p:txBody>
      </p:sp>
      <p:sp>
        <p:nvSpPr>
          <p:cNvPr id="1549" name="Google Shape;1549;p29"/>
          <p:cNvSpPr txBox="1">
            <a:spLocks noGrp="1"/>
          </p:cNvSpPr>
          <p:nvPr>
            <p:ph type="subTitle" idx="6"/>
          </p:nvPr>
        </p:nvSpPr>
        <p:spPr>
          <a:xfrm>
            <a:off x="4761467" y="340242"/>
            <a:ext cx="1881300" cy="956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/>
              <a:t>Y ahora …¿Qué hacemos ?</a:t>
            </a:r>
            <a:endParaRPr sz="1800" dirty="0"/>
          </a:p>
        </p:txBody>
      </p:sp>
      <p:sp>
        <p:nvSpPr>
          <p:cNvPr id="1550" name="Google Shape;1550;p29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PLANTEO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CCDFFA-5E31-4687-8644-BBDE27914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40" b="76823" l="47365" r="95827">
                        <a14:foregroundMark x1="62958" y1="52995" x2="82211" y2="38151"/>
                        <a14:foregroundMark x1="82211" y1="38151" x2="82284" y2="37760"/>
                        <a14:foregroundMark x1="59663" y1="54167" x2="54466" y2="37109"/>
                        <a14:foregroundMark x1="54466" y1="37109" x2="63616" y2="39063"/>
                        <a14:foregroundMark x1="63616" y1="39063" x2="68448" y2="44792"/>
                        <a14:foregroundMark x1="47365" y1="34635" x2="48902" y2="76823"/>
                        <a14:foregroundMark x1="74378" y1="19401" x2="93485" y2="31901"/>
                        <a14:foregroundMark x1="93485" y1="31901" x2="65373" y2="50651"/>
                        <a14:foregroundMark x1="65373" y1="50651" x2="69327" y2="53776"/>
                        <a14:foregroundMark x1="74817" y1="12240" x2="74817" y2="12240"/>
                        <a14:foregroundMark x1="74817" y1="12240" x2="74817" y2="12240"/>
                        <a14:foregroundMark x1="78990" y1="57292" x2="78990" y2="57292"/>
                        <a14:foregroundMark x1="78990" y1="57292" x2="78990" y2="57292"/>
                        <a14:foregroundMark x1="78990" y1="57292" x2="87994" y2="43880"/>
                        <a14:foregroundMark x1="87994" y1="43880" x2="88433" y2="43620"/>
                        <a14:foregroundMark x1="75256" y1="69401" x2="77672" y2="35417"/>
                        <a14:foregroundMark x1="73499" y1="30339" x2="73499" y2="30339"/>
                        <a14:foregroundMark x1="73499" y1="30339" x2="73499" y2="30339"/>
                        <a14:foregroundMark x1="56369" y1="32682" x2="56369" y2="32682"/>
                        <a14:foregroundMark x1="56369" y1="32682" x2="56369" y2="32682"/>
                        <a14:foregroundMark x1="56149" y1="31120" x2="56149" y2="31120"/>
                        <a14:foregroundMark x1="56149" y1="31120" x2="56149" y2="31120"/>
                        <a14:foregroundMark x1="53221" y1="31771" x2="61201" y2="36849"/>
                        <a14:foregroundMark x1="58272" y1="31641" x2="65520" y2="31250"/>
                        <a14:foregroundMark x1="82064" y1="61198" x2="93411" y2="57161"/>
                        <a14:foregroundMark x1="93411" y1="57161" x2="93924" y2="57161"/>
                        <a14:foregroundMark x1="86384" y1="60938" x2="95827" y2="65234"/>
                        <a14:foregroundMark x1="58272" y1="31120" x2="60688" y2="28906"/>
                        <a14:foregroundMark x1="56003" y1="30078" x2="62518" y2="27865"/>
                        <a14:foregroundMark x1="51318" y1="30599" x2="52782" y2="28906"/>
                        <a14:foregroundMark x1="68887" y1="27995" x2="70498" y2="27865"/>
                      </a14:backgroundRemoval>
                    </a14:imgEffect>
                  </a14:imgLayer>
                </a14:imgProps>
              </a:ext>
            </a:extLst>
          </a:blip>
          <a:srcRect l="45931" t="11775" r="6250" b="36290"/>
          <a:stretch/>
        </p:blipFill>
        <p:spPr>
          <a:xfrm>
            <a:off x="672062" y="3551173"/>
            <a:ext cx="2617551" cy="159831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6401BE-F8BB-3C48-C870-25FA401AD2E5}"/>
              </a:ext>
            </a:extLst>
          </p:cNvPr>
          <p:cNvSpPr/>
          <p:nvPr/>
        </p:nvSpPr>
        <p:spPr>
          <a:xfrm rot="21315906">
            <a:off x="1015497" y="4014592"/>
            <a:ext cx="890540" cy="45719"/>
          </a:xfrm>
          <a:prstGeom prst="rect">
            <a:avLst/>
          </a:prstGeom>
          <a:solidFill>
            <a:srgbClr val="4675AB"/>
          </a:solidFill>
          <a:ln>
            <a:solidFill>
              <a:srgbClr val="467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73" name="Google Shape;1973;p3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 dirty="0"/>
          </a:p>
        </p:txBody>
      </p:sp>
      <p:sp>
        <p:nvSpPr>
          <p:cNvPr id="1974" name="Google Shape;1974;p39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EVALUACIÓN</a:t>
            </a:r>
            <a:endParaRPr sz="2000" dirty="0"/>
          </a:p>
        </p:txBody>
      </p:sp>
      <p:sp>
        <p:nvSpPr>
          <p:cNvPr id="10" name="Google Shape;1490;p26">
            <a:extLst>
              <a:ext uri="{FF2B5EF4-FFF2-40B4-BE49-F238E27FC236}">
                <a16:creationId xmlns:a16="http://schemas.microsoft.com/office/drawing/2014/main" id="{33705D70-C7E7-4B81-A157-04936384AC77}"/>
              </a:ext>
            </a:extLst>
          </p:cNvPr>
          <p:cNvSpPr txBox="1">
            <a:spLocks/>
          </p:cNvSpPr>
          <p:nvPr/>
        </p:nvSpPr>
        <p:spPr>
          <a:xfrm>
            <a:off x="352425" y="1171574"/>
            <a:ext cx="1670221" cy="210502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endParaRPr lang="es-AR" sz="1800" dirty="0"/>
          </a:p>
          <a:p>
            <a:pPr algn="ctr"/>
            <a:r>
              <a:rPr lang="es-AR" sz="2000" dirty="0"/>
              <a:t>BLUE TEST </a:t>
            </a:r>
          </a:p>
          <a:p>
            <a:pPr algn="ctr"/>
            <a:r>
              <a:rPr lang="es-AR" sz="2000" dirty="0"/>
              <a:t>Y </a:t>
            </a:r>
          </a:p>
          <a:p>
            <a:pPr algn="ctr"/>
            <a:r>
              <a:rPr lang="es-AR" sz="2000" dirty="0"/>
              <a:t>BLUE TEST MODIFICADO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B18A5F-6C5C-4207-9F75-ABB5C100F8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09" t="44223" r="35719" b="15417"/>
          <a:stretch/>
        </p:blipFill>
        <p:spPr>
          <a:xfrm>
            <a:off x="3289613" y="897000"/>
            <a:ext cx="4759233" cy="3615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10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19F938B-AAAB-474A-B318-39E80928B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408213"/>
              </p:ext>
            </p:extLst>
          </p:nvPr>
        </p:nvGraphicFramePr>
        <p:xfrm>
          <a:off x="1707615" y="413099"/>
          <a:ext cx="5442331" cy="431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9BDEA6E1-B651-472B-8BF7-0A13423BC2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8351" y="2791431"/>
            <a:ext cx="1264249" cy="616947"/>
          </a:xfrm>
          <a:prstGeom prst="bentConnector3">
            <a:avLst>
              <a:gd name="adj1" fmla="val -461"/>
            </a:avLst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9E604A1-9F6F-455C-B9A4-459B8AD1273C}"/>
              </a:ext>
            </a:extLst>
          </p:cNvPr>
          <p:cNvCxnSpPr/>
          <p:nvPr/>
        </p:nvCxnSpPr>
        <p:spPr>
          <a:xfrm flipH="1">
            <a:off x="3040528" y="4536260"/>
            <a:ext cx="659219" cy="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" name="Título 1535">
            <a:extLst>
              <a:ext uri="{FF2B5EF4-FFF2-40B4-BE49-F238E27FC236}">
                <a16:creationId xmlns:a16="http://schemas.microsoft.com/office/drawing/2014/main" id="{0C13540B-78D3-4720-9126-459A8ACA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610450"/>
            <a:ext cx="1728240" cy="290400"/>
          </a:xfrm>
        </p:spPr>
        <p:txBody>
          <a:bodyPr/>
          <a:lstStyle/>
          <a:p>
            <a:r>
              <a:rPr lang="es-AR" sz="2400" dirty="0"/>
              <a:t>EVALUACIÓN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5314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ítulo 1535">
            <a:extLst>
              <a:ext uri="{FF2B5EF4-FFF2-40B4-BE49-F238E27FC236}">
                <a16:creationId xmlns:a16="http://schemas.microsoft.com/office/drawing/2014/main" id="{0C13540B-78D3-4720-9126-459A8ACA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70" y="610450"/>
            <a:ext cx="1587516" cy="290400"/>
          </a:xfrm>
        </p:spPr>
        <p:txBody>
          <a:bodyPr/>
          <a:lstStyle/>
          <a:p>
            <a:r>
              <a:rPr lang="es-AR" sz="2400" dirty="0"/>
              <a:t>EVALUACIÓN</a:t>
            </a:r>
            <a:endParaRPr lang="es-AR" sz="20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4A24AA8-9EDE-4934-B48A-BD0DE0DC4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571028"/>
              </p:ext>
            </p:extLst>
          </p:nvPr>
        </p:nvGraphicFramePr>
        <p:xfrm>
          <a:off x="649995" y="727113"/>
          <a:ext cx="4858440" cy="4219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A073E091-C70E-4715-96E4-079A06214EE8}"/>
              </a:ext>
            </a:extLst>
          </p:cNvPr>
          <p:cNvSpPr/>
          <p:nvPr/>
        </p:nvSpPr>
        <p:spPr>
          <a:xfrm>
            <a:off x="-308344" y="-211913"/>
            <a:ext cx="2328530" cy="967563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1535">
            <a:extLst>
              <a:ext uri="{FF2B5EF4-FFF2-40B4-BE49-F238E27FC236}">
                <a16:creationId xmlns:a16="http://schemas.microsoft.com/office/drawing/2014/main" id="{16552BAD-ABAC-44E2-942F-54D97EEE5D25}"/>
              </a:ext>
            </a:extLst>
          </p:cNvPr>
          <p:cNvSpPr txBox="1">
            <a:spLocks/>
          </p:cNvSpPr>
          <p:nvPr/>
        </p:nvSpPr>
        <p:spPr>
          <a:xfrm>
            <a:off x="265814" y="610450"/>
            <a:ext cx="172824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EVALUACIÓN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8961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4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91296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 dirty="0"/>
          </a:p>
        </p:txBody>
      </p:sp>
      <p:sp>
        <p:nvSpPr>
          <p:cNvPr id="1992" name="Google Shape;1992;p41"/>
          <p:cNvSpPr txBox="1">
            <a:spLocks noGrp="1"/>
          </p:cNvSpPr>
          <p:nvPr>
            <p:ph type="ctrTitle"/>
          </p:nvPr>
        </p:nvSpPr>
        <p:spPr>
          <a:xfrm>
            <a:off x="2375131" y="960449"/>
            <a:ext cx="4393737" cy="2612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¿Por qué los pacientes traqueostomizados</a:t>
            </a:r>
            <a:br>
              <a:rPr lang="es-MX" sz="3200" dirty="0"/>
            </a:br>
            <a:r>
              <a:rPr lang="es-MX" sz="3200" dirty="0"/>
              <a:t> tienen trastornos deglutorios ?</a:t>
            </a:r>
          </a:p>
        </p:txBody>
      </p:sp>
      <p:sp>
        <p:nvSpPr>
          <p:cNvPr id="1993" name="Google Shape;1993;p41"/>
          <p:cNvSpPr txBox="1">
            <a:spLocks noGrp="1"/>
          </p:cNvSpPr>
          <p:nvPr>
            <p:ph type="subTitle" idx="1"/>
          </p:nvPr>
        </p:nvSpPr>
        <p:spPr>
          <a:xfrm flipH="1">
            <a:off x="2721935" y="2169041"/>
            <a:ext cx="55989" cy="1626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s-A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s-A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s-A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s-A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869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2"/>
          <p:cNvSpPr txBox="1"/>
          <p:nvPr/>
        </p:nvSpPr>
        <p:spPr>
          <a:xfrm>
            <a:off x="5962747" y="2028057"/>
            <a:ext cx="2869031" cy="99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rgbClr val="C773A5"/>
                </a:solidFill>
                <a:latin typeface="Quattrocento"/>
                <a:ea typeface="Quattrocento"/>
                <a:cs typeface="Quattrocento"/>
                <a:sym typeface="Quattrocento"/>
              </a:rPr>
              <a:t>2</a:t>
            </a:r>
            <a:r>
              <a:rPr lang="es" dirty="0">
                <a:latin typeface="Quattrocento"/>
                <a:ea typeface="Quattrocento"/>
                <a:cs typeface="Quattrocento"/>
                <a:sym typeface="Quattrocento"/>
              </a:rPr>
              <a:t>.</a:t>
            </a:r>
            <a:r>
              <a:rPr lang="es" sz="1600" dirty="0">
                <a:latin typeface="Quattrocento"/>
                <a:ea typeface="Quattrocento"/>
                <a:cs typeface="Quattrocento"/>
                <a:sym typeface="Quattrocento"/>
              </a:rPr>
              <a:t>TET y cánula de traqueostomía: tamaño, duración y recambio</a:t>
            </a:r>
            <a:endParaRPr sz="1600" dirty="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13" name="Google Shape;1613;p32"/>
          <p:cNvSpPr txBox="1"/>
          <p:nvPr/>
        </p:nvSpPr>
        <p:spPr>
          <a:xfrm>
            <a:off x="914400" y="2248300"/>
            <a:ext cx="226577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AR" sz="1600" b="1" dirty="0">
                <a:solidFill>
                  <a:schemeClr val="accent5"/>
                </a:solidFill>
                <a:latin typeface="Quattrocento"/>
                <a:ea typeface="Quattrocento"/>
                <a:cs typeface="Quattrocento"/>
                <a:sym typeface="Quattrocento"/>
              </a:rPr>
              <a:t>5</a:t>
            </a:r>
            <a:r>
              <a:rPr lang="es-AR" sz="1600" dirty="0">
                <a:latin typeface="Quattrocento"/>
                <a:ea typeface="Quattrocento"/>
                <a:cs typeface="Quattrocento"/>
                <a:sym typeface="Quattrocento"/>
              </a:rPr>
              <a:t>.D</a:t>
            </a:r>
            <a:r>
              <a:rPr lang="es" sz="1600" dirty="0">
                <a:latin typeface="Quattrocento"/>
                <a:ea typeface="Quattrocento"/>
                <a:cs typeface="Quattrocento"/>
                <a:sym typeface="Quattrocento"/>
              </a:rPr>
              <a:t>ía de realización de  traqueostomía</a:t>
            </a:r>
            <a:endParaRPr sz="1600" dirty="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14" name="Google Shape;1614;p32"/>
          <p:cNvSpPr txBox="1"/>
          <p:nvPr/>
        </p:nvSpPr>
        <p:spPr>
          <a:xfrm>
            <a:off x="5976114" y="3481445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AR" sz="1600" b="1" dirty="0">
                <a:solidFill>
                  <a:srgbClr val="FF5050"/>
                </a:solidFill>
                <a:latin typeface="Quattrocento"/>
                <a:ea typeface="Quattrocento"/>
                <a:cs typeface="Quattrocento"/>
                <a:sym typeface="Quattrocento"/>
              </a:rPr>
              <a:t>3</a:t>
            </a:r>
            <a:r>
              <a:rPr lang="es-AR" dirty="0">
                <a:latin typeface="Quattrocento"/>
                <a:ea typeface="Quattrocento"/>
                <a:cs typeface="Quattrocento"/>
                <a:sym typeface="Quattrocento"/>
              </a:rPr>
              <a:t>.</a:t>
            </a:r>
            <a:r>
              <a:rPr lang="es-AR" sz="1600" dirty="0">
                <a:latin typeface="Quattrocento"/>
                <a:ea typeface="Quattrocento"/>
                <a:cs typeface="Quattrocento"/>
                <a:sym typeface="Quattrocento"/>
              </a:rPr>
              <a:t>D</a:t>
            </a:r>
            <a:r>
              <a:rPr lang="es" sz="1600" dirty="0">
                <a:latin typeface="Quattrocento"/>
                <a:ea typeface="Quattrocento"/>
                <a:cs typeface="Quattrocento"/>
                <a:sym typeface="Quattrocento"/>
              </a:rPr>
              <a:t>ías de ARM</a:t>
            </a:r>
            <a:endParaRPr sz="1600" dirty="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15" name="Google Shape;1615;p32"/>
          <p:cNvSpPr txBox="1"/>
          <p:nvPr/>
        </p:nvSpPr>
        <p:spPr>
          <a:xfrm>
            <a:off x="1470392" y="3481445"/>
            <a:ext cx="180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2">
                    <a:lumMod val="75000"/>
                  </a:schemeClr>
                </a:solidFill>
                <a:latin typeface="Quattrocento"/>
                <a:ea typeface="Quattrocento"/>
                <a:cs typeface="Quattrocento"/>
                <a:sym typeface="Quattrocento"/>
              </a:rPr>
              <a:t>4</a:t>
            </a:r>
            <a:r>
              <a:rPr lang="es" sz="1600" dirty="0">
                <a:latin typeface="Quattrocento"/>
                <a:ea typeface="Quattrocento"/>
                <a:cs typeface="Quattrocento"/>
                <a:sym typeface="Quattrocento"/>
              </a:rPr>
              <a:t>.Medicación</a:t>
            </a:r>
            <a:endParaRPr sz="1600" dirty="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16" name="Google Shape;1616;p32"/>
          <p:cNvSpPr txBox="1"/>
          <p:nvPr/>
        </p:nvSpPr>
        <p:spPr>
          <a:xfrm>
            <a:off x="3580103" y="584003"/>
            <a:ext cx="2420544" cy="7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s-MX" sz="1000" dirty="0">
                <a:latin typeface="Quattrocento"/>
                <a:ea typeface="Quattrocento"/>
                <a:cs typeface="Quattrocento"/>
                <a:sym typeface="Quattrocento"/>
              </a:rPr>
            </a:br>
            <a:r>
              <a:rPr lang="es-MX" sz="1600" b="1" dirty="0">
                <a:solidFill>
                  <a:srgbClr val="7C496B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r>
              <a:rPr lang="es-MX" sz="1600" b="1" dirty="0">
                <a:latin typeface="Quattrocento"/>
                <a:ea typeface="Quattrocento"/>
                <a:cs typeface="Quattrocento"/>
                <a:sym typeface="Quattrocento"/>
              </a:rPr>
              <a:t>. </a:t>
            </a:r>
            <a:r>
              <a:rPr lang="es-MX" sz="1600" dirty="0">
                <a:latin typeface="Quattrocento"/>
                <a:ea typeface="Quattrocento"/>
                <a:cs typeface="Quattrocento"/>
                <a:sym typeface="Quattrocento"/>
              </a:rPr>
              <a:t>Edad y antecedentes </a:t>
            </a:r>
            <a:endParaRPr sz="1600" dirty="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pSp>
        <p:nvGrpSpPr>
          <p:cNvPr id="1617" name="Google Shape;1617;p32"/>
          <p:cNvGrpSpPr/>
          <p:nvPr/>
        </p:nvGrpSpPr>
        <p:grpSpPr>
          <a:xfrm>
            <a:off x="3547061" y="1475337"/>
            <a:ext cx="2416767" cy="2488214"/>
            <a:chOff x="3537093" y="1475338"/>
            <a:chExt cx="2326496" cy="2481509"/>
          </a:xfrm>
        </p:grpSpPr>
        <p:grpSp>
          <p:nvGrpSpPr>
            <p:cNvPr id="1618" name="Google Shape;1618;p32"/>
            <p:cNvGrpSpPr/>
            <p:nvPr/>
          </p:nvGrpSpPr>
          <p:grpSpPr>
            <a:xfrm>
              <a:off x="3537093" y="1475338"/>
              <a:ext cx="2326496" cy="2481509"/>
              <a:chOff x="3288275" y="1280551"/>
              <a:chExt cx="2886113" cy="3078413"/>
            </a:xfrm>
          </p:grpSpPr>
          <p:grpSp>
            <p:nvGrpSpPr>
              <p:cNvPr id="1619" name="Google Shape;1619;p32"/>
              <p:cNvGrpSpPr/>
              <p:nvPr/>
            </p:nvGrpSpPr>
            <p:grpSpPr>
              <a:xfrm>
                <a:off x="3288275" y="1695094"/>
                <a:ext cx="2886113" cy="2663870"/>
                <a:chOff x="2414775" y="1105981"/>
                <a:chExt cx="2886113" cy="2663870"/>
              </a:xfrm>
            </p:grpSpPr>
            <p:sp>
              <p:nvSpPr>
                <p:cNvPr id="1620" name="Google Shape;1620;p32"/>
                <p:cNvSpPr/>
                <p:nvPr/>
              </p:nvSpPr>
              <p:spPr>
                <a:xfrm>
                  <a:off x="2431699" y="1105981"/>
                  <a:ext cx="2535900" cy="25359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22" name="Google Shape;1622;p32"/>
                <p:cNvSpPr/>
                <p:nvPr/>
              </p:nvSpPr>
              <p:spPr>
                <a:xfrm>
                  <a:off x="4386488" y="1534763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23" name="Google Shape;1623;p32"/>
                <p:cNvSpPr/>
                <p:nvPr/>
              </p:nvSpPr>
              <p:spPr>
                <a:xfrm>
                  <a:off x="2414775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24" name="Google Shape;1624;p32"/>
                <p:cNvSpPr/>
                <p:nvPr/>
              </p:nvSpPr>
              <p:spPr>
                <a:xfrm>
                  <a:off x="4080563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625" name="Google Shape;1625;p32"/>
              <p:cNvSpPr/>
              <p:nvPr/>
            </p:nvSpPr>
            <p:spPr>
              <a:xfrm>
                <a:off x="4114788" y="1280551"/>
                <a:ext cx="914400" cy="9147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0" name="Google Shape;1630;p32"/>
            <p:cNvGrpSpPr/>
            <p:nvPr/>
          </p:nvGrpSpPr>
          <p:grpSpPr>
            <a:xfrm>
              <a:off x="3737639" y="3437021"/>
              <a:ext cx="334915" cy="334038"/>
              <a:chOff x="-24709875" y="1970225"/>
              <a:chExt cx="296175" cy="295400"/>
            </a:xfrm>
          </p:grpSpPr>
          <p:sp>
            <p:nvSpPr>
              <p:cNvPr id="1631" name="Google Shape;1631;p32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8" name="Google Shape;1638;p32"/>
            <p:cNvGrpSpPr/>
            <p:nvPr/>
          </p:nvGrpSpPr>
          <p:grpSpPr>
            <a:xfrm>
              <a:off x="4404233" y="1672770"/>
              <a:ext cx="335791" cy="334915"/>
              <a:chOff x="-27358650" y="1961575"/>
              <a:chExt cx="296950" cy="296175"/>
            </a:xfrm>
          </p:grpSpPr>
          <p:sp>
            <p:nvSpPr>
              <p:cNvPr id="1639" name="Google Shape;1639;p32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41" name="Google Shape;1641;p32"/>
            <p:cNvSpPr/>
            <p:nvPr/>
          </p:nvSpPr>
          <p:spPr>
            <a:xfrm>
              <a:off x="5075683" y="343705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6270" y="662"/>
                  </a:moveTo>
                  <a:lnTo>
                    <a:pt x="6270" y="2048"/>
                  </a:lnTo>
                  <a:cubicBezTo>
                    <a:pt x="6270" y="2678"/>
                    <a:pt x="6616" y="3245"/>
                    <a:pt x="7247" y="3497"/>
                  </a:cubicBezTo>
                  <a:cubicBezTo>
                    <a:pt x="7467" y="3623"/>
                    <a:pt x="7625" y="3875"/>
                    <a:pt x="7625" y="4127"/>
                  </a:cubicBezTo>
                  <a:cubicBezTo>
                    <a:pt x="7625" y="4537"/>
                    <a:pt x="7310" y="4852"/>
                    <a:pt x="6931" y="4852"/>
                  </a:cubicBezTo>
                  <a:cubicBezTo>
                    <a:pt x="6711" y="4852"/>
                    <a:pt x="6522" y="4758"/>
                    <a:pt x="6396" y="4600"/>
                  </a:cubicBezTo>
                  <a:cubicBezTo>
                    <a:pt x="6301" y="4443"/>
                    <a:pt x="6081" y="4380"/>
                    <a:pt x="5892" y="4380"/>
                  </a:cubicBezTo>
                  <a:cubicBezTo>
                    <a:pt x="5703" y="4380"/>
                    <a:pt x="5514" y="4443"/>
                    <a:pt x="5388" y="4600"/>
                  </a:cubicBezTo>
                  <a:cubicBezTo>
                    <a:pt x="5262" y="4758"/>
                    <a:pt x="5073" y="4852"/>
                    <a:pt x="4884" y="4852"/>
                  </a:cubicBezTo>
                  <a:cubicBezTo>
                    <a:pt x="4663" y="4852"/>
                    <a:pt x="4474" y="4758"/>
                    <a:pt x="4348" y="4600"/>
                  </a:cubicBezTo>
                  <a:cubicBezTo>
                    <a:pt x="4254" y="4443"/>
                    <a:pt x="4159" y="4285"/>
                    <a:pt x="4159" y="4096"/>
                  </a:cubicBezTo>
                  <a:cubicBezTo>
                    <a:pt x="4159" y="3875"/>
                    <a:pt x="4348" y="3623"/>
                    <a:pt x="4600" y="3497"/>
                  </a:cubicBezTo>
                  <a:cubicBezTo>
                    <a:pt x="5136" y="3277"/>
                    <a:pt x="5545" y="2647"/>
                    <a:pt x="5545" y="1922"/>
                  </a:cubicBezTo>
                  <a:lnTo>
                    <a:pt x="5545" y="662"/>
                  </a:lnTo>
                  <a:close/>
                  <a:moveTo>
                    <a:pt x="6963" y="788"/>
                  </a:moveTo>
                  <a:cubicBezTo>
                    <a:pt x="7940" y="977"/>
                    <a:pt x="8885" y="1513"/>
                    <a:pt x="9609" y="2206"/>
                  </a:cubicBezTo>
                  <a:cubicBezTo>
                    <a:pt x="10586" y="3182"/>
                    <a:pt x="11153" y="4506"/>
                    <a:pt x="11153" y="5923"/>
                  </a:cubicBezTo>
                  <a:cubicBezTo>
                    <a:pt x="11122" y="7278"/>
                    <a:pt x="10586" y="8633"/>
                    <a:pt x="9609" y="9609"/>
                  </a:cubicBezTo>
                  <a:cubicBezTo>
                    <a:pt x="8853" y="10365"/>
                    <a:pt x="7940" y="10838"/>
                    <a:pt x="6963" y="11027"/>
                  </a:cubicBezTo>
                  <a:lnTo>
                    <a:pt x="6963" y="9735"/>
                  </a:lnTo>
                  <a:cubicBezTo>
                    <a:pt x="6963" y="9357"/>
                    <a:pt x="7215" y="9074"/>
                    <a:pt x="7562" y="8916"/>
                  </a:cubicBezTo>
                  <a:cubicBezTo>
                    <a:pt x="8034" y="8664"/>
                    <a:pt x="8349" y="8192"/>
                    <a:pt x="8349" y="7656"/>
                  </a:cubicBezTo>
                  <a:cubicBezTo>
                    <a:pt x="8349" y="6900"/>
                    <a:pt x="7719" y="6270"/>
                    <a:pt x="6963" y="6270"/>
                  </a:cubicBezTo>
                  <a:cubicBezTo>
                    <a:pt x="6585" y="6270"/>
                    <a:pt x="6175" y="6427"/>
                    <a:pt x="5955" y="6742"/>
                  </a:cubicBezTo>
                  <a:cubicBezTo>
                    <a:pt x="5671" y="6427"/>
                    <a:pt x="5325" y="6270"/>
                    <a:pt x="4915" y="6270"/>
                  </a:cubicBezTo>
                  <a:cubicBezTo>
                    <a:pt x="4537" y="6270"/>
                    <a:pt x="4159" y="6427"/>
                    <a:pt x="3907" y="6711"/>
                  </a:cubicBezTo>
                  <a:cubicBezTo>
                    <a:pt x="3623" y="6963"/>
                    <a:pt x="3497" y="7372"/>
                    <a:pt x="3529" y="7751"/>
                  </a:cubicBezTo>
                  <a:cubicBezTo>
                    <a:pt x="3592" y="8286"/>
                    <a:pt x="3907" y="8696"/>
                    <a:pt x="4380" y="8948"/>
                  </a:cubicBezTo>
                  <a:cubicBezTo>
                    <a:pt x="4695" y="9105"/>
                    <a:pt x="4915" y="9483"/>
                    <a:pt x="4915" y="9924"/>
                  </a:cubicBezTo>
                  <a:lnTo>
                    <a:pt x="4915" y="11059"/>
                  </a:lnTo>
                  <a:cubicBezTo>
                    <a:pt x="3939" y="10870"/>
                    <a:pt x="2993" y="10365"/>
                    <a:pt x="2269" y="9641"/>
                  </a:cubicBezTo>
                  <a:cubicBezTo>
                    <a:pt x="1292" y="8664"/>
                    <a:pt x="757" y="7372"/>
                    <a:pt x="757" y="5955"/>
                  </a:cubicBezTo>
                  <a:cubicBezTo>
                    <a:pt x="757" y="4569"/>
                    <a:pt x="1292" y="3214"/>
                    <a:pt x="2269" y="2237"/>
                  </a:cubicBezTo>
                  <a:cubicBezTo>
                    <a:pt x="3025" y="1481"/>
                    <a:pt x="3939" y="1040"/>
                    <a:pt x="4915" y="819"/>
                  </a:cubicBezTo>
                  <a:lnTo>
                    <a:pt x="4915" y="1985"/>
                  </a:lnTo>
                  <a:cubicBezTo>
                    <a:pt x="4915" y="2395"/>
                    <a:pt x="4695" y="2804"/>
                    <a:pt x="4380" y="2962"/>
                  </a:cubicBezTo>
                  <a:cubicBezTo>
                    <a:pt x="3907" y="3151"/>
                    <a:pt x="3592" y="3623"/>
                    <a:pt x="3529" y="4127"/>
                  </a:cubicBezTo>
                  <a:cubicBezTo>
                    <a:pt x="3497" y="4537"/>
                    <a:pt x="3655" y="4884"/>
                    <a:pt x="3907" y="5199"/>
                  </a:cubicBezTo>
                  <a:cubicBezTo>
                    <a:pt x="4159" y="5482"/>
                    <a:pt x="4537" y="5640"/>
                    <a:pt x="4915" y="5640"/>
                  </a:cubicBezTo>
                  <a:cubicBezTo>
                    <a:pt x="5325" y="5640"/>
                    <a:pt x="5703" y="5482"/>
                    <a:pt x="5955" y="5167"/>
                  </a:cubicBezTo>
                  <a:cubicBezTo>
                    <a:pt x="6207" y="5482"/>
                    <a:pt x="6585" y="5640"/>
                    <a:pt x="6963" y="5640"/>
                  </a:cubicBezTo>
                  <a:cubicBezTo>
                    <a:pt x="7719" y="5640"/>
                    <a:pt x="8349" y="5010"/>
                    <a:pt x="8349" y="4253"/>
                  </a:cubicBezTo>
                  <a:cubicBezTo>
                    <a:pt x="8349" y="3749"/>
                    <a:pt x="8034" y="3245"/>
                    <a:pt x="7562" y="2993"/>
                  </a:cubicBezTo>
                  <a:cubicBezTo>
                    <a:pt x="7152" y="2804"/>
                    <a:pt x="6963" y="2489"/>
                    <a:pt x="6963" y="2174"/>
                  </a:cubicBezTo>
                  <a:lnTo>
                    <a:pt x="6963" y="788"/>
                  </a:lnTo>
                  <a:close/>
                  <a:moveTo>
                    <a:pt x="6931" y="6900"/>
                  </a:moveTo>
                  <a:cubicBezTo>
                    <a:pt x="7310" y="6900"/>
                    <a:pt x="7625" y="7215"/>
                    <a:pt x="7625" y="7593"/>
                  </a:cubicBezTo>
                  <a:cubicBezTo>
                    <a:pt x="7625" y="7877"/>
                    <a:pt x="7467" y="8129"/>
                    <a:pt x="7247" y="8223"/>
                  </a:cubicBezTo>
                  <a:cubicBezTo>
                    <a:pt x="6616" y="8538"/>
                    <a:pt x="6270" y="9105"/>
                    <a:pt x="6270" y="9735"/>
                  </a:cubicBezTo>
                  <a:lnTo>
                    <a:pt x="6270" y="11090"/>
                  </a:lnTo>
                  <a:lnTo>
                    <a:pt x="5545" y="11090"/>
                  </a:lnTo>
                  <a:lnTo>
                    <a:pt x="5545" y="9861"/>
                  </a:lnTo>
                  <a:cubicBezTo>
                    <a:pt x="5545" y="9137"/>
                    <a:pt x="5136" y="8507"/>
                    <a:pt x="4600" y="8223"/>
                  </a:cubicBezTo>
                  <a:cubicBezTo>
                    <a:pt x="4348" y="8129"/>
                    <a:pt x="4191" y="7877"/>
                    <a:pt x="4159" y="7656"/>
                  </a:cubicBezTo>
                  <a:cubicBezTo>
                    <a:pt x="4159" y="7435"/>
                    <a:pt x="4191" y="7246"/>
                    <a:pt x="4348" y="7120"/>
                  </a:cubicBezTo>
                  <a:cubicBezTo>
                    <a:pt x="4474" y="6963"/>
                    <a:pt x="4695" y="6900"/>
                    <a:pt x="4884" y="6900"/>
                  </a:cubicBezTo>
                  <a:cubicBezTo>
                    <a:pt x="5073" y="6900"/>
                    <a:pt x="5262" y="6963"/>
                    <a:pt x="5388" y="7120"/>
                  </a:cubicBezTo>
                  <a:cubicBezTo>
                    <a:pt x="5514" y="7278"/>
                    <a:pt x="5703" y="7372"/>
                    <a:pt x="5892" y="7372"/>
                  </a:cubicBezTo>
                  <a:cubicBezTo>
                    <a:pt x="6112" y="7372"/>
                    <a:pt x="6301" y="7278"/>
                    <a:pt x="6427" y="7120"/>
                  </a:cubicBezTo>
                  <a:cubicBezTo>
                    <a:pt x="6522" y="6963"/>
                    <a:pt x="6742" y="6900"/>
                    <a:pt x="6931" y="6900"/>
                  </a:cubicBezTo>
                  <a:close/>
                  <a:moveTo>
                    <a:pt x="5892" y="0"/>
                  </a:moveTo>
                  <a:cubicBezTo>
                    <a:pt x="4317" y="0"/>
                    <a:pt x="2836" y="630"/>
                    <a:pt x="1733" y="1733"/>
                  </a:cubicBezTo>
                  <a:cubicBezTo>
                    <a:pt x="630" y="2836"/>
                    <a:pt x="0" y="4348"/>
                    <a:pt x="0" y="5923"/>
                  </a:cubicBezTo>
                  <a:cubicBezTo>
                    <a:pt x="0" y="7498"/>
                    <a:pt x="630" y="8979"/>
                    <a:pt x="1733" y="10082"/>
                  </a:cubicBezTo>
                  <a:cubicBezTo>
                    <a:pt x="2836" y="11185"/>
                    <a:pt x="4317" y="11815"/>
                    <a:pt x="5892" y="11815"/>
                  </a:cubicBezTo>
                  <a:cubicBezTo>
                    <a:pt x="7467" y="11815"/>
                    <a:pt x="8979" y="11185"/>
                    <a:pt x="10082" y="10082"/>
                  </a:cubicBezTo>
                  <a:cubicBezTo>
                    <a:pt x="11185" y="8979"/>
                    <a:pt x="11815" y="7498"/>
                    <a:pt x="11815" y="5923"/>
                  </a:cubicBezTo>
                  <a:cubicBezTo>
                    <a:pt x="11815" y="4348"/>
                    <a:pt x="11216" y="2836"/>
                    <a:pt x="10082" y="1733"/>
                  </a:cubicBezTo>
                  <a:cubicBezTo>
                    <a:pt x="8979" y="630"/>
                    <a:pt x="7467" y="0"/>
                    <a:pt x="5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42" name="Google Shape;1642;p32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D445312-BADA-41F3-989D-46D7D282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12" y="3225871"/>
            <a:ext cx="737680" cy="7376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1DE34C-1D64-477B-B790-EA2524D9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83" y="2214669"/>
            <a:ext cx="737680" cy="7376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E49CF4B-E4F8-40EF-BC6B-5E3AEC3F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46" y="1493227"/>
            <a:ext cx="737680" cy="7376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3955D74-5AEE-4A8C-97C2-CFAF701B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62" y="3224219"/>
            <a:ext cx="737680" cy="737680"/>
          </a:xfrm>
          <a:prstGeom prst="rect">
            <a:avLst/>
          </a:prstGeom>
        </p:spPr>
      </p:pic>
      <p:grpSp>
        <p:nvGrpSpPr>
          <p:cNvPr id="55" name="Google Shape;6303;p50">
            <a:extLst>
              <a:ext uri="{FF2B5EF4-FFF2-40B4-BE49-F238E27FC236}">
                <a16:creationId xmlns:a16="http://schemas.microsoft.com/office/drawing/2014/main" id="{024E6160-C389-4BD1-A8E6-ADFA2A05E2CC}"/>
              </a:ext>
            </a:extLst>
          </p:cNvPr>
          <p:cNvGrpSpPr/>
          <p:nvPr/>
        </p:nvGrpSpPr>
        <p:grpSpPr>
          <a:xfrm>
            <a:off x="4453197" y="1674572"/>
            <a:ext cx="337178" cy="336332"/>
            <a:chOff x="-54081175" y="1903275"/>
            <a:chExt cx="319025" cy="318225"/>
          </a:xfrm>
          <a:solidFill>
            <a:schemeClr val="tx1"/>
          </a:solidFill>
        </p:grpSpPr>
        <p:sp>
          <p:nvSpPr>
            <p:cNvPr id="56" name="Google Shape;6304;p50">
              <a:extLst>
                <a:ext uri="{FF2B5EF4-FFF2-40B4-BE49-F238E27FC236}">
                  <a16:creationId xmlns:a16="http://schemas.microsoft.com/office/drawing/2014/main" id="{C6C7CAA9-2171-41B5-AA06-A29BB32E64B6}"/>
                </a:ext>
              </a:extLst>
            </p:cNvPr>
            <p:cNvSpPr/>
            <p:nvPr/>
          </p:nvSpPr>
          <p:spPr>
            <a:xfrm>
              <a:off x="-53959075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6305;p50">
              <a:extLst>
                <a:ext uri="{FF2B5EF4-FFF2-40B4-BE49-F238E27FC236}">
                  <a16:creationId xmlns:a16="http://schemas.microsoft.com/office/drawing/2014/main" id="{38A4EBBC-E1D9-41A0-83B2-24AE408A2BD6}"/>
                </a:ext>
              </a:extLst>
            </p:cNvPr>
            <p:cNvSpPr/>
            <p:nvPr/>
          </p:nvSpPr>
          <p:spPr>
            <a:xfrm>
              <a:off x="-54081175" y="19032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65" y="757"/>
                  </a:moveTo>
                  <a:cubicBezTo>
                    <a:pt x="7594" y="757"/>
                    <a:pt x="8728" y="1324"/>
                    <a:pt x="9515" y="2238"/>
                  </a:cubicBezTo>
                  <a:lnTo>
                    <a:pt x="8570" y="2238"/>
                  </a:lnTo>
                  <a:cubicBezTo>
                    <a:pt x="7436" y="2238"/>
                    <a:pt x="6396" y="1702"/>
                    <a:pt x="5829" y="789"/>
                  </a:cubicBezTo>
                  <a:cubicBezTo>
                    <a:pt x="5987" y="757"/>
                    <a:pt x="6176" y="757"/>
                    <a:pt x="6365" y="757"/>
                  </a:cubicBezTo>
                  <a:close/>
                  <a:moveTo>
                    <a:pt x="5042" y="946"/>
                  </a:moveTo>
                  <a:cubicBezTo>
                    <a:pt x="5357" y="1482"/>
                    <a:pt x="5829" y="1954"/>
                    <a:pt x="6365" y="2332"/>
                  </a:cubicBezTo>
                  <a:cubicBezTo>
                    <a:pt x="7027" y="2742"/>
                    <a:pt x="7783" y="2962"/>
                    <a:pt x="8570" y="2962"/>
                  </a:cubicBezTo>
                  <a:lnTo>
                    <a:pt x="9988" y="2962"/>
                  </a:lnTo>
                  <a:cubicBezTo>
                    <a:pt x="10272" y="3498"/>
                    <a:pt x="10461" y="4160"/>
                    <a:pt x="10461" y="4853"/>
                  </a:cubicBezTo>
                  <a:lnTo>
                    <a:pt x="10461" y="5199"/>
                  </a:lnTo>
                  <a:lnTo>
                    <a:pt x="10429" y="5199"/>
                  </a:lnTo>
                  <a:cubicBezTo>
                    <a:pt x="10272" y="4380"/>
                    <a:pt x="9484" y="3687"/>
                    <a:pt x="8570" y="3687"/>
                  </a:cubicBezTo>
                  <a:cubicBezTo>
                    <a:pt x="7657" y="3687"/>
                    <a:pt x="6932" y="4317"/>
                    <a:pt x="6775" y="5199"/>
                  </a:cubicBezTo>
                  <a:lnTo>
                    <a:pt x="5924" y="5199"/>
                  </a:lnTo>
                  <a:cubicBezTo>
                    <a:pt x="5766" y="4317"/>
                    <a:pt x="4979" y="3687"/>
                    <a:pt x="4128" y="3687"/>
                  </a:cubicBezTo>
                  <a:cubicBezTo>
                    <a:pt x="3214" y="3687"/>
                    <a:pt x="2427" y="4380"/>
                    <a:pt x="2269" y="5199"/>
                  </a:cubicBezTo>
                  <a:lnTo>
                    <a:pt x="2238" y="5199"/>
                  </a:lnTo>
                  <a:lnTo>
                    <a:pt x="2238" y="4853"/>
                  </a:lnTo>
                  <a:cubicBezTo>
                    <a:pt x="2206" y="3025"/>
                    <a:pt x="3372" y="1482"/>
                    <a:pt x="5042" y="946"/>
                  </a:cubicBezTo>
                  <a:close/>
                  <a:moveTo>
                    <a:pt x="1450" y="5231"/>
                  </a:moveTo>
                  <a:lnTo>
                    <a:pt x="1450" y="6711"/>
                  </a:lnTo>
                  <a:cubicBezTo>
                    <a:pt x="1431" y="6713"/>
                    <a:pt x="1413" y="6714"/>
                    <a:pt x="1394" y="6714"/>
                  </a:cubicBezTo>
                  <a:cubicBezTo>
                    <a:pt x="1009" y="6714"/>
                    <a:pt x="694" y="6408"/>
                    <a:pt x="694" y="5987"/>
                  </a:cubicBezTo>
                  <a:cubicBezTo>
                    <a:pt x="694" y="5577"/>
                    <a:pt x="1009" y="5231"/>
                    <a:pt x="1450" y="5231"/>
                  </a:cubicBezTo>
                  <a:close/>
                  <a:moveTo>
                    <a:pt x="4097" y="4538"/>
                  </a:moveTo>
                  <a:cubicBezTo>
                    <a:pt x="4727" y="4538"/>
                    <a:pt x="5199" y="5042"/>
                    <a:pt x="5199" y="5640"/>
                  </a:cubicBezTo>
                  <a:cubicBezTo>
                    <a:pt x="5199" y="6270"/>
                    <a:pt x="4664" y="6743"/>
                    <a:pt x="4097" y="6743"/>
                  </a:cubicBezTo>
                  <a:cubicBezTo>
                    <a:pt x="3467" y="6743"/>
                    <a:pt x="2931" y="6207"/>
                    <a:pt x="2931" y="5640"/>
                  </a:cubicBezTo>
                  <a:cubicBezTo>
                    <a:pt x="2931" y="5042"/>
                    <a:pt x="3467" y="4538"/>
                    <a:pt x="4097" y="4538"/>
                  </a:cubicBezTo>
                  <a:close/>
                  <a:moveTo>
                    <a:pt x="8539" y="4538"/>
                  </a:moveTo>
                  <a:cubicBezTo>
                    <a:pt x="9169" y="4538"/>
                    <a:pt x="9673" y="5042"/>
                    <a:pt x="9673" y="5640"/>
                  </a:cubicBezTo>
                  <a:cubicBezTo>
                    <a:pt x="9673" y="6207"/>
                    <a:pt x="9169" y="6743"/>
                    <a:pt x="8539" y="6743"/>
                  </a:cubicBezTo>
                  <a:cubicBezTo>
                    <a:pt x="7940" y="6743"/>
                    <a:pt x="7436" y="6207"/>
                    <a:pt x="7436" y="5640"/>
                  </a:cubicBezTo>
                  <a:cubicBezTo>
                    <a:pt x="7436" y="5010"/>
                    <a:pt x="7940" y="4538"/>
                    <a:pt x="8539" y="4538"/>
                  </a:cubicBezTo>
                  <a:close/>
                  <a:moveTo>
                    <a:pt x="11217" y="5231"/>
                  </a:moveTo>
                  <a:cubicBezTo>
                    <a:pt x="11595" y="5231"/>
                    <a:pt x="11973" y="5577"/>
                    <a:pt x="11973" y="5987"/>
                  </a:cubicBezTo>
                  <a:cubicBezTo>
                    <a:pt x="11973" y="6428"/>
                    <a:pt x="11595" y="6743"/>
                    <a:pt x="11217" y="6743"/>
                  </a:cubicBezTo>
                  <a:lnTo>
                    <a:pt x="11217" y="5231"/>
                  </a:lnTo>
                  <a:close/>
                  <a:moveTo>
                    <a:pt x="10461" y="5987"/>
                  </a:moveTo>
                  <a:lnTo>
                    <a:pt x="10461" y="7877"/>
                  </a:lnTo>
                  <a:lnTo>
                    <a:pt x="10461" y="8224"/>
                  </a:lnTo>
                  <a:lnTo>
                    <a:pt x="8696" y="8224"/>
                  </a:lnTo>
                  <a:cubicBezTo>
                    <a:pt x="7972" y="7767"/>
                    <a:pt x="7153" y="7538"/>
                    <a:pt x="6337" y="7538"/>
                  </a:cubicBezTo>
                  <a:cubicBezTo>
                    <a:pt x="5522" y="7538"/>
                    <a:pt x="4711" y="7767"/>
                    <a:pt x="4002" y="8224"/>
                  </a:cubicBezTo>
                  <a:lnTo>
                    <a:pt x="2238" y="8224"/>
                  </a:lnTo>
                  <a:lnTo>
                    <a:pt x="2238" y="7877"/>
                  </a:lnTo>
                  <a:lnTo>
                    <a:pt x="2238" y="5987"/>
                  </a:lnTo>
                  <a:lnTo>
                    <a:pt x="2269" y="5987"/>
                  </a:lnTo>
                  <a:cubicBezTo>
                    <a:pt x="2427" y="6806"/>
                    <a:pt x="3214" y="7468"/>
                    <a:pt x="4128" y="7468"/>
                  </a:cubicBezTo>
                  <a:cubicBezTo>
                    <a:pt x="5042" y="7468"/>
                    <a:pt x="5766" y="6837"/>
                    <a:pt x="5955" y="5987"/>
                  </a:cubicBezTo>
                  <a:lnTo>
                    <a:pt x="6775" y="5987"/>
                  </a:lnTo>
                  <a:cubicBezTo>
                    <a:pt x="6932" y="6837"/>
                    <a:pt x="7720" y="7468"/>
                    <a:pt x="8570" y="7468"/>
                  </a:cubicBezTo>
                  <a:cubicBezTo>
                    <a:pt x="9106" y="7468"/>
                    <a:pt x="9578" y="7279"/>
                    <a:pt x="9925" y="6932"/>
                  </a:cubicBezTo>
                  <a:cubicBezTo>
                    <a:pt x="10209" y="6648"/>
                    <a:pt x="10366" y="6333"/>
                    <a:pt x="10429" y="5987"/>
                  </a:cubicBezTo>
                  <a:close/>
                  <a:moveTo>
                    <a:pt x="6318" y="8271"/>
                  </a:moveTo>
                  <a:cubicBezTo>
                    <a:pt x="7027" y="8271"/>
                    <a:pt x="7735" y="8476"/>
                    <a:pt x="8350" y="8885"/>
                  </a:cubicBezTo>
                  <a:cubicBezTo>
                    <a:pt x="8413" y="8948"/>
                    <a:pt x="8444" y="8980"/>
                    <a:pt x="8539" y="8980"/>
                  </a:cubicBezTo>
                  <a:lnTo>
                    <a:pt x="10272" y="8980"/>
                  </a:lnTo>
                  <a:cubicBezTo>
                    <a:pt x="9799" y="10713"/>
                    <a:pt x="8224" y="11973"/>
                    <a:pt x="6333" y="11973"/>
                  </a:cubicBezTo>
                  <a:cubicBezTo>
                    <a:pt x="4443" y="11973"/>
                    <a:pt x="2868" y="10713"/>
                    <a:pt x="2364" y="8980"/>
                  </a:cubicBezTo>
                  <a:lnTo>
                    <a:pt x="4097" y="8980"/>
                  </a:lnTo>
                  <a:cubicBezTo>
                    <a:pt x="4160" y="8980"/>
                    <a:pt x="4254" y="8948"/>
                    <a:pt x="4286" y="8885"/>
                  </a:cubicBezTo>
                  <a:cubicBezTo>
                    <a:pt x="4900" y="8476"/>
                    <a:pt x="5609" y="8271"/>
                    <a:pt x="6318" y="8271"/>
                  </a:cubicBezTo>
                  <a:close/>
                  <a:moveTo>
                    <a:pt x="6333" y="1"/>
                  </a:moveTo>
                  <a:cubicBezTo>
                    <a:pt x="3782" y="1"/>
                    <a:pt x="1639" y="1986"/>
                    <a:pt x="1482" y="4475"/>
                  </a:cubicBezTo>
                  <a:cubicBezTo>
                    <a:pt x="663" y="4475"/>
                    <a:pt x="1" y="5168"/>
                    <a:pt x="1" y="5987"/>
                  </a:cubicBezTo>
                  <a:cubicBezTo>
                    <a:pt x="1" y="6806"/>
                    <a:pt x="663" y="7468"/>
                    <a:pt x="1482" y="7468"/>
                  </a:cubicBezTo>
                  <a:lnTo>
                    <a:pt x="1482" y="7877"/>
                  </a:lnTo>
                  <a:cubicBezTo>
                    <a:pt x="1482" y="10555"/>
                    <a:pt x="3656" y="12729"/>
                    <a:pt x="6365" y="12729"/>
                  </a:cubicBezTo>
                  <a:cubicBezTo>
                    <a:pt x="9043" y="12729"/>
                    <a:pt x="11248" y="10555"/>
                    <a:pt x="11248" y="7877"/>
                  </a:cubicBezTo>
                  <a:lnTo>
                    <a:pt x="11248" y="7468"/>
                  </a:lnTo>
                  <a:cubicBezTo>
                    <a:pt x="12067" y="7468"/>
                    <a:pt x="12760" y="6806"/>
                    <a:pt x="12760" y="5987"/>
                  </a:cubicBezTo>
                  <a:cubicBezTo>
                    <a:pt x="12697" y="5168"/>
                    <a:pt x="12036" y="4475"/>
                    <a:pt x="11217" y="4475"/>
                  </a:cubicBezTo>
                  <a:cubicBezTo>
                    <a:pt x="11028" y="1954"/>
                    <a:pt x="8885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" name="Google Shape;7520;p52">
            <a:extLst>
              <a:ext uri="{FF2B5EF4-FFF2-40B4-BE49-F238E27FC236}">
                <a16:creationId xmlns:a16="http://schemas.microsoft.com/office/drawing/2014/main" id="{A162BF65-19B9-4EDB-97CB-03419D303550}"/>
              </a:ext>
            </a:extLst>
          </p:cNvPr>
          <p:cNvSpPr/>
          <p:nvPr/>
        </p:nvSpPr>
        <p:spPr>
          <a:xfrm>
            <a:off x="5476138" y="2355165"/>
            <a:ext cx="247457" cy="343862"/>
          </a:xfrm>
          <a:custGeom>
            <a:avLst/>
            <a:gdLst/>
            <a:ahLst/>
            <a:cxnLst/>
            <a:rect l="l" t="t" r="r" b="b"/>
            <a:pathLst>
              <a:path w="9138" h="12698" extrusionOk="0">
                <a:moveTo>
                  <a:pt x="7467" y="851"/>
                </a:moveTo>
                <a:lnTo>
                  <a:pt x="7467" y="1765"/>
                </a:lnTo>
                <a:cubicBezTo>
                  <a:pt x="7467" y="2363"/>
                  <a:pt x="7373" y="2931"/>
                  <a:pt x="7152" y="3466"/>
                </a:cubicBezTo>
                <a:cubicBezTo>
                  <a:pt x="6849" y="3390"/>
                  <a:pt x="6530" y="3352"/>
                  <a:pt x="6209" y="3352"/>
                </a:cubicBezTo>
                <a:cubicBezTo>
                  <a:pt x="5595" y="3352"/>
                  <a:pt x="4969" y="3492"/>
                  <a:pt x="4411" y="3781"/>
                </a:cubicBezTo>
                <a:cubicBezTo>
                  <a:pt x="3936" y="4019"/>
                  <a:pt x="3406" y="4131"/>
                  <a:pt x="2877" y="4131"/>
                </a:cubicBezTo>
                <a:cubicBezTo>
                  <a:pt x="2705" y="4131"/>
                  <a:pt x="2533" y="4119"/>
                  <a:pt x="2364" y="4096"/>
                </a:cubicBezTo>
                <a:cubicBezTo>
                  <a:pt x="1891" y="3403"/>
                  <a:pt x="1702" y="2584"/>
                  <a:pt x="1702" y="1765"/>
                </a:cubicBezTo>
                <a:lnTo>
                  <a:pt x="1702" y="851"/>
                </a:lnTo>
                <a:close/>
                <a:moveTo>
                  <a:pt x="6278" y="4137"/>
                </a:moveTo>
                <a:cubicBezTo>
                  <a:pt x="6425" y="4137"/>
                  <a:pt x="6570" y="4145"/>
                  <a:pt x="6711" y="4159"/>
                </a:cubicBezTo>
                <a:cubicBezTo>
                  <a:pt x="6428" y="4506"/>
                  <a:pt x="6081" y="4789"/>
                  <a:pt x="5672" y="4978"/>
                </a:cubicBezTo>
                <a:cubicBezTo>
                  <a:pt x="5168" y="5230"/>
                  <a:pt x="4916" y="5829"/>
                  <a:pt x="4947" y="6365"/>
                </a:cubicBezTo>
                <a:lnTo>
                  <a:pt x="4569" y="7152"/>
                </a:lnTo>
                <a:lnTo>
                  <a:pt x="4159" y="6365"/>
                </a:lnTo>
                <a:cubicBezTo>
                  <a:pt x="4222" y="5829"/>
                  <a:pt x="3970" y="5230"/>
                  <a:pt x="3466" y="4978"/>
                </a:cubicBezTo>
                <a:cubicBezTo>
                  <a:pt x="3372" y="4978"/>
                  <a:pt x="3340" y="4947"/>
                  <a:pt x="3277" y="4915"/>
                </a:cubicBezTo>
                <a:cubicBezTo>
                  <a:pt x="3781" y="4884"/>
                  <a:pt x="4285" y="4726"/>
                  <a:pt x="4758" y="4474"/>
                </a:cubicBezTo>
                <a:cubicBezTo>
                  <a:pt x="5246" y="4230"/>
                  <a:pt x="5773" y="4137"/>
                  <a:pt x="6278" y="4137"/>
                </a:cubicBezTo>
                <a:close/>
                <a:moveTo>
                  <a:pt x="5388" y="7436"/>
                </a:moveTo>
                <a:cubicBezTo>
                  <a:pt x="5483" y="7499"/>
                  <a:pt x="5577" y="7593"/>
                  <a:pt x="5703" y="7656"/>
                </a:cubicBezTo>
                <a:cubicBezTo>
                  <a:pt x="6932" y="8255"/>
                  <a:pt x="7499" y="9610"/>
                  <a:pt x="7499" y="10933"/>
                </a:cubicBezTo>
                <a:lnTo>
                  <a:pt x="7499" y="11437"/>
                </a:lnTo>
                <a:lnTo>
                  <a:pt x="7467" y="11437"/>
                </a:lnTo>
                <a:lnTo>
                  <a:pt x="4853" y="9484"/>
                </a:lnTo>
                <a:cubicBezTo>
                  <a:pt x="4774" y="9421"/>
                  <a:pt x="4679" y="9389"/>
                  <a:pt x="4585" y="9389"/>
                </a:cubicBezTo>
                <a:cubicBezTo>
                  <a:pt x="4490" y="9389"/>
                  <a:pt x="4396" y="9421"/>
                  <a:pt x="4317" y="9484"/>
                </a:cubicBezTo>
                <a:lnTo>
                  <a:pt x="1702" y="11437"/>
                </a:lnTo>
                <a:lnTo>
                  <a:pt x="1702" y="10933"/>
                </a:lnTo>
                <a:cubicBezTo>
                  <a:pt x="1702" y="9547"/>
                  <a:pt x="2269" y="8255"/>
                  <a:pt x="3466" y="7656"/>
                </a:cubicBezTo>
                <a:cubicBezTo>
                  <a:pt x="3592" y="7625"/>
                  <a:pt x="3655" y="7530"/>
                  <a:pt x="3781" y="7436"/>
                </a:cubicBezTo>
                <a:lnTo>
                  <a:pt x="4222" y="8286"/>
                </a:lnTo>
                <a:cubicBezTo>
                  <a:pt x="4301" y="8444"/>
                  <a:pt x="4443" y="8523"/>
                  <a:pt x="4585" y="8523"/>
                </a:cubicBezTo>
                <a:cubicBezTo>
                  <a:pt x="4726" y="8523"/>
                  <a:pt x="4868" y="8444"/>
                  <a:pt x="4947" y="8286"/>
                </a:cubicBezTo>
                <a:lnTo>
                  <a:pt x="5388" y="7436"/>
                </a:lnTo>
                <a:close/>
                <a:moveTo>
                  <a:pt x="4600" y="10303"/>
                </a:moveTo>
                <a:lnTo>
                  <a:pt x="6711" y="11846"/>
                </a:lnTo>
                <a:lnTo>
                  <a:pt x="2521" y="11846"/>
                </a:lnTo>
                <a:lnTo>
                  <a:pt x="4600" y="10303"/>
                </a:lnTo>
                <a:close/>
                <a:moveTo>
                  <a:pt x="442" y="1"/>
                </a:moveTo>
                <a:cubicBezTo>
                  <a:pt x="190" y="1"/>
                  <a:pt x="1" y="190"/>
                  <a:pt x="1" y="410"/>
                </a:cubicBezTo>
                <a:cubicBezTo>
                  <a:pt x="1" y="662"/>
                  <a:pt x="190" y="851"/>
                  <a:pt x="442" y="851"/>
                </a:cubicBezTo>
                <a:lnTo>
                  <a:pt x="851" y="851"/>
                </a:lnTo>
                <a:lnTo>
                  <a:pt x="851" y="1765"/>
                </a:lnTo>
                <a:cubicBezTo>
                  <a:pt x="851" y="3466"/>
                  <a:pt x="1607" y="5041"/>
                  <a:pt x="3120" y="5766"/>
                </a:cubicBezTo>
                <a:cubicBezTo>
                  <a:pt x="3309" y="5860"/>
                  <a:pt x="3340" y="6144"/>
                  <a:pt x="3340" y="6365"/>
                </a:cubicBezTo>
                <a:cubicBezTo>
                  <a:pt x="3340" y="6396"/>
                  <a:pt x="3309" y="6491"/>
                  <a:pt x="3340" y="6522"/>
                </a:cubicBezTo>
                <a:cubicBezTo>
                  <a:pt x="3309" y="6680"/>
                  <a:pt x="3214" y="6869"/>
                  <a:pt x="3120" y="6932"/>
                </a:cubicBezTo>
                <a:cubicBezTo>
                  <a:pt x="1607" y="7656"/>
                  <a:pt x="851" y="9232"/>
                  <a:pt x="851" y="10933"/>
                </a:cubicBezTo>
                <a:lnTo>
                  <a:pt x="851" y="11846"/>
                </a:lnTo>
                <a:lnTo>
                  <a:pt x="442" y="11846"/>
                </a:lnTo>
                <a:cubicBezTo>
                  <a:pt x="190" y="11846"/>
                  <a:pt x="1" y="12035"/>
                  <a:pt x="1" y="12287"/>
                </a:cubicBezTo>
                <a:cubicBezTo>
                  <a:pt x="1" y="12508"/>
                  <a:pt x="190" y="12697"/>
                  <a:pt x="442" y="12697"/>
                </a:cubicBezTo>
                <a:lnTo>
                  <a:pt x="8696" y="12697"/>
                </a:lnTo>
                <a:cubicBezTo>
                  <a:pt x="8948" y="12697"/>
                  <a:pt x="9137" y="12508"/>
                  <a:pt x="9137" y="12287"/>
                </a:cubicBezTo>
                <a:cubicBezTo>
                  <a:pt x="9137" y="12035"/>
                  <a:pt x="8948" y="11846"/>
                  <a:pt x="8696" y="11846"/>
                </a:cubicBezTo>
                <a:lnTo>
                  <a:pt x="8255" y="11846"/>
                </a:lnTo>
                <a:lnTo>
                  <a:pt x="8255" y="10933"/>
                </a:lnTo>
                <a:cubicBezTo>
                  <a:pt x="8255" y="9232"/>
                  <a:pt x="7530" y="7656"/>
                  <a:pt x="6018" y="6932"/>
                </a:cubicBezTo>
                <a:cubicBezTo>
                  <a:pt x="5892" y="6837"/>
                  <a:pt x="5829" y="6680"/>
                  <a:pt x="5798" y="6522"/>
                </a:cubicBezTo>
                <a:lnTo>
                  <a:pt x="5798" y="6365"/>
                </a:lnTo>
                <a:cubicBezTo>
                  <a:pt x="5798" y="6144"/>
                  <a:pt x="5861" y="5860"/>
                  <a:pt x="6018" y="5766"/>
                </a:cubicBezTo>
                <a:cubicBezTo>
                  <a:pt x="7530" y="5041"/>
                  <a:pt x="8255" y="3435"/>
                  <a:pt x="8255" y="1765"/>
                </a:cubicBezTo>
                <a:lnTo>
                  <a:pt x="8255" y="851"/>
                </a:lnTo>
                <a:lnTo>
                  <a:pt x="8696" y="851"/>
                </a:lnTo>
                <a:cubicBezTo>
                  <a:pt x="8948" y="851"/>
                  <a:pt x="9137" y="662"/>
                  <a:pt x="9137" y="410"/>
                </a:cubicBezTo>
                <a:cubicBezTo>
                  <a:pt x="9137" y="190"/>
                  <a:pt x="8948" y="1"/>
                  <a:pt x="869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8267;p54">
            <a:extLst>
              <a:ext uri="{FF2B5EF4-FFF2-40B4-BE49-F238E27FC236}">
                <a16:creationId xmlns:a16="http://schemas.microsoft.com/office/drawing/2014/main" id="{6F964146-9A30-4C4D-8276-BF387BDC2E44}"/>
              </a:ext>
            </a:extLst>
          </p:cNvPr>
          <p:cNvSpPr/>
          <p:nvPr/>
        </p:nvSpPr>
        <p:spPr>
          <a:xfrm>
            <a:off x="5177738" y="3422704"/>
            <a:ext cx="334010" cy="335791"/>
          </a:xfrm>
          <a:custGeom>
            <a:avLst/>
            <a:gdLst/>
            <a:ahLst/>
            <a:cxnLst/>
            <a:rect l="l" t="t" r="r" b="b"/>
            <a:pathLst>
              <a:path w="11815" h="11878" extrusionOk="0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8233;p54">
            <a:extLst>
              <a:ext uri="{FF2B5EF4-FFF2-40B4-BE49-F238E27FC236}">
                <a16:creationId xmlns:a16="http://schemas.microsoft.com/office/drawing/2014/main" id="{D6036C2B-EFA2-43E8-A2EF-B847B4274790}"/>
              </a:ext>
            </a:extLst>
          </p:cNvPr>
          <p:cNvSpPr/>
          <p:nvPr/>
        </p:nvSpPr>
        <p:spPr>
          <a:xfrm>
            <a:off x="3723120" y="3415279"/>
            <a:ext cx="334915" cy="334915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8232;p54">
            <a:extLst>
              <a:ext uri="{FF2B5EF4-FFF2-40B4-BE49-F238E27FC236}">
                <a16:creationId xmlns:a16="http://schemas.microsoft.com/office/drawing/2014/main" id="{F316B156-880B-4A8E-9F1B-7B421622F28A}"/>
              </a:ext>
            </a:extLst>
          </p:cNvPr>
          <p:cNvSpPr/>
          <p:nvPr/>
        </p:nvSpPr>
        <p:spPr>
          <a:xfrm>
            <a:off x="3389302" y="2411855"/>
            <a:ext cx="335819" cy="321995"/>
          </a:xfrm>
          <a:custGeom>
            <a:avLst/>
            <a:gdLst/>
            <a:ahLst/>
            <a:cxnLst/>
            <a:rect l="l" t="t" r="r" b="b"/>
            <a:pathLst>
              <a:path w="11879" h="11390" extrusionOk="0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1883;p35">
            <a:extLst>
              <a:ext uri="{FF2B5EF4-FFF2-40B4-BE49-F238E27FC236}">
                <a16:creationId xmlns:a16="http://schemas.microsoft.com/office/drawing/2014/main" id="{E7C8B8AC-0147-47A4-8430-69DD57E8EDAC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A7FE1DB-F0F4-4F9A-8EFC-E4495816F146}"/>
              </a:ext>
            </a:extLst>
          </p:cNvPr>
          <p:cNvSpPr/>
          <p:nvPr/>
        </p:nvSpPr>
        <p:spPr>
          <a:xfrm>
            <a:off x="-871870" y="0"/>
            <a:ext cx="3278360" cy="1031619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9A88B5D-0FD1-46B6-B317-4D6E6C52F433}"/>
              </a:ext>
            </a:extLst>
          </p:cNvPr>
          <p:cNvCxnSpPr>
            <a:cxnSpLocks/>
          </p:cNvCxnSpPr>
          <p:nvPr/>
        </p:nvCxnSpPr>
        <p:spPr>
          <a:xfrm>
            <a:off x="-518121" y="882036"/>
            <a:ext cx="285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3" name="Google Shape;1643;p32"/>
          <p:cNvSpPr txBox="1">
            <a:spLocks noGrp="1"/>
          </p:cNvSpPr>
          <p:nvPr>
            <p:ph type="title"/>
          </p:nvPr>
        </p:nvSpPr>
        <p:spPr>
          <a:xfrm>
            <a:off x="-24687" y="606600"/>
            <a:ext cx="2420544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CAUSAS PROBABLES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61558B1-1A9A-E997-BED7-05767EAA69F6}"/>
              </a:ext>
            </a:extLst>
          </p:cNvPr>
          <p:cNvSpPr/>
          <p:nvPr/>
        </p:nvSpPr>
        <p:spPr>
          <a:xfrm>
            <a:off x="5358809" y="-414671"/>
            <a:ext cx="2892056" cy="4460465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3EAC66A-BD61-A3FC-A0B6-E1F5C4457FEF}"/>
              </a:ext>
            </a:extLst>
          </p:cNvPr>
          <p:cNvSpPr/>
          <p:nvPr/>
        </p:nvSpPr>
        <p:spPr>
          <a:xfrm flipH="1">
            <a:off x="4966447" y="-307841"/>
            <a:ext cx="1541928" cy="4369477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79" name="Google Shape;1979;p40"/>
          <p:cNvSpPr txBox="1">
            <a:spLocks noGrp="1"/>
          </p:cNvSpPr>
          <p:nvPr>
            <p:ph type="sldNum" idx="12"/>
          </p:nvPr>
        </p:nvSpPr>
        <p:spPr>
          <a:xfrm>
            <a:off x="8410357" y="4547216"/>
            <a:ext cx="478097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 dirty="0"/>
          </a:p>
        </p:txBody>
      </p:sp>
      <p:sp>
        <p:nvSpPr>
          <p:cNvPr id="1983" name="Google Shape;1983;p40"/>
          <p:cNvSpPr txBox="1">
            <a:spLocks noGrp="1"/>
          </p:cNvSpPr>
          <p:nvPr>
            <p:ph type="subTitle" idx="4"/>
          </p:nvPr>
        </p:nvSpPr>
        <p:spPr>
          <a:xfrm>
            <a:off x="801375" y="1748381"/>
            <a:ext cx="1881300" cy="958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NUTRICIÓN</a:t>
            </a:r>
            <a:endParaRPr sz="2000" dirty="0"/>
          </a:p>
        </p:txBody>
      </p:sp>
      <p:sp>
        <p:nvSpPr>
          <p:cNvPr id="1986" name="Google Shape;1986;p40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EQUIPO MULTIDISCIPLINARIO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A0A7C79-42F1-423E-5424-5BAEE3A9082B}"/>
              </a:ext>
            </a:extLst>
          </p:cNvPr>
          <p:cNvSpPr/>
          <p:nvPr/>
        </p:nvSpPr>
        <p:spPr>
          <a:xfrm flipH="1">
            <a:off x="6667738" y="-307841"/>
            <a:ext cx="612737" cy="4353636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F3C03F7-6CD5-494C-8CF4-977B6CFC2DBC}"/>
              </a:ext>
            </a:extLst>
          </p:cNvPr>
          <p:cNvSpPr/>
          <p:nvPr/>
        </p:nvSpPr>
        <p:spPr>
          <a:xfrm flipH="1">
            <a:off x="7439837" y="-303119"/>
            <a:ext cx="702895" cy="4353636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Google Shape;1984;p40">
            <a:extLst>
              <a:ext uri="{FF2B5EF4-FFF2-40B4-BE49-F238E27FC236}">
                <a16:creationId xmlns:a16="http://schemas.microsoft.com/office/drawing/2014/main" id="{D561CF4B-A557-4BC4-9032-AD4BB02FA2A4}"/>
              </a:ext>
            </a:extLst>
          </p:cNvPr>
          <p:cNvSpPr txBox="1">
            <a:spLocks/>
          </p:cNvSpPr>
          <p:nvPr/>
        </p:nvSpPr>
        <p:spPr>
          <a:xfrm>
            <a:off x="6339082" y="2905498"/>
            <a:ext cx="2684601" cy="108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aira Condensed"/>
              <a:buNone/>
              <a:defRPr sz="14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indent="0"/>
            <a:r>
              <a:rPr lang="es-AR" sz="3200" dirty="0">
                <a:solidFill>
                  <a:srgbClr val="7C496B"/>
                </a:solidFill>
              </a:rPr>
              <a:t>¡ MUCHAS </a:t>
            </a:r>
          </a:p>
          <a:p>
            <a:pPr marL="0" indent="0"/>
            <a:r>
              <a:rPr lang="es-AR" sz="3200" dirty="0">
                <a:solidFill>
                  <a:srgbClr val="7C496B"/>
                </a:solidFill>
              </a:rPr>
              <a:t>  GRACIAS !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D85067C-65F5-422A-4497-555A6CAB7B27}"/>
              </a:ext>
            </a:extLst>
          </p:cNvPr>
          <p:cNvSpPr/>
          <p:nvPr/>
        </p:nvSpPr>
        <p:spPr>
          <a:xfrm>
            <a:off x="3980156" y="2593391"/>
            <a:ext cx="1966565" cy="1341605"/>
          </a:xfrm>
          <a:custGeom>
            <a:avLst/>
            <a:gdLst>
              <a:gd name="connsiteX0" fmla="*/ 0 w 1881299"/>
              <a:gd name="connsiteY0" fmla="*/ 184335 h 1262743"/>
              <a:gd name="connsiteX1" fmla="*/ 184335 w 1881299"/>
              <a:gd name="connsiteY1" fmla="*/ 0 h 1262743"/>
              <a:gd name="connsiteX2" fmla="*/ 1696964 w 1881299"/>
              <a:gd name="connsiteY2" fmla="*/ 0 h 1262743"/>
              <a:gd name="connsiteX3" fmla="*/ 1881299 w 1881299"/>
              <a:gd name="connsiteY3" fmla="*/ 184335 h 1262743"/>
              <a:gd name="connsiteX4" fmla="*/ 1881299 w 1881299"/>
              <a:gd name="connsiteY4" fmla="*/ 1078408 h 1262743"/>
              <a:gd name="connsiteX5" fmla="*/ 1696964 w 1881299"/>
              <a:gd name="connsiteY5" fmla="*/ 1262743 h 1262743"/>
              <a:gd name="connsiteX6" fmla="*/ 184335 w 1881299"/>
              <a:gd name="connsiteY6" fmla="*/ 1262743 h 1262743"/>
              <a:gd name="connsiteX7" fmla="*/ 0 w 1881299"/>
              <a:gd name="connsiteY7" fmla="*/ 1078408 h 1262743"/>
              <a:gd name="connsiteX8" fmla="*/ 0 w 1881299"/>
              <a:gd name="connsiteY8" fmla="*/ 184335 h 1262743"/>
              <a:gd name="connsiteX0" fmla="*/ 0 w 1893205"/>
              <a:gd name="connsiteY0" fmla="*/ 153379 h 1262743"/>
              <a:gd name="connsiteX1" fmla="*/ 196241 w 1893205"/>
              <a:gd name="connsiteY1" fmla="*/ 0 h 1262743"/>
              <a:gd name="connsiteX2" fmla="*/ 1708870 w 1893205"/>
              <a:gd name="connsiteY2" fmla="*/ 0 h 1262743"/>
              <a:gd name="connsiteX3" fmla="*/ 1893205 w 1893205"/>
              <a:gd name="connsiteY3" fmla="*/ 184335 h 1262743"/>
              <a:gd name="connsiteX4" fmla="*/ 1893205 w 1893205"/>
              <a:gd name="connsiteY4" fmla="*/ 1078408 h 1262743"/>
              <a:gd name="connsiteX5" fmla="*/ 1708870 w 1893205"/>
              <a:gd name="connsiteY5" fmla="*/ 1262743 h 1262743"/>
              <a:gd name="connsiteX6" fmla="*/ 196241 w 1893205"/>
              <a:gd name="connsiteY6" fmla="*/ 1262743 h 1262743"/>
              <a:gd name="connsiteX7" fmla="*/ 11906 w 1893205"/>
              <a:gd name="connsiteY7" fmla="*/ 1078408 h 1262743"/>
              <a:gd name="connsiteX8" fmla="*/ 0 w 1893205"/>
              <a:gd name="connsiteY8" fmla="*/ 153379 h 1262743"/>
              <a:gd name="connsiteX0" fmla="*/ 0 w 1893205"/>
              <a:gd name="connsiteY0" fmla="*/ 160523 h 1269887"/>
              <a:gd name="connsiteX1" fmla="*/ 181953 w 1893205"/>
              <a:gd name="connsiteY1" fmla="*/ 0 h 1269887"/>
              <a:gd name="connsiteX2" fmla="*/ 1708870 w 1893205"/>
              <a:gd name="connsiteY2" fmla="*/ 7144 h 1269887"/>
              <a:gd name="connsiteX3" fmla="*/ 1893205 w 1893205"/>
              <a:gd name="connsiteY3" fmla="*/ 191479 h 1269887"/>
              <a:gd name="connsiteX4" fmla="*/ 1893205 w 1893205"/>
              <a:gd name="connsiteY4" fmla="*/ 1085552 h 1269887"/>
              <a:gd name="connsiteX5" fmla="*/ 1708870 w 1893205"/>
              <a:gd name="connsiteY5" fmla="*/ 1269887 h 1269887"/>
              <a:gd name="connsiteX6" fmla="*/ 196241 w 1893205"/>
              <a:gd name="connsiteY6" fmla="*/ 1269887 h 1269887"/>
              <a:gd name="connsiteX7" fmla="*/ 11906 w 1893205"/>
              <a:gd name="connsiteY7" fmla="*/ 1085552 h 1269887"/>
              <a:gd name="connsiteX8" fmla="*/ 0 w 1893205"/>
              <a:gd name="connsiteY8" fmla="*/ 160523 h 1269887"/>
              <a:gd name="connsiteX0" fmla="*/ 0 w 1893205"/>
              <a:gd name="connsiteY0" fmla="*/ 160523 h 1269887"/>
              <a:gd name="connsiteX1" fmla="*/ 215291 w 1893205"/>
              <a:gd name="connsiteY1" fmla="*/ 0 h 1269887"/>
              <a:gd name="connsiteX2" fmla="*/ 1708870 w 1893205"/>
              <a:gd name="connsiteY2" fmla="*/ 7144 h 1269887"/>
              <a:gd name="connsiteX3" fmla="*/ 1893205 w 1893205"/>
              <a:gd name="connsiteY3" fmla="*/ 191479 h 1269887"/>
              <a:gd name="connsiteX4" fmla="*/ 1893205 w 1893205"/>
              <a:gd name="connsiteY4" fmla="*/ 1085552 h 1269887"/>
              <a:gd name="connsiteX5" fmla="*/ 1708870 w 1893205"/>
              <a:gd name="connsiteY5" fmla="*/ 1269887 h 1269887"/>
              <a:gd name="connsiteX6" fmla="*/ 196241 w 1893205"/>
              <a:gd name="connsiteY6" fmla="*/ 1269887 h 1269887"/>
              <a:gd name="connsiteX7" fmla="*/ 11906 w 1893205"/>
              <a:gd name="connsiteY7" fmla="*/ 1085552 h 1269887"/>
              <a:gd name="connsiteX8" fmla="*/ 0 w 1893205"/>
              <a:gd name="connsiteY8" fmla="*/ 160523 h 1269887"/>
              <a:gd name="connsiteX0" fmla="*/ 0 w 1893205"/>
              <a:gd name="connsiteY0" fmla="*/ 160523 h 1269887"/>
              <a:gd name="connsiteX1" fmla="*/ 208147 w 1893205"/>
              <a:gd name="connsiteY1" fmla="*/ 0 h 1269887"/>
              <a:gd name="connsiteX2" fmla="*/ 1708870 w 1893205"/>
              <a:gd name="connsiteY2" fmla="*/ 7144 h 1269887"/>
              <a:gd name="connsiteX3" fmla="*/ 1893205 w 1893205"/>
              <a:gd name="connsiteY3" fmla="*/ 191479 h 1269887"/>
              <a:gd name="connsiteX4" fmla="*/ 1893205 w 1893205"/>
              <a:gd name="connsiteY4" fmla="*/ 1085552 h 1269887"/>
              <a:gd name="connsiteX5" fmla="*/ 1708870 w 1893205"/>
              <a:gd name="connsiteY5" fmla="*/ 1269887 h 1269887"/>
              <a:gd name="connsiteX6" fmla="*/ 196241 w 1893205"/>
              <a:gd name="connsiteY6" fmla="*/ 1269887 h 1269887"/>
              <a:gd name="connsiteX7" fmla="*/ 11906 w 1893205"/>
              <a:gd name="connsiteY7" fmla="*/ 1085552 h 1269887"/>
              <a:gd name="connsiteX8" fmla="*/ 0 w 1893205"/>
              <a:gd name="connsiteY8" fmla="*/ 160523 h 1269887"/>
              <a:gd name="connsiteX0" fmla="*/ 19508 w 1912713"/>
              <a:gd name="connsiteY0" fmla="*/ 160523 h 1269887"/>
              <a:gd name="connsiteX1" fmla="*/ 227655 w 1912713"/>
              <a:gd name="connsiteY1" fmla="*/ 0 h 1269887"/>
              <a:gd name="connsiteX2" fmla="*/ 1728378 w 1912713"/>
              <a:gd name="connsiteY2" fmla="*/ 7144 h 1269887"/>
              <a:gd name="connsiteX3" fmla="*/ 1912713 w 1912713"/>
              <a:gd name="connsiteY3" fmla="*/ 191479 h 1269887"/>
              <a:gd name="connsiteX4" fmla="*/ 1912713 w 1912713"/>
              <a:gd name="connsiteY4" fmla="*/ 1085552 h 1269887"/>
              <a:gd name="connsiteX5" fmla="*/ 1728378 w 1912713"/>
              <a:gd name="connsiteY5" fmla="*/ 1269887 h 1269887"/>
              <a:gd name="connsiteX6" fmla="*/ 215749 w 1912713"/>
              <a:gd name="connsiteY6" fmla="*/ 1269887 h 1269887"/>
              <a:gd name="connsiteX7" fmla="*/ 31414 w 1912713"/>
              <a:gd name="connsiteY7" fmla="*/ 1085552 h 1269887"/>
              <a:gd name="connsiteX8" fmla="*/ 19508 w 1912713"/>
              <a:gd name="connsiteY8" fmla="*/ 160523 h 1269887"/>
              <a:gd name="connsiteX0" fmla="*/ 19508 w 1912713"/>
              <a:gd name="connsiteY0" fmla="*/ 160523 h 1269887"/>
              <a:gd name="connsiteX1" fmla="*/ 227655 w 1912713"/>
              <a:gd name="connsiteY1" fmla="*/ 0 h 1269887"/>
              <a:gd name="connsiteX2" fmla="*/ 1728378 w 1912713"/>
              <a:gd name="connsiteY2" fmla="*/ 7144 h 1269887"/>
              <a:gd name="connsiteX3" fmla="*/ 1912713 w 1912713"/>
              <a:gd name="connsiteY3" fmla="*/ 191479 h 1269887"/>
              <a:gd name="connsiteX4" fmla="*/ 1912713 w 1912713"/>
              <a:gd name="connsiteY4" fmla="*/ 1085552 h 1269887"/>
              <a:gd name="connsiteX5" fmla="*/ 1728378 w 1912713"/>
              <a:gd name="connsiteY5" fmla="*/ 1269887 h 1269887"/>
              <a:gd name="connsiteX6" fmla="*/ 215749 w 1912713"/>
              <a:gd name="connsiteY6" fmla="*/ 1269887 h 1269887"/>
              <a:gd name="connsiteX7" fmla="*/ 31414 w 1912713"/>
              <a:gd name="connsiteY7" fmla="*/ 1085552 h 1269887"/>
              <a:gd name="connsiteX8" fmla="*/ 19508 w 1912713"/>
              <a:gd name="connsiteY8" fmla="*/ 160523 h 1269887"/>
              <a:gd name="connsiteX0" fmla="*/ 19508 w 1912713"/>
              <a:gd name="connsiteY0" fmla="*/ 160523 h 1269887"/>
              <a:gd name="connsiteX1" fmla="*/ 227655 w 1912713"/>
              <a:gd name="connsiteY1" fmla="*/ 0 h 1269887"/>
              <a:gd name="connsiteX2" fmla="*/ 1728378 w 1912713"/>
              <a:gd name="connsiteY2" fmla="*/ 7144 h 1269887"/>
              <a:gd name="connsiteX3" fmla="*/ 1912713 w 1912713"/>
              <a:gd name="connsiteY3" fmla="*/ 191479 h 1269887"/>
              <a:gd name="connsiteX4" fmla="*/ 1912713 w 1912713"/>
              <a:gd name="connsiteY4" fmla="*/ 1085552 h 1269887"/>
              <a:gd name="connsiteX5" fmla="*/ 1728378 w 1912713"/>
              <a:gd name="connsiteY5" fmla="*/ 1269887 h 1269887"/>
              <a:gd name="connsiteX6" fmla="*/ 215749 w 1912713"/>
              <a:gd name="connsiteY6" fmla="*/ 1269887 h 1269887"/>
              <a:gd name="connsiteX7" fmla="*/ 31414 w 1912713"/>
              <a:gd name="connsiteY7" fmla="*/ 1085552 h 1269887"/>
              <a:gd name="connsiteX8" fmla="*/ 19508 w 1912713"/>
              <a:gd name="connsiteY8" fmla="*/ 160523 h 1269887"/>
              <a:gd name="connsiteX0" fmla="*/ 19508 w 1912713"/>
              <a:gd name="connsiteY0" fmla="*/ 177288 h 1286652"/>
              <a:gd name="connsiteX1" fmla="*/ 227655 w 1912713"/>
              <a:gd name="connsiteY1" fmla="*/ 16765 h 1286652"/>
              <a:gd name="connsiteX2" fmla="*/ 1728378 w 1912713"/>
              <a:gd name="connsiteY2" fmla="*/ 23909 h 1286652"/>
              <a:gd name="connsiteX3" fmla="*/ 1912713 w 1912713"/>
              <a:gd name="connsiteY3" fmla="*/ 208244 h 1286652"/>
              <a:gd name="connsiteX4" fmla="*/ 1912713 w 1912713"/>
              <a:gd name="connsiteY4" fmla="*/ 1102317 h 1286652"/>
              <a:gd name="connsiteX5" fmla="*/ 1728378 w 1912713"/>
              <a:gd name="connsiteY5" fmla="*/ 1286652 h 1286652"/>
              <a:gd name="connsiteX6" fmla="*/ 215749 w 1912713"/>
              <a:gd name="connsiteY6" fmla="*/ 1286652 h 1286652"/>
              <a:gd name="connsiteX7" fmla="*/ 31414 w 1912713"/>
              <a:gd name="connsiteY7" fmla="*/ 1102317 h 1286652"/>
              <a:gd name="connsiteX8" fmla="*/ 19508 w 1912713"/>
              <a:gd name="connsiteY8" fmla="*/ 177288 h 1286652"/>
              <a:gd name="connsiteX0" fmla="*/ 19508 w 1912713"/>
              <a:gd name="connsiteY0" fmla="*/ 190045 h 1299409"/>
              <a:gd name="connsiteX1" fmla="*/ 227655 w 1912713"/>
              <a:gd name="connsiteY1" fmla="*/ 29522 h 1299409"/>
              <a:gd name="connsiteX2" fmla="*/ 1728378 w 1912713"/>
              <a:gd name="connsiteY2" fmla="*/ 36666 h 1299409"/>
              <a:gd name="connsiteX3" fmla="*/ 1912713 w 1912713"/>
              <a:gd name="connsiteY3" fmla="*/ 221001 h 1299409"/>
              <a:gd name="connsiteX4" fmla="*/ 1912713 w 1912713"/>
              <a:gd name="connsiteY4" fmla="*/ 1115074 h 1299409"/>
              <a:gd name="connsiteX5" fmla="*/ 1728378 w 1912713"/>
              <a:gd name="connsiteY5" fmla="*/ 1299409 h 1299409"/>
              <a:gd name="connsiteX6" fmla="*/ 215749 w 1912713"/>
              <a:gd name="connsiteY6" fmla="*/ 1299409 h 1299409"/>
              <a:gd name="connsiteX7" fmla="*/ 31414 w 1912713"/>
              <a:gd name="connsiteY7" fmla="*/ 1115074 h 1299409"/>
              <a:gd name="connsiteX8" fmla="*/ 19508 w 1912713"/>
              <a:gd name="connsiteY8" fmla="*/ 190045 h 1299409"/>
              <a:gd name="connsiteX0" fmla="*/ 19508 w 1912713"/>
              <a:gd name="connsiteY0" fmla="*/ 192378 h 1301742"/>
              <a:gd name="connsiteX1" fmla="*/ 227655 w 1912713"/>
              <a:gd name="connsiteY1" fmla="*/ 31855 h 1301742"/>
              <a:gd name="connsiteX2" fmla="*/ 1735521 w 1912713"/>
              <a:gd name="connsiteY2" fmla="*/ 34236 h 1301742"/>
              <a:gd name="connsiteX3" fmla="*/ 1912713 w 1912713"/>
              <a:gd name="connsiteY3" fmla="*/ 223334 h 1301742"/>
              <a:gd name="connsiteX4" fmla="*/ 1912713 w 1912713"/>
              <a:gd name="connsiteY4" fmla="*/ 1117407 h 1301742"/>
              <a:gd name="connsiteX5" fmla="*/ 1728378 w 1912713"/>
              <a:gd name="connsiteY5" fmla="*/ 1301742 h 1301742"/>
              <a:gd name="connsiteX6" fmla="*/ 215749 w 1912713"/>
              <a:gd name="connsiteY6" fmla="*/ 1301742 h 1301742"/>
              <a:gd name="connsiteX7" fmla="*/ 31414 w 1912713"/>
              <a:gd name="connsiteY7" fmla="*/ 1117407 h 1301742"/>
              <a:gd name="connsiteX8" fmla="*/ 19508 w 1912713"/>
              <a:gd name="connsiteY8" fmla="*/ 192378 h 1301742"/>
              <a:gd name="connsiteX0" fmla="*/ 19508 w 1912713"/>
              <a:gd name="connsiteY0" fmla="*/ 192378 h 1301742"/>
              <a:gd name="connsiteX1" fmla="*/ 227655 w 1912713"/>
              <a:gd name="connsiteY1" fmla="*/ 31855 h 1301742"/>
              <a:gd name="connsiteX2" fmla="*/ 1735521 w 1912713"/>
              <a:gd name="connsiteY2" fmla="*/ 34236 h 1301742"/>
              <a:gd name="connsiteX3" fmla="*/ 1912713 w 1912713"/>
              <a:gd name="connsiteY3" fmla="*/ 223334 h 1301742"/>
              <a:gd name="connsiteX4" fmla="*/ 1912713 w 1912713"/>
              <a:gd name="connsiteY4" fmla="*/ 1117407 h 1301742"/>
              <a:gd name="connsiteX5" fmla="*/ 1728378 w 1912713"/>
              <a:gd name="connsiteY5" fmla="*/ 1301742 h 1301742"/>
              <a:gd name="connsiteX6" fmla="*/ 215749 w 1912713"/>
              <a:gd name="connsiteY6" fmla="*/ 1301742 h 1301742"/>
              <a:gd name="connsiteX7" fmla="*/ 31414 w 1912713"/>
              <a:gd name="connsiteY7" fmla="*/ 1117407 h 1301742"/>
              <a:gd name="connsiteX8" fmla="*/ 19508 w 1912713"/>
              <a:gd name="connsiteY8" fmla="*/ 192378 h 1301742"/>
              <a:gd name="connsiteX0" fmla="*/ 19508 w 1912713"/>
              <a:gd name="connsiteY0" fmla="*/ 188862 h 1298226"/>
              <a:gd name="connsiteX1" fmla="*/ 227655 w 1912713"/>
              <a:gd name="connsiteY1" fmla="*/ 28339 h 1298226"/>
              <a:gd name="connsiteX2" fmla="*/ 1735521 w 1912713"/>
              <a:gd name="connsiteY2" fmla="*/ 30720 h 1298226"/>
              <a:gd name="connsiteX3" fmla="*/ 1912713 w 1912713"/>
              <a:gd name="connsiteY3" fmla="*/ 219818 h 1298226"/>
              <a:gd name="connsiteX4" fmla="*/ 1912713 w 1912713"/>
              <a:gd name="connsiteY4" fmla="*/ 1113891 h 1298226"/>
              <a:gd name="connsiteX5" fmla="*/ 1728378 w 1912713"/>
              <a:gd name="connsiteY5" fmla="*/ 1298226 h 1298226"/>
              <a:gd name="connsiteX6" fmla="*/ 215749 w 1912713"/>
              <a:gd name="connsiteY6" fmla="*/ 1298226 h 1298226"/>
              <a:gd name="connsiteX7" fmla="*/ 31414 w 1912713"/>
              <a:gd name="connsiteY7" fmla="*/ 1113891 h 1298226"/>
              <a:gd name="connsiteX8" fmla="*/ 19508 w 1912713"/>
              <a:gd name="connsiteY8" fmla="*/ 188862 h 1298226"/>
              <a:gd name="connsiteX0" fmla="*/ 19508 w 1912713"/>
              <a:gd name="connsiteY0" fmla="*/ 187935 h 1297299"/>
              <a:gd name="connsiteX1" fmla="*/ 227655 w 1912713"/>
              <a:gd name="connsiteY1" fmla="*/ 27412 h 1297299"/>
              <a:gd name="connsiteX2" fmla="*/ 1735521 w 1912713"/>
              <a:gd name="connsiteY2" fmla="*/ 29793 h 1297299"/>
              <a:gd name="connsiteX3" fmla="*/ 1912713 w 1912713"/>
              <a:gd name="connsiteY3" fmla="*/ 218891 h 1297299"/>
              <a:gd name="connsiteX4" fmla="*/ 1912713 w 1912713"/>
              <a:gd name="connsiteY4" fmla="*/ 1112964 h 1297299"/>
              <a:gd name="connsiteX5" fmla="*/ 1728378 w 1912713"/>
              <a:gd name="connsiteY5" fmla="*/ 1297299 h 1297299"/>
              <a:gd name="connsiteX6" fmla="*/ 215749 w 1912713"/>
              <a:gd name="connsiteY6" fmla="*/ 1297299 h 1297299"/>
              <a:gd name="connsiteX7" fmla="*/ 31414 w 1912713"/>
              <a:gd name="connsiteY7" fmla="*/ 1112964 h 1297299"/>
              <a:gd name="connsiteX8" fmla="*/ 19508 w 1912713"/>
              <a:gd name="connsiteY8" fmla="*/ 187935 h 1297299"/>
              <a:gd name="connsiteX0" fmla="*/ 19508 w 1922238"/>
              <a:gd name="connsiteY0" fmla="*/ 187935 h 1297299"/>
              <a:gd name="connsiteX1" fmla="*/ 227655 w 1922238"/>
              <a:gd name="connsiteY1" fmla="*/ 27412 h 1297299"/>
              <a:gd name="connsiteX2" fmla="*/ 1735521 w 1922238"/>
              <a:gd name="connsiteY2" fmla="*/ 29793 h 1297299"/>
              <a:gd name="connsiteX3" fmla="*/ 1922238 w 1922238"/>
              <a:gd name="connsiteY3" fmla="*/ 230797 h 1297299"/>
              <a:gd name="connsiteX4" fmla="*/ 1912713 w 1922238"/>
              <a:gd name="connsiteY4" fmla="*/ 1112964 h 1297299"/>
              <a:gd name="connsiteX5" fmla="*/ 1728378 w 1922238"/>
              <a:gd name="connsiteY5" fmla="*/ 1297299 h 1297299"/>
              <a:gd name="connsiteX6" fmla="*/ 215749 w 1922238"/>
              <a:gd name="connsiteY6" fmla="*/ 1297299 h 1297299"/>
              <a:gd name="connsiteX7" fmla="*/ 31414 w 1922238"/>
              <a:gd name="connsiteY7" fmla="*/ 1112964 h 1297299"/>
              <a:gd name="connsiteX8" fmla="*/ 19508 w 1922238"/>
              <a:gd name="connsiteY8" fmla="*/ 187935 h 1297299"/>
              <a:gd name="connsiteX0" fmla="*/ 19508 w 1939332"/>
              <a:gd name="connsiteY0" fmla="*/ 187935 h 1297299"/>
              <a:gd name="connsiteX1" fmla="*/ 227655 w 1939332"/>
              <a:gd name="connsiteY1" fmla="*/ 27412 h 1297299"/>
              <a:gd name="connsiteX2" fmla="*/ 1735521 w 1939332"/>
              <a:gd name="connsiteY2" fmla="*/ 29793 h 1297299"/>
              <a:gd name="connsiteX3" fmla="*/ 1922238 w 1939332"/>
              <a:gd name="connsiteY3" fmla="*/ 230797 h 1297299"/>
              <a:gd name="connsiteX4" fmla="*/ 1912713 w 1939332"/>
              <a:gd name="connsiteY4" fmla="*/ 1112964 h 1297299"/>
              <a:gd name="connsiteX5" fmla="*/ 1728378 w 1939332"/>
              <a:gd name="connsiteY5" fmla="*/ 1297299 h 1297299"/>
              <a:gd name="connsiteX6" fmla="*/ 215749 w 1939332"/>
              <a:gd name="connsiteY6" fmla="*/ 1297299 h 1297299"/>
              <a:gd name="connsiteX7" fmla="*/ 31414 w 1939332"/>
              <a:gd name="connsiteY7" fmla="*/ 1112964 h 1297299"/>
              <a:gd name="connsiteX8" fmla="*/ 19508 w 1939332"/>
              <a:gd name="connsiteY8" fmla="*/ 187935 h 1297299"/>
              <a:gd name="connsiteX0" fmla="*/ 19508 w 1939332"/>
              <a:gd name="connsiteY0" fmla="*/ 187935 h 1297299"/>
              <a:gd name="connsiteX1" fmla="*/ 227655 w 1939332"/>
              <a:gd name="connsiteY1" fmla="*/ 27412 h 1297299"/>
              <a:gd name="connsiteX2" fmla="*/ 1735521 w 1939332"/>
              <a:gd name="connsiteY2" fmla="*/ 29793 h 1297299"/>
              <a:gd name="connsiteX3" fmla="*/ 1922238 w 1939332"/>
              <a:gd name="connsiteY3" fmla="*/ 230797 h 1297299"/>
              <a:gd name="connsiteX4" fmla="*/ 1912713 w 1939332"/>
              <a:gd name="connsiteY4" fmla="*/ 1112964 h 1297299"/>
              <a:gd name="connsiteX5" fmla="*/ 1728378 w 1939332"/>
              <a:gd name="connsiteY5" fmla="*/ 1297299 h 1297299"/>
              <a:gd name="connsiteX6" fmla="*/ 215749 w 1939332"/>
              <a:gd name="connsiteY6" fmla="*/ 1297299 h 1297299"/>
              <a:gd name="connsiteX7" fmla="*/ 31414 w 1939332"/>
              <a:gd name="connsiteY7" fmla="*/ 1112964 h 1297299"/>
              <a:gd name="connsiteX8" fmla="*/ 19508 w 1939332"/>
              <a:gd name="connsiteY8" fmla="*/ 187935 h 1297299"/>
              <a:gd name="connsiteX0" fmla="*/ 19508 w 1941214"/>
              <a:gd name="connsiteY0" fmla="*/ 187935 h 1297299"/>
              <a:gd name="connsiteX1" fmla="*/ 227655 w 1941214"/>
              <a:gd name="connsiteY1" fmla="*/ 27412 h 1297299"/>
              <a:gd name="connsiteX2" fmla="*/ 1735521 w 1941214"/>
              <a:gd name="connsiteY2" fmla="*/ 29793 h 1297299"/>
              <a:gd name="connsiteX3" fmla="*/ 1924619 w 1941214"/>
              <a:gd name="connsiteY3" fmla="*/ 233178 h 1297299"/>
              <a:gd name="connsiteX4" fmla="*/ 1912713 w 1941214"/>
              <a:gd name="connsiteY4" fmla="*/ 1112964 h 1297299"/>
              <a:gd name="connsiteX5" fmla="*/ 1728378 w 1941214"/>
              <a:gd name="connsiteY5" fmla="*/ 1297299 h 1297299"/>
              <a:gd name="connsiteX6" fmla="*/ 215749 w 1941214"/>
              <a:gd name="connsiteY6" fmla="*/ 1297299 h 1297299"/>
              <a:gd name="connsiteX7" fmla="*/ 31414 w 1941214"/>
              <a:gd name="connsiteY7" fmla="*/ 1112964 h 1297299"/>
              <a:gd name="connsiteX8" fmla="*/ 19508 w 1941214"/>
              <a:gd name="connsiteY8" fmla="*/ 187935 h 1297299"/>
              <a:gd name="connsiteX0" fmla="*/ 19508 w 1941214"/>
              <a:gd name="connsiteY0" fmla="*/ 187935 h 1297299"/>
              <a:gd name="connsiteX1" fmla="*/ 227655 w 1941214"/>
              <a:gd name="connsiteY1" fmla="*/ 27412 h 1297299"/>
              <a:gd name="connsiteX2" fmla="*/ 1735521 w 1941214"/>
              <a:gd name="connsiteY2" fmla="*/ 29793 h 1297299"/>
              <a:gd name="connsiteX3" fmla="*/ 1924619 w 1941214"/>
              <a:gd name="connsiteY3" fmla="*/ 233178 h 1297299"/>
              <a:gd name="connsiteX4" fmla="*/ 1912713 w 1941214"/>
              <a:gd name="connsiteY4" fmla="*/ 1112964 h 1297299"/>
              <a:gd name="connsiteX5" fmla="*/ 1728378 w 1941214"/>
              <a:gd name="connsiteY5" fmla="*/ 1297299 h 1297299"/>
              <a:gd name="connsiteX6" fmla="*/ 215749 w 1941214"/>
              <a:gd name="connsiteY6" fmla="*/ 1297299 h 1297299"/>
              <a:gd name="connsiteX7" fmla="*/ 31414 w 1941214"/>
              <a:gd name="connsiteY7" fmla="*/ 1112964 h 1297299"/>
              <a:gd name="connsiteX8" fmla="*/ 19508 w 1941214"/>
              <a:gd name="connsiteY8" fmla="*/ 187935 h 1297299"/>
              <a:gd name="connsiteX0" fmla="*/ 19508 w 1941214"/>
              <a:gd name="connsiteY0" fmla="*/ 187935 h 1297299"/>
              <a:gd name="connsiteX1" fmla="*/ 227655 w 1941214"/>
              <a:gd name="connsiteY1" fmla="*/ 27412 h 1297299"/>
              <a:gd name="connsiteX2" fmla="*/ 1735521 w 1941214"/>
              <a:gd name="connsiteY2" fmla="*/ 29793 h 1297299"/>
              <a:gd name="connsiteX3" fmla="*/ 1924619 w 1941214"/>
              <a:gd name="connsiteY3" fmla="*/ 233178 h 1297299"/>
              <a:gd name="connsiteX4" fmla="*/ 1912713 w 1941214"/>
              <a:gd name="connsiteY4" fmla="*/ 1112964 h 1297299"/>
              <a:gd name="connsiteX5" fmla="*/ 1728378 w 1941214"/>
              <a:gd name="connsiteY5" fmla="*/ 1297299 h 1297299"/>
              <a:gd name="connsiteX6" fmla="*/ 215749 w 1941214"/>
              <a:gd name="connsiteY6" fmla="*/ 1297299 h 1297299"/>
              <a:gd name="connsiteX7" fmla="*/ 31414 w 1941214"/>
              <a:gd name="connsiteY7" fmla="*/ 1112964 h 1297299"/>
              <a:gd name="connsiteX8" fmla="*/ 19508 w 1941214"/>
              <a:gd name="connsiteY8" fmla="*/ 187935 h 1297299"/>
              <a:gd name="connsiteX0" fmla="*/ 23530 w 1945236"/>
              <a:gd name="connsiteY0" fmla="*/ 187935 h 1297299"/>
              <a:gd name="connsiteX1" fmla="*/ 231677 w 1945236"/>
              <a:gd name="connsiteY1" fmla="*/ 27412 h 1297299"/>
              <a:gd name="connsiteX2" fmla="*/ 1739543 w 1945236"/>
              <a:gd name="connsiteY2" fmla="*/ 29793 h 1297299"/>
              <a:gd name="connsiteX3" fmla="*/ 1928641 w 1945236"/>
              <a:gd name="connsiteY3" fmla="*/ 233178 h 1297299"/>
              <a:gd name="connsiteX4" fmla="*/ 1916735 w 1945236"/>
              <a:gd name="connsiteY4" fmla="*/ 1112964 h 1297299"/>
              <a:gd name="connsiteX5" fmla="*/ 1732400 w 1945236"/>
              <a:gd name="connsiteY5" fmla="*/ 1297299 h 1297299"/>
              <a:gd name="connsiteX6" fmla="*/ 219771 w 1945236"/>
              <a:gd name="connsiteY6" fmla="*/ 1297299 h 1297299"/>
              <a:gd name="connsiteX7" fmla="*/ 18767 w 1945236"/>
              <a:gd name="connsiteY7" fmla="*/ 1139158 h 1297299"/>
              <a:gd name="connsiteX8" fmla="*/ 23530 w 1945236"/>
              <a:gd name="connsiteY8" fmla="*/ 187935 h 1297299"/>
              <a:gd name="connsiteX0" fmla="*/ 24738 w 1946444"/>
              <a:gd name="connsiteY0" fmla="*/ 187935 h 1297299"/>
              <a:gd name="connsiteX1" fmla="*/ 232885 w 1946444"/>
              <a:gd name="connsiteY1" fmla="*/ 27412 h 1297299"/>
              <a:gd name="connsiteX2" fmla="*/ 1740751 w 1946444"/>
              <a:gd name="connsiteY2" fmla="*/ 29793 h 1297299"/>
              <a:gd name="connsiteX3" fmla="*/ 1929849 w 1946444"/>
              <a:gd name="connsiteY3" fmla="*/ 233178 h 1297299"/>
              <a:gd name="connsiteX4" fmla="*/ 1917943 w 1946444"/>
              <a:gd name="connsiteY4" fmla="*/ 1112964 h 1297299"/>
              <a:gd name="connsiteX5" fmla="*/ 1733608 w 1946444"/>
              <a:gd name="connsiteY5" fmla="*/ 1297299 h 1297299"/>
              <a:gd name="connsiteX6" fmla="*/ 220979 w 1946444"/>
              <a:gd name="connsiteY6" fmla="*/ 1297299 h 1297299"/>
              <a:gd name="connsiteX7" fmla="*/ 19975 w 1946444"/>
              <a:gd name="connsiteY7" fmla="*/ 1139158 h 1297299"/>
              <a:gd name="connsiteX8" fmla="*/ 24738 w 1946444"/>
              <a:gd name="connsiteY8" fmla="*/ 187935 h 1297299"/>
              <a:gd name="connsiteX0" fmla="*/ 24738 w 1946444"/>
              <a:gd name="connsiteY0" fmla="*/ 187935 h 1313968"/>
              <a:gd name="connsiteX1" fmla="*/ 232885 w 1946444"/>
              <a:gd name="connsiteY1" fmla="*/ 27412 h 1313968"/>
              <a:gd name="connsiteX2" fmla="*/ 1740751 w 1946444"/>
              <a:gd name="connsiteY2" fmla="*/ 29793 h 1313968"/>
              <a:gd name="connsiteX3" fmla="*/ 1929849 w 1946444"/>
              <a:gd name="connsiteY3" fmla="*/ 233178 h 1313968"/>
              <a:gd name="connsiteX4" fmla="*/ 1917943 w 1946444"/>
              <a:gd name="connsiteY4" fmla="*/ 1112964 h 1313968"/>
              <a:gd name="connsiteX5" fmla="*/ 1733608 w 1946444"/>
              <a:gd name="connsiteY5" fmla="*/ 1297299 h 1313968"/>
              <a:gd name="connsiteX6" fmla="*/ 223360 w 1946444"/>
              <a:gd name="connsiteY6" fmla="*/ 1313968 h 1313968"/>
              <a:gd name="connsiteX7" fmla="*/ 19975 w 1946444"/>
              <a:gd name="connsiteY7" fmla="*/ 1139158 h 1313968"/>
              <a:gd name="connsiteX8" fmla="*/ 24738 w 1946444"/>
              <a:gd name="connsiteY8" fmla="*/ 187935 h 1313968"/>
              <a:gd name="connsiteX0" fmla="*/ 24738 w 1946444"/>
              <a:gd name="connsiteY0" fmla="*/ 187935 h 1313968"/>
              <a:gd name="connsiteX1" fmla="*/ 232885 w 1946444"/>
              <a:gd name="connsiteY1" fmla="*/ 27412 h 1313968"/>
              <a:gd name="connsiteX2" fmla="*/ 1740751 w 1946444"/>
              <a:gd name="connsiteY2" fmla="*/ 29793 h 1313968"/>
              <a:gd name="connsiteX3" fmla="*/ 1929849 w 1946444"/>
              <a:gd name="connsiteY3" fmla="*/ 233178 h 1313968"/>
              <a:gd name="connsiteX4" fmla="*/ 1917943 w 1946444"/>
              <a:gd name="connsiteY4" fmla="*/ 1112964 h 1313968"/>
              <a:gd name="connsiteX5" fmla="*/ 1733608 w 1946444"/>
              <a:gd name="connsiteY5" fmla="*/ 1297299 h 1313968"/>
              <a:gd name="connsiteX6" fmla="*/ 223360 w 1946444"/>
              <a:gd name="connsiteY6" fmla="*/ 1313968 h 1313968"/>
              <a:gd name="connsiteX7" fmla="*/ 19975 w 1946444"/>
              <a:gd name="connsiteY7" fmla="*/ 1139158 h 1313968"/>
              <a:gd name="connsiteX8" fmla="*/ 24738 w 1946444"/>
              <a:gd name="connsiteY8" fmla="*/ 187935 h 1313968"/>
              <a:gd name="connsiteX0" fmla="*/ 24738 w 1946444"/>
              <a:gd name="connsiteY0" fmla="*/ 187935 h 1309205"/>
              <a:gd name="connsiteX1" fmla="*/ 232885 w 1946444"/>
              <a:gd name="connsiteY1" fmla="*/ 27412 h 1309205"/>
              <a:gd name="connsiteX2" fmla="*/ 1740751 w 1946444"/>
              <a:gd name="connsiteY2" fmla="*/ 29793 h 1309205"/>
              <a:gd name="connsiteX3" fmla="*/ 1929849 w 1946444"/>
              <a:gd name="connsiteY3" fmla="*/ 233178 h 1309205"/>
              <a:gd name="connsiteX4" fmla="*/ 1917943 w 1946444"/>
              <a:gd name="connsiteY4" fmla="*/ 1112964 h 1309205"/>
              <a:gd name="connsiteX5" fmla="*/ 1733608 w 1946444"/>
              <a:gd name="connsiteY5" fmla="*/ 1297299 h 1309205"/>
              <a:gd name="connsiteX6" fmla="*/ 218598 w 1946444"/>
              <a:gd name="connsiteY6" fmla="*/ 1309205 h 1309205"/>
              <a:gd name="connsiteX7" fmla="*/ 19975 w 1946444"/>
              <a:gd name="connsiteY7" fmla="*/ 1139158 h 1309205"/>
              <a:gd name="connsiteX8" fmla="*/ 24738 w 1946444"/>
              <a:gd name="connsiteY8" fmla="*/ 187935 h 1309205"/>
              <a:gd name="connsiteX0" fmla="*/ 24738 w 1946444"/>
              <a:gd name="connsiteY0" fmla="*/ 187935 h 1313968"/>
              <a:gd name="connsiteX1" fmla="*/ 232885 w 1946444"/>
              <a:gd name="connsiteY1" fmla="*/ 27412 h 1313968"/>
              <a:gd name="connsiteX2" fmla="*/ 1740751 w 1946444"/>
              <a:gd name="connsiteY2" fmla="*/ 29793 h 1313968"/>
              <a:gd name="connsiteX3" fmla="*/ 1929849 w 1946444"/>
              <a:gd name="connsiteY3" fmla="*/ 233178 h 1313968"/>
              <a:gd name="connsiteX4" fmla="*/ 1917943 w 1946444"/>
              <a:gd name="connsiteY4" fmla="*/ 1112964 h 1313968"/>
              <a:gd name="connsiteX5" fmla="*/ 1733608 w 1946444"/>
              <a:gd name="connsiteY5" fmla="*/ 1313968 h 1313968"/>
              <a:gd name="connsiteX6" fmla="*/ 218598 w 1946444"/>
              <a:gd name="connsiteY6" fmla="*/ 1309205 h 1313968"/>
              <a:gd name="connsiteX7" fmla="*/ 19975 w 1946444"/>
              <a:gd name="connsiteY7" fmla="*/ 1139158 h 1313968"/>
              <a:gd name="connsiteX8" fmla="*/ 24738 w 1946444"/>
              <a:gd name="connsiteY8" fmla="*/ 187935 h 1313968"/>
              <a:gd name="connsiteX0" fmla="*/ 24738 w 1946444"/>
              <a:gd name="connsiteY0" fmla="*/ 187935 h 1313968"/>
              <a:gd name="connsiteX1" fmla="*/ 232885 w 1946444"/>
              <a:gd name="connsiteY1" fmla="*/ 27412 h 1313968"/>
              <a:gd name="connsiteX2" fmla="*/ 1740751 w 1946444"/>
              <a:gd name="connsiteY2" fmla="*/ 29793 h 1313968"/>
              <a:gd name="connsiteX3" fmla="*/ 1929849 w 1946444"/>
              <a:gd name="connsiteY3" fmla="*/ 233178 h 1313968"/>
              <a:gd name="connsiteX4" fmla="*/ 1917943 w 1946444"/>
              <a:gd name="connsiteY4" fmla="*/ 1112964 h 1313968"/>
              <a:gd name="connsiteX5" fmla="*/ 1733608 w 1946444"/>
              <a:gd name="connsiteY5" fmla="*/ 1313968 h 1313968"/>
              <a:gd name="connsiteX6" fmla="*/ 218598 w 1946444"/>
              <a:gd name="connsiteY6" fmla="*/ 1309205 h 1313968"/>
              <a:gd name="connsiteX7" fmla="*/ 19975 w 1946444"/>
              <a:gd name="connsiteY7" fmla="*/ 1139158 h 1313968"/>
              <a:gd name="connsiteX8" fmla="*/ 24738 w 1946444"/>
              <a:gd name="connsiteY8" fmla="*/ 187935 h 1313968"/>
              <a:gd name="connsiteX0" fmla="*/ 24738 w 1946444"/>
              <a:gd name="connsiteY0" fmla="*/ 187935 h 1343098"/>
              <a:gd name="connsiteX1" fmla="*/ 232885 w 1946444"/>
              <a:gd name="connsiteY1" fmla="*/ 27412 h 1343098"/>
              <a:gd name="connsiteX2" fmla="*/ 1740751 w 1946444"/>
              <a:gd name="connsiteY2" fmla="*/ 29793 h 1343098"/>
              <a:gd name="connsiteX3" fmla="*/ 1929849 w 1946444"/>
              <a:gd name="connsiteY3" fmla="*/ 233178 h 1343098"/>
              <a:gd name="connsiteX4" fmla="*/ 1917943 w 1946444"/>
              <a:gd name="connsiteY4" fmla="*/ 1112964 h 1343098"/>
              <a:gd name="connsiteX5" fmla="*/ 1733608 w 1946444"/>
              <a:gd name="connsiteY5" fmla="*/ 1313968 h 1343098"/>
              <a:gd name="connsiteX6" fmla="*/ 218598 w 1946444"/>
              <a:gd name="connsiteY6" fmla="*/ 1309205 h 1343098"/>
              <a:gd name="connsiteX7" fmla="*/ 19975 w 1946444"/>
              <a:gd name="connsiteY7" fmla="*/ 1139158 h 1343098"/>
              <a:gd name="connsiteX8" fmla="*/ 24738 w 1946444"/>
              <a:gd name="connsiteY8" fmla="*/ 187935 h 1343098"/>
              <a:gd name="connsiteX0" fmla="*/ 24738 w 1946444"/>
              <a:gd name="connsiteY0" fmla="*/ 187935 h 1343098"/>
              <a:gd name="connsiteX1" fmla="*/ 232885 w 1946444"/>
              <a:gd name="connsiteY1" fmla="*/ 27412 h 1343098"/>
              <a:gd name="connsiteX2" fmla="*/ 1740751 w 1946444"/>
              <a:gd name="connsiteY2" fmla="*/ 29793 h 1343098"/>
              <a:gd name="connsiteX3" fmla="*/ 1929849 w 1946444"/>
              <a:gd name="connsiteY3" fmla="*/ 233178 h 1343098"/>
              <a:gd name="connsiteX4" fmla="*/ 1917943 w 1946444"/>
              <a:gd name="connsiteY4" fmla="*/ 1112964 h 1343098"/>
              <a:gd name="connsiteX5" fmla="*/ 1733608 w 1946444"/>
              <a:gd name="connsiteY5" fmla="*/ 1313968 h 1343098"/>
              <a:gd name="connsiteX6" fmla="*/ 218598 w 1946444"/>
              <a:gd name="connsiteY6" fmla="*/ 1309205 h 1343098"/>
              <a:gd name="connsiteX7" fmla="*/ 19975 w 1946444"/>
              <a:gd name="connsiteY7" fmla="*/ 1139158 h 1343098"/>
              <a:gd name="connsiteX8" fmla="*/ 24738 w 1946444"/>
              <a:gd name="connsiteY8" fmla="*/ 187935 h 1343098"/>
              <a:gd name="connsiteX0" fmla="*/ 24738 w 1946444"/>
              <a:gd name="connsiteY0" fmla="*/ 187935 h 1346950"/>
              <a:gd name="connsiteX1" fmla="*/ 232885 w 1946444"/>
              <a:gd name="connsiteY1" fmla="*/ 27412 h 1346950"/>
              <a:gd name="connsiteX2" fmla="*/ 1740751 w 1946444"/>
              <a:gd name="connsiteY2" fmla="*/ 29793 h 1346950"/>
              <a:gd name="connsiteX3" fmla="*/ 1929849 w 1946444"/>
              <a:gd name="connsiteY3" fmla="*/ 233178 h 1346950"/>
              <a:gd name="connsiteX4" fmla="*/ 1917943 w 1946444"/>
              <a:gd name="connsiteY4" fmla="*/ 1112964 h 1346950"/>
              <a:gd name="connsiteX5" fmla="*/ 1733608 w 1946444"/>
              <a:gd name="connsiteY5" fmla="*/ 1313968 h 1346950"/>
              <a:gd name="connsiteX6" fmla="*/ 218598 w 1946444"/>
              <a:gd name="connsiteY6" fmla="*/ 1309205 h 1346950"/>
              <a:gd name="connsiteX7" fmla="*/ 19975 w 1946444"/>
              <a:gd name="connsiteY7" fmla="*/ 1139158 h 1346950"/>
              <a:gd name="connsiteX8" fmla="*/ 24738 w 1946444"/>
              <a:gd name="connsiteY8" fmla="*/ 187935 h 1346950"/>
              <a:gd name="connsiteX0" fmla="*/ 24738 w 1946444"/>
              <a:gd name="connsiteY0" fmla="*/ 187935 h 1350048"/>
              <a:gd name="connsiteX1" fmla="*/ 232885 w 1946444"/>
              <a:gd name="connsiteY1" fmla="*/ 27412 h 1350048"/>
              <a:gd name="connsiteX2" fmla="*/ 1740751 w 1946444"/>
              <a:gd name="connsiteY2" fmla="*/ 29793 h 1350048"/>
              <a:gd name="connsiteX3" fmla="*/ 1929849 w 1946444"/>
              <a:gd name="connsiteY3" fmla="*/ 233178 h 1350048"/>
              <a:gd name="connsiteX4" fmla="*/ 1917943 w 1946444"/>
              <a:gd name="connsiteY4" fmla="*/ 1112964 h 1350048"/>
              <a:gd name="connsiteX5" fmla="*/ 1733608 w 1946444"/>
              <a:gd name="connsiteY5" fmla="*/ 1313968 h 1350048"/>
              <a:gd name="connsiteX6" fmla="*/ 240029 w 1946444"/>
              <a:gd name="connsiteY6" fmla="*/ 1318730 h 1350048"/>
              <a:gd name="connsiteX7" fmla="*/ 19975 w 1946444"/>
              <a:gd name="connsiteY7" fmla="*/ 1139158 h 1350048"/>
              <a:gd name="connsiteX8" fmla="*/ 24738 w 1946444"/>
              <a:gd name="connsiteY8" fmla="*/ 187935 h 1350048"/>
              <a:gd name="connsiteX0" fmla="*/ 24738 w 1946444"/>
              <a:gd name="connsiteY0" fmla="*/ 187935 h 1347426"/>
              <a:gd name="connsiteX1" fmla="*/ 232885 w 1946444"/>
              <a:gd name="connsiteY1" fmla="*/ 27412 h 1347426"/>
              <a:gd name="connsiteX2" fmla="*/ 1740751 w 1946444"/>
              <a:gd name="connsiteY2" fmla="*/ 29793 h 1347426"/>
              <a:gd name="connsiteX3" fmla="*/ 1929849 w 1946444"/>
              <a:gd name="connsiteY3" fmla="*/ 233178 h 1347426"/>
              <a:gd name="connsiteX4" fmla="*/ 1917943 w 1946444"/>
              <a:gd name="connsiteY4" fmla="*/ 1112964 h 1347426"/>
              <a:gd name="connsiteX5" fmla="*/ 1733608 w 1946444"/>
              <a:gd name="connsiteY5" fmla="*/ 1313968 h 1347426"/>
              <a:gd name="connsiteX6" fmla="*/ 240029 w 1946444"/>
              <a:gd name="connsiteY6" fmla="*/ 1318730 h 1347426"/>
              <a:gd name="connsiteX7" fmla="*/ 19975 w 1946444"/>
              <a:gd name="connsiteY7" fmla="*/ 1139158 h 1347426"/>
              <a:gd name="connsiteX8" fmla="*/ 24738 w 1946444"/>
              <a:gd name="connsiteY8" fmla="*/ 187935 h 1347426"/>
              <a:gd name="connsiteX0" fmla="*/ 24738 w 1946444"/>
              <a:gd name="connsiteY0" fmla="*/ 187935 h 1347426"/>
              <a:gd name="connsiteX1" fmla="*/ 232885 w 1946444"/>
              <a:gd name="connsiteY1" fmla="*/ 27412 h 1347426"/>
              <a:gd name="connsiteX2" fmla="*/ 1740751 w 1946444"/>
              <a:gd name="connsiteY2" fmla="*/ 29793 h 1347426"/>
              <a:gd name="connsiteX3" fmla="*/ 1929849 w 1946444"/>
              <a:gd name="connsiteY3" fmla="*/ 233178 h 1347426"/>
              <a:gd name="connsiteX4" fmla="*/ 1917943 w 1946444"/>
              <a:gd name="connsiteY4" fmla="*/ 1112964 h 1347426"/>
              <a:gd name="connsiteX5" fmla="*/ 1733608 w 1946444"/>
              <a:gd name="connsiteY5" fmla="*/ 1313968 h 1347426"/>
              <a:gd name="connsiteX6" fmla="*/ 240029 w 1946444"/>
              <a:gd name="connsiteY6" fmla="*/ 1318730 h 1347426"/>
              <a:gd name="connsiteX7" fmla="*/ 19975 w 1946444"/>
              <a:gd name="connsiteY7" fmla="*/ 1139158 h 1347426"/>
              <a:gd name="connsiteX8" fmla="*/ 24738 w 1946444"/>
              <a:gd name="connsiteY8" fmla="*/ 187935 h 1347426"/>
              <a:gd name="connsiteX0" fmla="*/ 24738 w 1946444"/>
              <a:gd name="connsiteY0" fmla="*/ 187935 h 1350742"/>
              <a:gd name="connsiteX1" fmla="*/ 232885 w 1946444"/>
              <a:gd name="connsiteY1" fmla="*/ 27412 h 1350742"/>
              <a:gd name="connsiteX2" fmla="*/ 1740751 w 1946444"/>
              <a:gd name="connsiteY2" fmla="*/ 29793 h 1350742"/>
              <a:gd name="connsiteX3" fmla="*/ 1929849 w 1946444"/>
              <a:gd name="connsiteY3" fmla="*/ 233178 h 1350742"/>
              <a:gd name="connsiteX4" fmla="*/ 1917943 w 1946444"/>
              <a:gd name="connsiteY4" fmla="*/ 1112964 h 1350742"/>
              <a:gd name="connsiteX5" fmla="*/ 1733608 w 1946444"/>
              <a:gd name="connsiteY5" fmla="*/ 1313968 h 1350742"/>
              <a:gd name="connsiteX6" fmla="*/ 240029 w 1946444"/>
              <a:gd name="connsiteY6" fmla="*/ 1318730 h 1350742"/>
              <a:gd name="connsiteX7" fmla="*/ 19975 w 1946444"/>
              <a:gd name="connsiteY7" fmla="*/ 1139158 h 1350742"/>
              <a:gd name="connsiteX8" fmla="*/ 24738 w 1946444"/>
              <a:gd name="connsiteY8" fmla="*/ 187935 h 1350742"/>
              <a:gd name="connsiteX0" fmla="*/ 24738 w 1946444"/>
              <a:gd name="connsiteY0" fmla="*/ 187935 h 1343669"/>
              <a:gd name="connsiteX1" fmla="*/ 232885 w 1946444"/>
              <a:gd name="connsiteY1" fmla="*/ 27412 h 1343669"/>
              <a:gd name="connsiteX2" fmla="*/ 1740751 w 1946444"/>
              <a:gd name="connsiteY2" fmla="*/ 29793 h 1343669"/>
              <a:gd name="connsiteX3" fmla="*/ 1929849 w 1946444"/>
              <a:gd name="connsiteY3" fmla="*/ 233178 h 1343669"/>
              <a:gd name="connsiteX4" fmla="*/ 1917943 w 1946444"/>
              <a:gd name="connsiteY4" fmla="*/ 1112964 h 1343669"/>
              <a:gd name="connsiteX5" fmla="*/ 1733608 w 1946444"/>
              <a:gd name="connsiteY5" fmla="*/ 1313968 h 1343669"/>
              <a:gd name="connsiteX6" fmla="*/ 240029 w 1946444"/>
              <a:gd name="connsiteY6" fmla="*/ 1318730 h 1343669"/>
              <a:gd name="connsiteX7" fmla="*/ 19975 w 1946444"/>
              <a:gd name="connsiteY7" fmla="*/ 1139158 h 1343669"/>
              <a:gd name="connsiteX8" fmla="*/ 24738 w 1946444"/>
              <a:gd name="connsiteY8" fmla="*/ 187935 h 1343669"/>
              <a:gd name="connsiteX0" fmla="*/ 24738 w 1949897"/>
              <a:gd name="connsiteY0" fmla="*/ 187935 h 1343669"/>
              <a:gd name="connsiteX1" fmla="*/ 232885 w 1949897"/>
              <a:gd name="connsiteY1" fmla="*/ 27412 h 1343669"/>
              <a:gd name="connsiteX2" fmla="*/ 1740751 w 1949897"/>
              <a:gd name="connsiteY2" fmla="*/ 29793 h 1343669"/>
              <a:gd name="connsiteX3" fmla="*/ 1929849 w 1949897"/>
              <a:gd name="connsiteY3" fmla="*/ 233178 h 1343669"/>
              <a:gd name="connsiteX4" fmla="*/ 1917943 w 1949897"/>
              <a:gd name="connsiteY4" fmla="*/ 1112964 h 1343669"/>
              <a:gd name="connsiteX5" fmla="*/ 1733608 w 1949897"/>
              <a:gd name="connsiteY5" fmla="*/ 1313968 h 1343669"/>
              <a:gd name="connsiteX6" fmla="*/ 240029 w 1949897"/>
              <a:gd name="connsiteY6" fmla="*/ 1318730 h 1343669"/>
              <a:gd name="connsiteX7" fmla="*/ 19975 w 1949897"/>
              <a:gd name="connsiteY7" fmla="*/ 1139158 h 1343669"/>
              <a:gd name="connsiteX8" fmla="*/ 24738 w 1949897"/>
              <a:gd name="connsiteY8" fmla="*/ 187935 h 1343669"/>
              <a:gd name="connsiteX0" fmla="*/ 24738 w 1949897"/>
              <a:gd name="connsiteY0" fmla="*/ 187935 h 1343669"/>
              <a:gd name="connsiteX1" fmla="*/ 232885 w 1949897"/>
              <a:gd name="connsiteY1" fmla="*/ 27412 h 1343669"/>
              <a:gd name="connsiteX2" fmla="*/ 1740751 w 1949897"/>
              <a:gd name="connsiteY2" fmla="*/ 29793 h 1343669"/>
              <a:gd name="connsiteX3" fmla="*/ 1929849 w 1949897"/>
              <a:gd name="connsiteY3" fmla="*/ 233178 h 1343669"/>
              <a:gd name="connsiteX4" fmla="*/ 1917943 w 1949897"/>
              <a:gd name="connsiteY4" fmla="*/ 1112964 h 1343669"/>
              <a:gd name="connsiteX5" fmla="*/ 1733608 w 1949897"/>
              <a:gd name="connsiteY5" fmla="*/ 1313968 h 1343669"/>
              <a:gd name="connsiteX6" fmla="*/ 240029 w 1949897"/>
              <a:gd name="connsiteY6" fmla="*/ 1318730 h 1343669"/>
              <a:gd name="connsiteX7" fmla="*/ 19975 w 1949897"/>
              <a:gd name="connsiteY7" fmla="*/ 1139158 h 1343669"/>
              <a:gd name="connsiteX8" fmla="*/ 24738 w 1949897"/>
              <a:gd name="connsiteY8" fmla="*/ 187935 h 1343669"/>
              <a:gd name="connsiteX0" fmla="*/ 24738 w 1949897"/>
              <a:gd name="connsiteY0" fmla="*/ 187935 h 1343669"/>
              <a:gd name="connsiteX1" fmla="*/ 232885 w 1949897"/>
              <a:gd name="connsiteY1" fmla="*/ 27412 h 1343669"/>
              <a:gd name="connsiteX2" fmla="*/ 1740751 w 1949897"/>
              <a:gd name="connsiteY2" fmla="*/ 29793 h 1343669"/>
              <a:gd name="connsiteX3" fmla="*/ 1929849 w 1949897"/>
              <a:gd name="connsiteY3" fmla="*/ 233178 h 1343669"/>
              <a:gd name="connsiteX4" fmla="*/ 1917943 w 1949897"/>
              <a:gd name="connsiteY4" fmla="*/ 1112964 h 1343669"/>
              <a:gd name="connsiteX5" fmla="*/ 1733608 w 1949897"/>
              <a:gd name="connsiteY5" fmla="*/ 1313968 h 1343669"/>
              <a:gd name="connsiteX6" fmla="*/ 240029 w 1949897"/>
              <a:gd name="connsiteY6" fmla="*/ 1318730 h 1343669"/>
              <a:gd name="connsiteX7" fmla="*/ 19975 w 1949897"/>
              <a:gd name="connsiteY7" fmla="*/ 1139158 h 1343669"/>
              <a:gd name="connsiteX8" fmla="*/ 24738 w 1949897"/>
              <a:gd name="connsiteY8" fmla="*/ 187935 h 1343669"/>
              <a:gd name="connsiteX0" fmla="*/ 24738 w 1949897"/>
              <a:gd name="connsiteY0" fmla="*/ 187935 h 1343669"/>
              <a:gd name="connsiteX1" fmla="*/ 232885 w 1949897"/>
              <a:gd name="connsiteY1" fmla="*/ 27412 h 1343669"/>
              <a:gd name="connsiteX2" fmla="*/ 1740751 w 1949897"/>
              <a:gd name="connsiteY2" fmla="*/ 29793 h 1343669"/>
              <a:gd name="connsiteX3" fmla="*/ 1929849 w 1949897"/>
              <a:gd name="connsiteY3" fmla="*/ 233178 h 1343669"/>
              <a:gd name="connsiteX4" fmla="*/ 1917943 w 1949897"/>
              <a:gd name="connsiteY4" fmla="*/ 1112964 h 1343669"/>
              <a:gd name="connsiteX5" fmla="*/ 1733608 w 1949897"/>
              <a:gd name="connsiteY5" fmla="*/ 1313968 h 1343669"/>
              <a:gd name="connsiteX6" fmla="*/ 240029 w 1949897"/>
              <a:gd name="connsiteY6" fmla="*/ 1318730 h 1343669"/>
              <a:gd name="connsiteX7" fmla="*/ 19975 w 1949897"/>
              <a:gd name="connsiteY7" fmla="*/ 1136777 h 1343669"/>
              <a:gd name="connsiteX8" fmla="*/ 24738 w 1949897"/>
              <a:gd name="connsiteY8" fmla="*/ 187935 h 1343669"/>
              <a:gd name="connsiteX0" fmla="*/ 24124 w 1949283"/>
              <a:gd name="connsiteY0" fmla="*/ 187935 h 1343669"/>
              <a:gd name="connsiteX1" fmla="*/ 232271 w 1949283"/>
              <a:gd name="connsiteY1" fmla="*/ 27412 h 1343669"/>
              <a:gd name="connsiteX2" fmla="*/ 1740137 w 1949283"/>
              <a:gd name="connsiteY2" fmla="*/ 29793 h 1343669"/>
              <a:gd name="connsiteX3" fmla="*/ 1929235 w 1949283"/>
              <a:gd name="connsiteY3" fmla="*/ 233178 h 1343669"/>
              <a:gd name="connsiteX4" fmla="*/ 1917329 w 1949283"/>
              <a:gd name="connsiteY4" fmla="*/ 1112964 h 1343669"/>
              <a:gd name="connsiteX5" fmla="*/ 1732994 w 1949283"/>
              <a:gd name="connsiteY5" fmla="*/ 1313968 h 1343669"/>
              <a:gd name="connsiteX6" fmla="*/ 239415 w 1949283"/>
              <a:gd name="connsiteY6" fmla="*/ 1318730 h 1343669"/>
              <a:gd name="connsiteX7" fmla="*/ 19361 w 1949283"/>
              <a:gd name="connsiteY7" fmla="*/ 1136777 h 1343669"/>
              <a:gd name="connsiteX8" fmla="*/ 24124 w 1949283"/>
              <a:gd name="connsiteY8" fmla="*/ 187935 h 1343669"/>
              <a:gd name="connsiteX0" fmla="*/ 24124 w 1949283"/>
              <a:gd name="connsiteY0" fmla="*/ 187935 h 1343669"/>
              <a:gd name="connsiteX1" fmla="*/ 232271 w 1949283"/>
              <a:gd name="connsiteY1" fmla="*/ 27412 h 1343669"/>
              <a:gd name="connsiteX2" fmla="*/ 1740137 w 1949283"/>
              <a:gd name="connsiteY2" fmla="*/ 29793 h 1343669"/>
              <a:gd name="connsiteX3" fmla="*/ 1929235 w 1949283"/>
              <a:gd name="connsiteY3" fmla="*/ 233178 h 1343669"/>
              <a:gd name="connsiteX4" fmla="*/ 1917329 w 1949283"/>
              <a:gd name="connsiteY4" fmla="*/ 1112964 h 1343669"/>
              <a:gd name="connsiteX5" fmla="*/ 1732994 w 1949283"/>
              <a:gd name="connsiteY5" fmla="*/ 1313968 h 1343669"/>
              <a:gd name="connsiteX6" fmla="*/ 239415 w 1949283"/>
              <a:gd name="connsiteY6" fmla="*/ 1318730 h 1343669"/>
              <a:gd name="connsiteX7" fmla="*/ 19361 w 1949283"/>
              <a:gd name="connsiteY7" fmla="*/ 1136777 h 1343669"/>
              <a:gd name="connsiteX8" fmla="*/ 24124 w 1949283"/>
              <a:gd name="connsiteY8" fmla="*/ 187935 h 1343669"/>
              <a:gd name="connsiteX0" fmla="*/ 24124 w 1950693"/>
              <a:gd name="connsiteY0" fmla="*/ 187935 h 1343669"/>
              <a:gd name="connsiteX1" fmla="*/ 232271 w 1950693"/>
              <a:gd name="connsiteY1" fmla="*/ 27412 h 1343669"/>
              <a:gd name="connsiteX2" fmla="*/ 1740137 w 1950693"/>
              <a:gd name="connsiteY2" fmla="*/ 29793 h 1343669"/>
              <a:gd name="connsiteX3" fmla="*/ 1929235 w 1950693"/>
              <a:gd name="connsiteY3" fmla="*/ 233178 h 1343669"/>
              <a:gd name="connsiteX4" fmla="*/ 1922091 w 1950693"/>
              <a:gd name="connsiteY4" fmla="*/ 1115346 h 1343669"/>
              <a:gd name="connsiteX5" fmla="*/ 1732994 w 1950693"/>
              <a:gd name="connsiteY5" fmla="*/ 1313968 h 1343669"/>
              <a:gd name="connsiteX6" fmla="*/ 239415 w 1950693"/>
              <a:gd name="connsiteY6" fmla="*/ 1318730 h 1343669"/>
              <a:gd name="connsiteX7" fmla="*/ 19361 w 1950693"/>
              <a:gd name="connsiteY7" fmla="*/ 1136777 h 1343669"/>
              <a:gd name="connsiteX8" fmla="*/ 24124 w 1950693"/>
              <a:gd name="connsiteY8" fmla="*/ 187935 h 1343669"/>
              <a:gd name="connsiteX0" fmla="*/ 24124 w 1950693"/>
              <a:gd name="connsiteY0" fmla="*/ 187935 h 1343669"/>
              <a:gd name="connsiteX1" fmla="*/ 232271 w 1950693"/>
              <a:gd name="connsiteY1" fmla="*/ 27412 h 1343669"/>
              <a:gd name="connsiteX2" fmla="*/ 1740137 w 1950693"/>
              <a:gd name="connsiteY2" fmla="*/ 29793 h 1343669"/>
              <a:gd name="connsiteX3" fmla="*/ 1929235 w 1950693"/>
              <a:gd name="connsiteY3" fmla="*/ 233178 h 1343669"/>
              <a:gd name="connsiteX4" fmla="*/ 1922091 w 1950693"/>
              <a:gd name="connsiteY4" fmla="*/ 1115346 h 1343669"/>
              <a:gd name="connsiteX5" fmla="*/ 1732994 w 1950693"/>
              <a:gd name="connsiteY5" fmla="*/ 1313968 h 1343669"/>
              <a:gd name="connsiteX6" fmla="*/ 239415 w 1950693"/>
              <a:gd name="connsiteY6" fmla="*/ 1318730 h 1343669"/>
              <a:gd name="connsiteX7" fmla="*/ 19361 w 1950693"/>
              <a:gd name="connsiteY7" fmla="*/ 1136777 h 1343669"/>
              <a:gd name="connsiteX8" fmla="*/ 24124 w 1950693"/>
              <a:gd name="connsiteY8" fmla="*/ 187935 h 1343669"/>
              <a:gd name="connsiteX0" fmla="*/ 24124 w 1952348"/>
              <a:gd name="connsiteY0" fmla="*/ 187935 h 1343669"/>
              <a:gd name="connsiteX1" fmla="*/ 232271 w 1952348"/>
              <a:gd name="connsiteY1" fmla="*/ 27412 h 1343669"/>
              <a:gd name="connsiteX2" fmla="*/ 1740137 w 1952348"/>
              <a:gd name="connsiteY2" fmla="*/ 29793 h 1343669"/>
              <a:gd name="connsiteX3" fmla="*/ 1931616 w 1952348"/>
              <a:gd name="connsiteY3" fmla="*/ 233178 h 1343669"/>
              <a:gd name="connsiteX4" fmla="*/ 1922091 w 1952348"/>
              <a:gd name="connsiteY4" fmla="*/ 1115346 h 1343669"/>
              <a:gd name="connsiteX5" fmla="*/ 1732994 w 1952348"/>
              <a:gd name="connsiteY5" fmla="*/ 1313968 h 1343669"/>
              <a:gd name="connsiteX6" fmla="*/ 239415 w 1952348"/>
              <a:gd name="connsiteY6" fmla="*/ 1318730 h 1343669"/>
              <a:gd name="connsiteX7" fmla="*/ 19361 w 1952348"/>
              <a:gd name="connsiteY7" fmla="*/ 1136777 h 1343669"/>
              <a:gd name="connsiteX8" fmla="*/ 24124 w 1952348"/>
              <a:gd name="connsiteY8" fmla="*/ 187935 h 1343669"/>
              <a:gd name="connsiteX0" fmla="*/ 24124 w 1952348"/>
              <a:gd name="connsiteY0" fmla="*/ 187935 h 1343669"/>
              <a:gd name="connsiteX1" fmla="*/ 232271 w 1952348"/>
              <a:gd name="connsiteY1" fmla="*/ 27412 h 1343669"/>
              <a:gd name="connsiteX2" fmla="*/ 1740137 w 1952348"/>
              <a:gd name="connsiteY2" fmla="*/ 29793 h 1343669"/>
              <a:gd name="connsiteX3" fmla="*/ 1931616 w 1952348"/>
              <a:gd name="connsiteY3" fmla="*/ 233178 h 1343669"/>
              <a:gd name="connsiteX4" fmla="*/ 1922091 w 1952348"/>
              <a:gd name="connsiteY4" fmla="*/ 1115346 h 1343669"/>
              <a:gd name="connsiteX5" fmla="*/ 1732994 w 1952348"/>
              <a:gd name="connsiteY5" fmla="*/ 1313968 h 1343669"/>
              <a:gd name="connsiteX6" fmla="*/ 239415 w 1952348"/>
              <a:gd name="connsiteY6" fmla="*/ 1318730 h 1343669"/>
              <a:gd name="connsiteX7" fmla="*/ 19361 w 1952348"/>
              <a:gd name="connsiteY7" fmla="*/ 1136777 h 1343669"/>
              <a:gd name="connsiteX8" fmla="*/ 24124 w 1952348"/>
              <a:gd name="connsiteY8" fmla="*/ 187935 h 1343669"/>
              <a:gd name="connsiteX0" fmla="*/ 24124 w 1948140"/>
              <a:gd name="connsiteY0" fmla="*/ 187935 h 1343669"/>
              <a:gd name="connsiteX1" fmla="*/ 232271 w 1948140"/>
              <a:gd name="connsiteY1" fmla="*/ 27412 h 1343669"/>
              <a:gd name="connsiteX2" fmla="*/ 1740137 w 1948140"/>
              <a:gd name="connsiteY2" fmla="*/ 29793 h 1343669"/>
              <a:gd name="connsiteX3" fmla="*/ 1931616 w 1948140"/>
              <a:gd name="connsiteY3" fmla="*/ 233178 h 1343669"/>
              <a:gd name="connsiteX4" fmla="*/ 1922091 w 1948140"/>
              <a:gd name="connsiteY4" fmla="*/ 1115346 h 1343669"/>
              <a:gd name="connsiteX5" fmla="*/ 1732994 w 1948140"/>
              <a:gd name="connsiteY5" fmla="*/ 1313968 h 1343669"/>
              <a:gd name="connsiteX6" fmla="*/ 239415 w 1948140"/>
              <a:gd name="connsiteY6" fmla="*/ 1318730 h 1343669"/>
              <a:gd name="connsiteX7" fmla="*/ 19361 w 1948140"/>
              <a:gd name="connsiteY7" fmla="*/ 1136777 h 1343669"/>
              <a:gd name="connsiteX8" fmla="*/ 24124 w 1948140"/>
              <a:gd name="connsiteY8" fmla="*/ 187935 h 134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140" h="1343669">
                <a:moveTo>
                  <a:pt x="24124" y="187935"/>
                </a:moveTo>
                <a:cubicBezTo>
                  <a:pt x="52699" y="83749"/>
                  <a:pt x="116179" y="29794"/>
                  <a:pt x="232271" y="27412"/>
                </a:cubicBezTo>
                <a:cubicBezTo>
                  <a:pt x="737275" y="-10687"/>
                  <a:pt x="1330382" y="-8307"/>
                  <a:pt x="1740137" y="29793"/>
                </a:cubicBezTo>
                <a:cubicBezTo>
                  <a:pt x="1841942" y="41700"/>
                  <a:pt x="1912566" y="117085"/>
                  <a:pt x="1931616" y="233178"/>
                </a:cubicBezTo>
                <a:cubicBezTo>
                  <a:pt x="1964159" y="584385"/>
                  <a:pt x="1941934" y="952259"/>
                  <a:pt x="1922091" y="1115346"/>
                </a:cubicBezTo>
                <a:cubicBezTo>
                  <a:pt x="1907804" y="1229058"/>
                  <a:pt x="1832418" y="1306824"/>
                  <a:pt x="1732994" y="1313968"/>
                </a:cubicBezTo>
                <a:cubicBezTo>
                  <a:pt x="1232754" y="1364768"/>
                  <a:pt x="472955" y="1339367"/>
                  <a:pt x="239415" y="1318730"/>
                </a:cubicBezTo>
                <a:cubicBezTo>
                  <a:pt x="111416" y="1297299"/>
                  <a:pt x="21742" y="1257632"/>
                  <a:pt x="19361" y="1136777"/>
                </a:cubicBezTo>
                <a:cubicBezTo>
                  <a:pt x="16980" y="836371"/>
                  <a:pt x="-25882" y="466909"/>
                  <a:pt x="24124" y="187935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3CAE62-52A4-D5EA-6A10-6F20912A1D75}"/>
              </a:ext>
            </a:extLst>
          </p:cNvPr>
          <p:cNvSpPr/>
          <p:nvPr/>
        </p:nvSpPr>
        <p:spPr>
          <a:xfrm>
            <a:off x="4938823" y="4045795"/>
            <a:ext cx="1675278" cy="589999"/>
          </a:xfrm>
          <a:prstGeom prst="rect">
            <a:avLst/>
          </a:prstGeom>
          <a:solidFill>
            <a:srgbClr val="D7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84" name="Google Shape;1984;p40"/>
          <p:cNvSpPr txBox="1">
            <a:spLocks noGrp="1"/>
          </p:cNvSpPr>
          <p:nvPr>
            <p:ph type="subTitle" idx="5"/>
          </p:nvPr>
        </p:nvSpPr>
        <p:spPr>
          <a:xfrm>
            <a:off x="4028064" y="2977116"/>
            <a:ext cx="1881300" cy="574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KINESIOLOGÍA</a:t>
            </a:r>
            <a:endParaRPr sz="20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6DCB1DB-2A8C-E650-10D4-C0AB0C5F892D}"/>
              </a:ext>
            </a:extLst>
          </p:cNvPr>
          <p:cNvSpPr/>
          <p:nvPr/>
        </p:nvSpPr>
        <p:spPr>
          <a:xfrm>
            <a:off x="4875682" y="4351764"/>
            <a:ext cx="385773" cy="275232"/>
          </a:xfrm>
          <a:custGeom>
            <a:avLst/>
            <a:gdLst>
              <a:gd name="connsiteX0" fmla="*/ 0 w 1691947"/>
              <a:gd name="connsiteY0" fmla="*/ 169502 h 339004"/>
              <a:gd name="connsiteX1" fmla="*/ 845974 w 1691947"/>
              <a:gd name="connsiteY1" fmla="*/ 0 h 339004"/>
              <a:gd name="connsiteX2" fmla="*/ 1691948 w 1691947"/>
              <a:gd name="connsiteY2" fmla="*/ 169502 h 339004"/>
              <a:gd name="connsiteX3" fmla="*/ 845974 w 1691947"/>
              <a:gd name="connsiteY3" fmla="*/ 339004 h 339004"/>
              <a:gd name="connsiteX4" fmla="*/ 0 w 1691947"/>
              <a:gd name="connsiteY4" fmla="*/ 169502 h 339004"/>
              <a:gd name="connsiteX0" fmla="*/ 10620 w 1723875"/>
              <a:gd name="connsiteY0" fmla="*/ 133783 h 303285"/>
              <a:gd name="connsiteX1" fmla="*/ 1380469 w 1723875"/>
              <a:gd name="connsiteY1" fmla="*/ 0 h 303285"/>
              <a:gd name="connsiteX2" fmla="*/ 1702568 w 1723875"/>
              <a:gd name="connsiteY2" fmla="*/ 133783 h 303285"/>
              <a:gd name="connsiteX3" fmla="*/ 856594 w 1723875"/>
              <a:gd name="connsiteY3" fmla="*/ 303285 h 303285"/>
              <a:gd name="connsiteX4" fmla="*/ 10620 w 1723875"/>
              <a:gd name="connsiteY4" fmla="*/ 133783 h 303285"/>
              <a:gd name="connsiteX0" fmla="*/ 538908 w 849731"/>
              <a:gd name="connsiteY0" fmla="*/ 138556 h 303300"/>
              <a:gd name="connsiteX1" fmla="*/ 527632 w 849731"/>
              <a:gd name="connsiteY1" fmla="*/ 11 h 303300"/>
              <a:gd name="connsiteX2" fmla="*/ 849731 w 849731"/>
              <a:gd name="connsiteY2" fmla="*/ 133794 h 303300"/>
              <a:gd name="connsiteX3" fmla="*/ 3757 w 849731"/>
              <a:gd name="connsiteY3" fmla="*/ 303296 h 303300"/>
              <a:gd name="connsiteX4" fmla="*/ 538908 w 849731"/>
              <a:gd name="connsiteY4" fmla="*/ 138556 h 303300"/>
              <a:gd name="connsiteX0" fmla="*/ 511232 w 850630"/>
              <a:gd name="connsiteY0" fmla="*/ 170013 h 304079"/>
              <a:gd name="connsiteX1" fmla="*/ 528531 w 850630"/>
              <a:gd name="connsiteY1" fmla="*/ 511 h 304079"/>
              <a:gd name="connsiteX2" fmla="*/ 850630 w 850630"/>
              <a:gd name="connsiteY2" fmla="*/ 134294 h 304079"/>
              <a:gd name="connsiteX3" fmla="*/ 4656 w 850630"/>
              <a:gd name="connsiteY3" fmla="*/ 303796 h 304079"/>
              <a:gd name="connsiteX4" fmla="*/ 511232 w 850630"/>
              <a:gd name="connsiteY4" fmla="*/ 170013 h 304079"/>
              <a:gd name="connsiteX0" fmla="*/ 510846 w 850244"/>
              <a:gd name="connsiteY0" fmla="*/ 170013 h 304094"/>
              <a:gd name="connsiteX1" fmla="*/ 528145 w 850244"/>
              <a:gd name="connsiteY1" fmla="*/ 511 h 304094"/>
              <a:gd name="connsiteX2" fmla="*/ 850244 w 850244"/>
              <a:gd name="connsiteY2" fmla="*/ 134294 h 304094"/>
              <a:gd name="connsiteX3" fmla="*/ 4270 w 850244"/>
              <a:gd name="connsiteY3" fmla="*/ 303796 h 304094"/>
              <a:gd name="connsiteX4" fmla="*/ 510846 w 850244"/>
              <a:gd name="connsiteY4" fmla="*/ 170013 h 304094"/>
              <a:gd name="connsiteX0" fmla="*/ 510846 w 850244"/>
              <a:gd name="connsiteY0" fmla="*/ 170775 h 304856"/>
              <a:gd name="connsiteX1" fmla="*/ 528145 w 850244"/>
              <a:gd name="connsiteY1" fmla="*/ 1273 h 304856"/>
              <a:gd name="connsiteX2" fmla="*/ 850244 w 850244"/>
              <a:gd name="connsiteY2" fmla="*/ 135056 h 304856"/>
              <a:gd name="connsiteX3" fmla="*/ 4270 w 850244"/>
              <a:gd name="connsiteY3" fmla="*/ 304558 h 304856"/>
              <a:gd name="connsiteX4" fmla="*/ 510846 w 850244"/>
              <a:gd name="connsiteY4" fmla="*/ 170775 h 304856"/>
              <a:gd name="connsiteX0" fmla="*/ 510846 w 850244"/>
              <a:gd name="connsiteY0" fmla="*/ 170775 h 304856"/>
              <a:gd name="connsiteX1" fmla="*/ 528145 w 850244"/>
              <a:gd name="connsiteY1" fmla="*/ 1273 h 304856"/>
              <a:gd name="connsiteX2" fmla="*/ 850244 w 850244"/>
              <a:gd name="connsiteY2" fmla="*/ 135056 h 304856"/>
              <a:gd name="connsiteX3" fmla="*/ 4270 w 850244"/>
              <a:gd name="connsiteY3" fmla="*/ 304558 h 304856"/>
              <a:gd name="connsiteX4" fmla="*/ 510846 w 850244"/>
              <a:gd name="connsiteY4" fmla="*/ 170775 h 304856"/>
              <a:gd name="connsiteX0" fmla="*/ 510846 w 850244"/>
              <a:gd name="connsiteY0" fmla="*/ 170775 h 304856"/>
              <a:gd name="connsiteX1" fmla="*/ 528145 w 850244"/>
              <a:gd name="connsiteY1" fmla="*/ 1273 h 304856"/>
              <a:gd name="connsiteX2" fmla="*/ 850244 w 850244"/>
              <a:gd name="connsiteY2" fmla="*/ 135056 h 304856"/>
              <a:gd name="connsiteX3" fmla="*/ 4270 w 850244"/>
              <a:gd name="connsiteY3" fmla="*/ 304558 h 304856"/>
              <a:gd name="connsiteX4" fmla="*/ 510846 w 850244"/>
              <a:gd name="connsiteY4" fmla="*/ 170775 h 304856"/>
              <a:gd name="connsiteX0" fmla="*/ 48560 w 387958"/>
              <a:gd name="connsiteY0" fmla="*/ 170697 h 276284"/>
              <a:gd name="connsiteX1" fmla="*/ 65859 w 387958"/>
              <a:gd name="connsiteY1" fmla="*/ 1195 h 276284"/>
              <a:gd name="connsiteX2" fmla="*/ 387958 w 387958"/>
              <a:gd name="connsiteY2" fmla="*/ 134978 h 276284"/>
              <a:gd name="connsiteX3" fmla="*/ 20615 w 387958"/>
              <a:gd name="connsiteY3" fmla="*/ 275905 h 276284"/>
              <a:gd name="connsiteX4" fmla="*/ 48560 w 387958"/>
              <a:gd name="connsiteY4" fmla="*/ 170697 h 276284"/>
              <a:gd name="connsiteX0" fmla="*/ 48560 w 387958"/>
              <a:gd name="connsiteY0" fmla="*/ 170697 h 276284"/>
              <a:gd name="connsiteX1" fmla="*/ 65859 w 387958"/>
              <a:gd name="connsiteY1" fmla="*/ 1195 h 276284"/>
              <a:gd name="connsiteX2" fmla="*/ 387958 w 387958"/>
              <a:gd name="connsiteY2" fmla="*/ 134978 h 276284"/>
              <a:gd name="connsiteX3" fmla="*/ 20615 w 387958"/>
              <a:gd name="connsiteY3" fmla="*/ 275905 h 276284"/>
              <a:gd name="connsiteX4" fmla="*/ 48560 w 387958"/>
              <a:gd name="connsiteY4" fmla="*/ 170697 h 276284"/>
              <a:gd name="connsiteX0" fmla="*/ 48560 w 387971"/>
              <a:gd name="connsiteY0" fmla="*/ 170697 h 276284"/>
              <a:gd name="connsiteX1" fmla="*/ 65859 w 387971"/>
              <a:gd name="connsiteY1" fmla="*/ 1195 h 276284"/>
              <a:gd name="connsiteX2" fmla="*/ 387958 w 387971"/>
              <a:gd name="connsiteY2" fmla="*/ 134978 h 276284"/>
              <a:gd name="connsiteX3" fmla="*/ 20615 w 387971"/>
              <a:gd name="connsiteY3" fmla="*/ 275905 h 276284"/>
              <a:gd name="connsiteX4" fmla="*/ 48560 w 387971"/>
              <a:gd name="connsiteY4" fmla="*/ 170697 h 276284"/>
              <a:gd name="connsiteX0" fmla="*/ 55887 w 385773"/>
              <a:gd name="connsiteY0" fmla="*/ 162649 h 275226"/>
              <a:gd name="connsiteX1" fmla="*/ 63661 w 385773"/>
              <a:gd name="connsiteY1" fmla="*/ 290 h 275226"/>
              <a:gd name="connsiteX2" fmla="*/ 385760 w 385773"/>
              <a:gd name="connsiteY2" fmla="*/ 134073 h 275226"/>
              <a:gd name="connsiteX3" fmla="*/ 18417 w 385773"/>
              <a:gd name="connsiteY3" fmla="*/ 275000 h 275226"/>
              <a:gd name="connsiteX4" fmla="*/ 55887 w 385773"/>
              <a:gd name="connsiteY4" fmla="*/ 162649 h 275226"/>
              <a:gd name="connsiteX0" fmla="*/ 55887 w 385773"/>
              <a:gd name="connsiteY0" fmla="*/ 162655 h 275232"/>
              <a:gd name="connsiteX1" fmla="*/ 63661 w 385773"/>
              <a:gd name="connsiteY1" fmla="*/ 296 h 275232"/>
              <a:gd name="connsiteX2" fmla="*/ 385760 w 385773"/>
              <a:gd name="connsiteY2" fmla="*/ 134079 h 275232"/>
              <a:gd name="connsiteX3" fmla="*/ 18417 w 385773"/>
              <a:gd name="connsiteY3" fmla="*/ 275006 h 275232"/>
              <a:gd name="connsiteX4" fmla="*/ 55887 w 385773"/>
              <a:gd name="connsiteY4" fmla="*/ 162655 h 27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73" h="275232">
                <a:moveTo>
                  <a:pt x="55887" y="162655"/>
                </a:moveTo>
                <a:cubicBezTo>
                  <a:pt x="63428" y="116870"/>
                  <a:pt x="8682" y="-6848"/>
                  <a:pt x="63661" y="296"/>
                </a:cubicBezTo>
                <a:cubicBezTo>
                  <a:pt x="118640" y="7440"/>
                  <a:pt x="383379" y="49992"/>
                  <a:pt x="385760" y="134079"/>
                </a:cubicBezTo>
                <a:cubicBezTo>
                  <a:pt x="388141" y="227692"/>
                  <a:pt x="73396" y="270243"/>
                  <a:pt x="18417" y="275006"/>
                </a:cubicBezTo>
                <a:cubicBezTo>
                  <a:pt x="-36562" y="279769"/>
                  <a:pt x="48346" y="208440"/>
                  <a:pt x="55887" y="162655"/>
                </a:cubicBezTo>
                <a:close/>
              </a:path>
            </a:pathLst>
          </a:custGeom>
          <a:solidFill>
            <a:srgbClr val="93B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72A27F9-CBEB-41FA-949F-2AE3314D6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</a:t>
            </a:fld>
            <a:endParaRPr lang="es-A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1EABCCA-85BF-4043-A591-28C9F286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194" y="1775637"/>
            <a:ext cx="3450746" cy="1820021"/>
          </a:xfrm>
        </p:spPr>
        <p:txBody>
          <a:bodyPr/>
          <a:lstStyle/>
          <a:p>
            <a:pPr algn="ctr"/>
            <a:r>
              <a:rPr lang="es-MX" sz="1800" dirty="0"/>
              <a:t>Observando los trastornos deglutorios de los pacientes traqueostomizados,</a:t>
            </a:r>
            <a:br>
              <a:rPr lang="es-MX" sz="1800" dirty="0"/>
            </a:br>
            <a:r>
              <a:rPr lang="es-MX" sz="1800" dirty="0"/>
              <a:t>se planteó realizar un flujograma para que todos comprendamos los pasos necesarios para la evaluación y rehabilitación de la deglución.</a:t>
            </a:r>
            <a:endParaRPr lang="es-AR" sz="140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52B49CB-9A0D-41FE-9E9C-C8540522E49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AR" sz="2400" dirty="0"/>
              <a:t>¿POR QUÉ?</a:t>
            </a:r>
          </a:p>
        </p:txBody>
      </p:sp>
    </p:spTree>
    <p:extLst>
      <p:ext uri="{BB962C8B-B14F-4D97-AF65-F5344CB8AC3E}">
        <p14:creationId xmlns:p14="http://schemas.microsoft.com/office/powerpoint/2010/main" val="182993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CB11B5-7205-4323-822B-C6D366A69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40" b="76823" l="47365" r="95827">
                        <a14:foregroundMark x1="62958" y1="52995" x2="82211" y2="38151"/>
                        <a14:foregroundMark x1="82211" y1="38151" x2="82284" y2="37760"/>
                        <a14:foregroundMark x1="59663" y1="54167" x2="54466" y2="37109"/>
                        <a14:foregroundMark x1="54466" y1="37109" x2="63616" y2="39063"/>
                        <a14:foregroundMark x1="63616" y1="39063" x2="68448" y2="44792"/>
                        <a14:foregroundMark x1="47365" y1="34635" x2="48902" y2="76823"/>
                        <a14:foregroundMark x1="74378" y1="19401" x2="93485" y2="31901"/>
                        <a14:foregroundMark x1="93485" y1="31901" x2="65373" y2="50651"/>
                        <a14:foregroundMark x1="65373" y1="50651" x2="69327" y2="53776"/>
                        <a14:foregroundMark x1="74817" y1="12240" x2="74817" y2="12240"/>
                        <a14:foregroundMark x1="74817" y1="12240" x2="74817" y2="12240"/>
                        <a14:foregroundMark x1="78990" y1="57292" x2="78990" y2="57292"/>
                        <a14:foregroundMark x1="78990" y1="57292" x2="78990" y2="57292"/>
                        <a14:foregroundMark x1="78990" y1="57292" x2="87994" y2="43880"/>
                        <a14:foregroundMark x1="87994" y1="43880" x2="88433" y2="43620"/>
                        <a14:foregroundMark x1="75256" y1="69401" x2="77672" y2="35417"/>
                        <a14:foregroundMark x1="73499" y1="30339" x2="73499" y2="30339"/>
                        <a14:foregroundMark x1="73499" y1="30339" x2="73499" y2="30339"/>
                        <a14:foregroundMark x1="56369" y1="32682" x2="56369" y2="32682"/>
                        <a14:foregroundMark x1="56369" y1="32682" x2="56369" y2="32682"/>
                        <a14:foregroundMark x1="56149" y1="31120" x2="56149" y2="31120"/>
                        <a14:foregroundMark x1="56149" y1="31120" x2="56149" y2="31120"/>
                        <a14:foregroundMark x1="53221" y1="31771" x2="61201" y2="36849"/>
                        <a14:foregroundMark x1="58272" y1="31641" x2="65520" y2="31250"/>
                        <a14:foregroundMark x1="82064" y1="61198" x2="93411" y2="57161"/>
                        <a14:foregroundMark x1="93411" y1="57161" x2="93924" y2="57161"/>
                        <a14:foregroundMark x1="86384" y1="60938" x2="95827" y2="65234"/>
                        <a14:foregroundMark x1="58272" y1="31120" x2="60688" y2="28906"/>
                        <a14:foregroundMark x1="56003" y1="30078" x2="62518" y2="27865"/>
                        <a14:foregroundMark x1="51318" y1="30599" x2="52782" y2="28906"/>
                        <a14:foregroundMark x1="68887" y1="27995" x2="70498" y2="27865"/>
                      </a14:backgroundRemoval>
                    </a14:imgEffect>
                  </a14:imgLayer>
                </a14:imgProps>
              </a:ext>
            </a:extLst>
          </a:blip>
          <a:srcRect l="45931" t="11775" r="6250" b="36290"/>
          <a:stretch/>
        </p:blipFill>
        <p:spPr>
          <a:xfrm>
            <a:off x="571499" y="3545184"/>
            <a:ext cx="2617551" cy="1598316"/>
          </a:xfrm>
          <a:prstGeom prst="rect">
            <a:avLst/>
          </a:prstGeom>
        </p:spPr>
      </p:pic>
      <p:sp>
        <p:nvSpPr>
          <p:cNvPr id="1973" name="Google Shape;1973;p3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 dirty="0"/>
          </a:p>
        </p:txBody>
      </p:sp>
      <p:sp>
        <p:nvSpPr>
          <p:cNvPr id="1974" name="Google Shape;1974;p39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FLUJOGRAMA</a:t>
            </a:r>
            <a:endParaRPr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CD5E47-DE23-47C8-B431-284A4593B5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9767" t="21967" r="31047" b="15917"/>
          <a:stretch/>
        </p:blipFill>
        <p:spPr>
          <a:xfrm>
            <a:off x="3183743" y="276226"/>
            <a:ext cx="5234027" cy="46645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Google Shape;1490;p26">
            <a:extLst>
              <a:ext uri="{FF2B5EF4-FFF2-40B4-BE49-F238E27FC236}">
                <a16:creationId xmlns:a16="http://schemas.microsoft.com/office/drawing/2014/main" id="{33705D70-C7E7-4B81-A157-04936384AC77}"/>
              </a:ext>
            </a:extLst>
          </p:cNvPr>
          <p:cNvSpPr txBox="1">
            <a:spLocks/>
          </p:cNvSpPr>
          <p:nvPr/>
        </p:nvSpPr>
        <p:spPr>
          <a:xfrm>
            <a:off x="352425" y="1171574"/>
            <a:ext cx="1670221" cy="210502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 b="0" i="0" u="none" strike="noStrike" cap="none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endParaRPr lang="es-AR" sz="1800" dirty="0"/>
          </a:p>
          <a:p>
            <a:pPr algn="ctr"/>
            <a:r>
              <a:rPr lang="es-AR" sz="1800" dirty="0"/>
              <a:t>EVALUACIÓN DE LA DEGLUCIÓN</a:t>
            </a:r>
          </a:p>
          <a:p>
            <a:pPr algn="ctr"/>
            <a:r>
              <a:rPr lang="es-AR" sz="1800" dirty="0"/>
              <a:t> EN </a:t>
            </a:r>
          </a:p>
          <a:p>
            <a:pPr algn="ctr"/>
            <a:r>
              <a:rPr lang="es-AR" sz="1800" dirty="0"/>
              <a:t>PACIENTES CON TRAQUEOSTOMÍA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70DB64-55CA-DDB9-E85D-7292ECD62E1F}"/>
              </a:ext>
            </a:extLst>
          </p:cNvPr>
          <p:cNvSpPr/>
          <p:nvPr/>
        </p:nvSpPr>
        <p:spPr>
          <a:xfrm rot="21315906">
            <a:off x="914934" y="4008603"/>
            <a:ext cx="890540" cy="45719"/>
          </a:xfrm>
          <a:prstGeom prst="rect">
            <a:avLst/>
          </a:prstGeom>
          <a:solidFill>
            <a:srgbClr val="4675AB"/>
          </a:solidFill>
          <a:ln>
            <a:solidFill>
              <a:srgbClr val="467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71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4"/>
          <p:cNvGrpSpPr/>
          <p:nvPr/>
        </p:nvGrpSpPr>
        <p:grpSpPr>
          <a:xfrm>
            <a:off x="3874285" y="1928481"/>
            <a:ext cx="1406072" cy="1904941"/>
            <a:chOff x="3235125" y="240375"/>
            <a:chExt cx="1129375" cy="1529950"/>
          </a:xfrm>
        </p:grpSpPr>
        <p:sp>
          <p:nvSpPr>
            <p:cNvPr id="1667" name="Google Shape;1667;p34"/>
            <p:cNvSpPr/>
            <p:nvPr/>
          </p:nvSpPr>
          <p:spPr>
            <a:xfrm>
              <a:off x="3649875" y="1480600"/>
              <a:ext cx="304425" cy="289725"/>
            </a:xfrm>
            <a:custGeom>
              <a:avLst/>
              <a:gdLst/>
              <a:ahLst/>
              <a:cxnLst/>
              <a:rect l="l" t="t" r="r" b="b"/>
              <a:pathLst>
                <a:path w="12177" h="11589" extrusionOk="0">
                  <a:moveTo>
                    <a:pt x="0" y="1"/>
                  </a:moveTo>
                  <a:lnTo>
                    <a:pt x="0" y="11589"/>
                  </a:lnTo>
                  <a:lnTo>
                    <a:pt x="12176" y="11589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649875" y="1480600"/>
              <a:ext cx="304425" cy="146025"/>
            </a:xfrm>
            <a:custGeom>
              <a:avLst/>
              <a:gdLst/>
              <a:ahLst/>
              <a:cxnLst/>
              <a:rect l="l" t="t" r="r" b="b"/>
              <a:pathLst>
                <a:path w="12177" h="5841" extrusionOk="0">
                  <a:moveTo>
                    <a:pt x="0" y="1"/>
                  </a:moveTo>
                  <a:lnTo>
                    <a:pt x="0" y="4799"/>
                  </a:lnTo>
                  <a:cubicBezTo>
                    <a:pt x="1901" y="5478"/>
                    <a:pt x="3961" y="5840"/>
                    <a:pt x="6133" y="5840"/>
                  </a:cubicBezTo>
                  <a:cubicBezTo>
                    <a:pt x="8216" y="5840"/>
                    <a:pt x="10275" y="5478"/>
                    <a:pt x="12176" y="4799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5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235125" y="884250"/>
              <a:ext cx="240500" cy="240500"/>
            </a:xfrm>
            <a:custGeom>
              <a:avLst/>
              <a:gdLst/>
              <a:ahLst/>
              <a:cxnLst/>
              <a:rect l="l" t="t" r="r" b="b"/>
              <a:pathLst>
                <a:path w="9620" h="9620" extrusionOk="0">
                  <a:moveTo>
                    <a:pt x="4799" y="1"/>
                  </a:moveTo>
                  <a:cubicBezTo>
                    <a:pt x="2174" y="1"/>
                    <a:pt x="1" y="2173"/>
                    <a:pt x="1" y="4799"/>
                  </a:cubicBezTo>
                  <a:cubicBezTo>
                    <a:pt x="1" y="7447"/>
                    <a:pt x="2174" y="9619"/>
                    <a:pt x="4799" y="9619"/>
                  </a:cubicBezTo>
                  <a:cubicBezTo>
                    <a:pt x="7447" y="9619"/>
                    <a:pt x="9619" y="7447"/>
                    <a:pt x="9619" y="4799"/>
                  </a:cubicBezTo>
                  <a:cubicBezTo>
                    <a:pt x="9619" y="2173"/>
                    <a:pt x="7447" y="1"/>
                    <a:pt x="4799" y="1"/>
                  </a:cubicBezTo>
                  <a:close/>
                </a:path>
              </a:pathLst>
            </a:custGeom>
            <a:solidFill>
              <a:srgbClr val="E5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4124000" y="884250"/>
              <a:ext cx="240500" cy="240500"/>
            </a:xfrm>
            <a:custGeom>
              <a:avLst/>
              <a:gdLst/>
              <a:ahLst/>
              <a:cxnLst/>
              <a:rect l="l" t="t" r="r" b="b"/>
              <a:pathLst>
                <a:path w="9620" h="9620" extrusionOk="0">
                  <a:moveTo>
                    <a:pt x="4799" y="1"/>
                  </a:moveTo>
                  <a:cubicBezTo>
                    <a:pt x="2173" y="1"/>
                    <a:pt x="1" y="2173"/>
                    <a:pt x="1" y="4799"/>
                  </a:cubicBezTo>
                  <a:cubicBezTo>
                    <a:pt x="1" y="7447"/>
                    <a:pt x="2173" y="9619"/>
                    <a:pt x="4799" y="9619"/>
                  </a:cubicBezTo>
                  <a:cubicBezTo>
                    <a:pt x="7447" y="9619"/>
                    <a:pt x="9619" y="7447"/>
                    <a:pt x="9619" y="4799"/>
                  </a:cubicBezTo>
                  <a:cubicBezTo>
                    <a:pt x="9619" y="2173"/>
                    <a:pt x="7447" y="1"/>
                    <a:pt x="4799" y="1"/>
                  </a:cubicBezTo>
                  <a:close/>
                </a:path>
              </a:pathLst>
            </a:custGeom>
            <a:solidFill>
              <a:srgbClr val="E5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3355075" y="384100"/>
              <a:ext cx="896250" cy="1165000"/>
            </a:xfrm>
            <a:custGeom>
              <a:avLst/>
              <a:gdLst/>
              <a:ahLst/>
              <a:cxnLst/>
              <a:rect l="l" t="t" r="r" b="b"/>
              <a:pathLst>
                <a:path w="35850" h="46600" extrusionOk="0">
                  <a:moveTo>
                    <a:pt x="17925" y="0"/>
                  </a:moveTo>
                  <a:cubicBezTo>
                    <a:pt x="8035" y="0"/>
                    <a:pt x="1" y="8034"/>
                    <a:pt x="1" y="17925"/>
                  </a:cubicBezTo>
                  <a:lnTo>
                    <a:pt x="1" y="28675"/>
                  </a:lnTo>
                  <a:cubicBezTo>
                    <a:pt x="1" y="38588"/>
                    <a:pt x="8035" y="46599"/>
                    <a:pt x="17925" y="46599"/>
                  </a:cubicBezTo>
                  <a:cubicBezTo>
                    <a:pt x="27838" y="46599"/>
                    <a:pt x="35850" y="38588"/>
                    <a:pt x="35850" y="28675"/>
                  </a:cubicBezTo>
                  <a:lnTo>
                    <a:pt x="35850" y="17925"/>
                  </a:lnTo>
                  <a:cubicBezTo>
                    <a:pt x="35850" y="8034"/>
                    <a:pt x="27838" y="0"/>
                    <a:pt x="17925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3235125" y="240375"/>
              <a:ext cx="1105600" cy="763850"/>
            </a:xfrm>
            <a:custGeom>
              <a:avLst/>
              <a:gdLst/>
              <a:ahLst/>
              <a:cxnLst/>
              <a:rect l="l" t="t" r="r" b="b"/>
              <a:pathLst>
                <a:path w="44224" h="30554" extrusionOk="0">
                  <a:moveTo>
                    <a:pt x="22067" y="1"/>
                  </a:moveTo>
                  <a:cubicBezTo>
                    <a:pt x="14802" y="1"/>
                    <a:pt x="18491" y="3486"/>
                    <a:pt x="18491" y="3486"/>
                  </a:cubicBezTo>
                  <a:cubicBezTo>
                    <a:pt x="18491" y="3486"/>
                    <a:pt x="15191" y="3040"/>
                    <a:pt x="11975" y="3040"/>
                  </a:cubicBezTo>
                  <a:cubicBezTo>
                    <a:pt x="9484" y="3040"/>
                    <a:pt x="7044" y="3307"/>
                    <a:pt x="6225" y="4255"/>
                  </a:cubicBezTo>
                  <a:cubicBezTo>
                    <a:pt x="4437" y="6428"/>
                    <a:pt x="8759" y="6881"/>
                    <a:pt x="8759" y="6881"/>
                  </a:cubicBezTo>
                  <a:cubicBezTo>
                    <a:pt x="8759" y="6881"/>
                    <a:pt x="1" y="10389"/>
                    <a:pt x="1314" y="11973"/>
                  </a:cubicBezTo>
                  <a:cubicBezTo>
                    <a:pt x="2379" y="13174"/>
                    <a:pt x="4014" y="13325"/>
                    <a:pt x="4771" y="13325"/>
                  </a:cubicBezTo>
                  <a:cubicBezTo>
                    <a:pt x="5028" y="13325"/>
                    <a:pt x="5184" y="13308"/>
                    <a:pt x="5184" y="13308"/>
                  </a:cubicBezTo>
                  <a:lnTo>
                    <a:pt x="5184" y="13308"/>
                  </a:lnTo>
                  <a:cubicBezTo>
                    <a:pt x="5184" y="13308"/>
                    <a:pt x="1223" y="16612"/>
                    <a:pt x="3780" y="18581"/>
                  </a:cubicBezTo>
                  <a:cubicBezTo>
                    <a:pt x="3871" y="18672"/>
                    <a:pt x="3961" y="18672"/>
                    <a:pt x="4052" y="18762"/>
                  </a:cubicBezTo>
                  <a:cubicBezTo>
                    <a:pt x="3101" y="24330"/>
                    <a:pt x="3577" y="30554"/>
                    <a:pt x="5568" y="30554"/>
                  </a:cubicBezTo>
                  <a:cubicBezTo>
                    <a:pt x="7741" y="30554"/>
                    <a:pt x="8963" y="23108"/>
                    <a:pt x="9325" y="18966"/>
                  </a:cubicBezTo>
                  <a:cubicBezTo>
                    <a:pt x="18016" y="18491"/>
                    <a:pt x="33292" y="15753"/>
                    <a:pt x="33293" y="15752"/>
                  </a:cubicBezTo>
                  <a:lnTo>
                    <a:pt x="33293" y="15752"/>
                  </a:lnTo>
                  <a:cubicBezTo>
                    <a:pt x="33293" y="15753"/>
                    <a:pt x="33207" y="19064"/>
                    <a:pt x="33978" y="19064"/>
                  </a:cubicBezTo>
                  <a:cubicBezTo>
                    <a:pt x="33998" y="19064"/>
                    <a:pt x="34018" y="19061"/>
                    <a:pt x="34039" y="19057"/>
                  </a:cubicBezTo>
                  <a:cubicBezTo>
                    <a:pt x="34899" y="18966"/>
                    <a:pt x="36597" y="16409"/>
                    <a:pt x="36597" y="16409"/>
                  </a:cubicBezTo>
                  <a:cubicBezTo>
                    <a:pt x="36597" y="16409"/>
                    <a:pt x="37615" y="30554"/>
                    <a:pt x="40648" y="30554"/>
                  </a:cubicBezTo>
                  <a:cubicBezTo>
                    <a:pt x="44224" y="30554"/>
                    <a:pt x="42821" y="10275"/>
                    <a:pt x="37253" y="10185"/>
                  </a:cubicBezTo>
                  <a:cubicBezTo>
                    <a:pt x="37253" y="10185"/>
                    <a:pt x="32523" y="1"/>
                    <a:pt x="22067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725675" y="1029000"/>
              <a:ext cx="122250" cy="175525"/>
            </a:xfrm>
            <a:custGeom>
              <a:avLst/>
              <a:gdLst/>
              <a:ahLst/>
              <a:cxnLst/>
              <a:rect l="l" t="t" r="r" b="b"/>
              <a:pathLst>
                <a:path w="4890" h="7021" extrusionOk="0">
                  <a:moveTo>
                    <a:pt x="3834" y="0"/>
                  </a:moveTo>
                  <a:cubicBezTo>
                    <a:pt x="3669" y="0"/>
                    <a:pt x="3485" y="15"/>
                    <a:pt x="3282" y="50"/>
                  </a:cubicBezTo>
                  <a:cubicBezTo>
                    <a:pt x="2717" y="50"/>
                    <a:pt x="2151" y="344"/>
                    <a:pt x="1585" y="706"/>
                  </a:cubicBezTo>
                  <a:cubicBezTo>
                    <a:pt x="1019" y="1091"/>
                    <a:pt x="453" y="1657"/>
                    <a:pt x="182" y="2494"/>
                  </a:cubicBezTo>
                  <a:cubicBezTo>
                    <a:pt x="1" y="3264"/>
                    <a:pt x="1" y="4101"/>
                    <a:pt x="272" y="4757"/>
                  </a:cubicBezTo>
                  <a:cubicBezTo>
                    <a:pt x="453" y="5436"/>
                    <a:pt x="838" y="5889"/>
                    <a:pt x="1223" y="6274"/>
                  </a:cubicBezTo>
                  <a:cubicBezTo>
                    <a:pt x="1970" y="7021"/>
                    <a:pt x="2626" y="7021"/>
                    <a:pt x="2626" y="7021"/>
                  </a:cubicBezTo>
                  <a:cubicBezTo>
                    <a:pt x="2717" y="6930"/>
                    <a:pt x="2060" y="6658"/>
                    <a:pt x="1495" y="6002"/>
                  </a:cubicBezTo>
                  <a:cubicBezTo>
                    <a:pt x="929" y="5323"/>
                    <a:pt x="363" y="4010"/>
                    <a:pt x="838" y="2698"/>
                  </a:cubicBezTo>
                  <a:cubicBezTo>
                    <a:pt x="1223" y="1363"/>
                    <a:pt x="2445" y="706"/>
                    <a:pt x="3396" y="435"/>
                  </a:cubicBezTo>
                  <a:cubicBezTo>
                    <a:pt x="3701" y="360"/>
                    <a:pt x="3970" y="340"/>
                    <a:pt x="4193" y="340"/>
                  </a:cubicBezTo>
                  <a:cubicBezTo>
                    <a:pt x="4458" y="340"/>
                    <a:pt x="4658" y="369"/>
                    <a:pt x="4777" y="369"/>
                  </a:cubicBezTo>
                  <a:cubicBezTo>
                    <a:pt x="4833" y="369"/>
                    <a:pt x="4871" y="362"/>
                    <a:pt x="4889" y="344"/>
                  </a:cubicBezTo>
                  <a:cubicBezTo>
                    <a:pt x="4889" y="253"/>
                    <a:pt x="4522" y="0"/>
                    <a:pt x="3834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3831500" y="1162150"/>
              <a:ext cx="37925" cy="26050"/>
            </a:xfrm>
            <a:custGeom>
              <a:avLst/>
              <a:gdLst/>
              <a:ahLst/>
              <a:cxnLst/>
              <a:rect l="l" t="t" r="r" b="b"/>
              <a:pathLst>
                <a:path w="1517" h="1042" extrusionOk="0">
                  <a:moveTo>
                    <a:pt x="1212" y="0"/>
                  </a:moveTo>
                  <a:cubicBezTo>
                    <a:pt x="1044" y="0"/>
                    <a:pt x="809" y="105"/>
                    <a:pt x="566" y="291"/>
                  </a:cubicBezTo>
                  <a:cubicBezTo>
                    <a:pt x="294" y="472"/>
                    <a:pt x="0" y="767"/>
                    <a:pt x="181" y="948"/>
                  </a:cubicBezTo>
                  <a:cubicBezTo>
                    <a:pt x="221" y="1012"/>
                    <a:pt x="281" y="1042"/>
                    <a:pt x="359" y="1042"/>
                  </a:cubicBezTo>
                  <a:cubicBezTo>
                    <a:pt x="501" y="1042"/>
                    <a:pt x="702" y="942"/>
                    <a:pt x="951" y="767"/>
                  </a:cubicBezTo>
                  <a:cubicBezTo>
                    <a:pt x="1313" y="563"/>
                    <a:pt x="1516" y="291"/>
                    <a:pt x="1426" y="110"/>
                  </a:cubicBezTo>
                  <a:cubicBezTo>
                    <a:pt x="1384" y="36"/>
                    <a:pt x="1309" y="0"/>
                    <a:pt x="1212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732475" y="1193175"/>
              <a:ext cx="181650" cy="86475"/>
            </a:xfrm>
            <a:custGeom>
              <a:avLst/>
              <a:gdLst/>
              <a:ahLst/>
              <a:cxnLst/>
              <a:rect l="l" t="t" r="r" b="b"/>
              <a:pathLst>
                <a:path w="7266" h="3459" extrusionOk="0">
                  <a:moveTo>
                    <a:pt x="7175" y="1"/>
                  </a:moveTo>
                  <a:cubicBezTo>
                    <a:pt x="7084" y="1"/>
                    <a:pt x="6971" y="454"/>
                    <a:pt x="6518" y="1132"/>
                  </a:cubicBezTo>
                  <a:cubicBezTo>
                    <a:pt x="6043" y="1789"/>
                    <a:pt x="5183" y="2536"/>
                    <a:pt x="4052" y="2717"/>
                  </a:cubicBezTo>
                  <a:cubicBezTo>
                    <a:pt x="3790" y="2780"/>
                    <a:pt x="3537" y="2807"/>
                    <a:pt x="3293" y="2807"/>
                  </a:cubicBezTo>
                  <a:cubicBezTo>
                    <a:pt x="2401" y="2807"/>
                    <a:pt x="1648" y="2434"/>
                    <a:pt x="1132" y="2060"/>
                  </a:cubicBezTo>
                  <a:cubicBezTo>
                    <a:pt x="476" y="1698"/>
                    <a:pt x="181" y="1223"/>
                    <a:pt x="91" y="1223"/>
                  </a:cubicBezTo>
                  <a:cubicBezTo>
                    <a:pt x="0" y="1314"/>
                    <a:pt x="181" y="1879"/>
                    <a:pt x="860" y="2445"/>
                  </a:cubicBezTo>
                  <a:cubicBezTo>
                    <a:pt x="1411" y="2920"/>
                    <a:pt x="2361" y="3459"/>
                    <a:pt x="3482" y="3459"/>
                  </a:cubicBezTo>
                  <a:cubicBezTo>
                    <a:pt x="3696" y="3459"/>
                    <a:pt x="3917" y="3439"/>
                    <a:pt x="4142" y="3396"/>
                  </a:cubicBezTo>
                  <a:cubicBezTo>
                    <a:pt x="5568" y="3101"/>
                    <a:pt x="6518" y="2151"/>
                    <a:pt x="6881" y="1404"/>
                  </a:cubicBezTo>
                  <a:cubicBezTo>
                    <a:pt x="7265" y="567"/>
                    <a:pt x="7265" y="1"/>
                    <a:pt x="717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3572350" y="1027825"/>
              <a:ext cx="37375" cy="113325"/>
            </a:xfrm>
            <a:custGeom>
              <a:avLst/>
              <a:gdLst/>
              <a:ahLst/>
              <a:cxnLst/>
              <a:rect l="l" t="t" r="r" b="b"/>
              <a:pathLst>
                <a:path w="1495" h="4533" extrusionOk="0">
                  <a:moveTo>
                    <a:pt x="611" y="1"/>
                  </a:moveTo>
                  <a:cubicBezTo>
                    <a:pt x="596" y="1"/>
                    <a:pt x="581" y="3"/>
                    <a:pt x="566" y="6"/>
                  </a:cubicBezTo>
                  <a:cubicBezTo>
                    <a:pt x="272" y="6"/>
                    <a:pt x="1" y="1047"/>
                    <a:pt x="182" y="2270"/>
                  </a:cubicBezTo>
                  <a:cubicBezTo>
                    <a:pt x="272" y="3582"/>
                    <a:pt x="657" y="4533"/>
                    <a:pt x="1042" y="4533"/>
                  </a:cubicBezTo>
                  <a:cubicBezTo>
                    <a:pt x="1313" y="4442"/>
                    <a:pt x="1494" y="3401"/>
                    <a:pt x="1404" y="2179"/>
                  </a:cubicBezTo>
                  <a:cubicBezTo>
                    <a:pt x="1317" y="1007"/>
                    <a:pt x="959" y="1"/>
                    <a:pt x="61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4005750" y="999525"/>
              <a:ext cx="37950" cy="108975"/>
            </a:xfrm>
            <a:custGeom>
              <a:avLst/>
              <a:gdLst/>
              <a:ahLst/>
              <a:cxnLst/>
              <a:rect l="l" t="t" r="r" b="b"/>
              <a:pathLst>
                <a:path w="1518" h="4359" extrusionOk="0">
                  <a:moveTo>
                    <a:pt x="528" y="1"/>
                  </a:moveTo>
                  <a:cubicBezTo>
                    <a:pt x="511" y="1"/>
                    <a:pt x="493" y="3"/>
                    <a:pt x="476" y="7"/>
                  </a:cubicBezTo>
                  <a:cubicBezTo>
                    <a:pt x="204" y="7"/>
                    <a:pt x="1" y="1048"/>
                    <a:pt x="114" y="2270"/>
                  </a:cubicBezTo>
                  <a:cubicBezTo>
                    <a:pt x="287" y="3438"/>
                    <a:pt x="646" y="4358"/>
                    <a:pt x="994" y="4358"/>
                  </a:cubicBezTo>
                  <a:cubicBezTo>
                    <a:pt x="1010" y="4358"/>
                    <a:pt x="1026" y="4356"/>
                    <a:pt x="1042" y="4352"/>
                  </a:cubicBezTo>
                  <a:cubicBezTo>
                    <a:pt x="1336" y="4352"/>
                    <a:pt x="1517" y="3311"/>
                    <a:pt x="1426" y="2089"/>
                  </a:cubicBezTo>
                  <a:cubicBezTo>
                    <a:pt x="1254" y="900"/>
                    <a:pt x="895" y="1"/>
                    <a:pt x="52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3480125" y="833700"/>
              <a:ext cx="157875" cy="102225"/>
            </a:xfrm>
            <a:custGeom>
              <a:avLst/>
              <a:gdLst/>
              <a:ahLst/>
              <a:cxnLst/>
              <a:rect l="l" t="t" r="r" b="b"/>
              <a:pathLst>
                <a:path w="6315" h="4089" extrusionOk="0">
                  <a:moveTo>
                    <a:pt x="4658" y="1"/>
                  </a:moveTo>
                  <a:cubicBezTo>
                    <a:pt x="3958" y="1"/>
                    <a:pt x="3083" y="152"/>
                    <a:pt x="2264" y="597"/>
                  </a:cubicBezTo>
                  <a:cubicBezTo>
                    <a:pt x="1223" y="1253"/>
                    <a:pt x="566" y="2113"/>
                    <a:pt x="295" y="2860"/>
                  </a:cubicBezTo>
                  <a:cubicBezTo>
                    <a:pt x="1" y="3516"/>
                    <a:pt x="1" y="3992"/>
                    <a:pt x="204" y="4082"/>
                  </a:cubicBezTo>
                  <a:cubicBezTo>
                    <a:pt x="214" y="4086"/>
                    <a:pt x="224" y="4088"/>
                    <a:pt x="235" y="4088"/>
                  </a:cubicBezTo>
                  <a:cubicBezTo>
                    <a:pt x="530" y="4088"/>
                    <a:pt x="1280" y="2645"/>
                    <a:pt x="2830" y="1729"/>
                  </a:cubicBezTo>
                  <a:cubicBezTo>
                    <a:pt x="4527" y="801"/>
                    <a:pt x="6224" y="982"/>
                    <a:pt x="6224" y="597"/>
                  </a:cubicBezTo>
                  <a:cubicBezTo>
                    <a:pt x="6315" y="416"/>
                    <a:pt x="5953" y="122"/>
                    <a:pt x="5183" y="31"/>
                  </a:cubicBezTo>
                  <a:cubicBezTo>
                    <a:pt x="5024" y="12"/>
                    <a:pt x="4847" y="1"/>
                    <a:pt x="465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3944650" y="777225"/>
              <a:ext cx="179375" cy="77525"/>
            </a:xfrm>
            <a:custGeom>
              <a:avLst/>
              <a:gdLst/>
              <a:ahLst/>
              <a:cxnLst/>
              <a:rect l="l" t="t" r="r" b="b"/>
              <a:pathLst>
                <a:path w="7175" h="3101" extrusionOk="0">
                  <a:moveTo>
                    <a:pt x="2176" y="0"/>
                  </a:moveTo>
                  <a:cubicBezTo>
                    <a:pt x="1788" y="0"/>
                    <a:pt x="1436" y="44"/>
                    <a:pt x="1132" y="117"/>
                  </a:cubicBezTo>
                  <a:cubicBezTo>
                    <a:pt x="385" y="321"/>
                    <a:pt x="0" y="593"/>
                    <a:pt x="0" y="683"/>
                  </a:cubicBezTo>
                  <a:cubicBezTo>
                    <a:pt x="91" y="1068"/>
                    <a:pt x="1788" y="887"/>
                    <a:pt x="3689" y="1543"/>
                  </a:cubicBezTo>
                  <a:cubicBezTo>
                    <a:pt x="5291" y="2131"/>
                    <a:pt x="6439" y="3101"/>
                    <a:pt x="6937" y="3101"/>
                  </a:cubicBezTo>
                  <a:cubicBezTo>
                    <a:pt x="6995" y="3101"/>
                    <a:pt x="7044" y="3088"/>
                    <a:pt x="7084" y="3060"/>
                  </a:cubicBezTo>
                  <a:cubicBezTo>
                    <a:pt x="7175" y="2946"/>
                    <a:pt x="6971" y="2494"/>
                    <a:pt x="6518" y="1928"/>
                  </a:cubicBezTo>
                  <a:cubicBezTo>
                    <a:pt x="6043" y="1362"/>
                    <a:pt x="5183" y="683"/>
                    <a:pt x="4052" y="321"/>
                  </a:cubicBezTo>
                  <a:cubicBezTo>
                    <a:pt x="3380" y="93"/>
                    <a:pt x="2741" y="0"/>
                    <a:pt x="217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279600" y="1016100"/>
              <a:ext cx="26050" cy="63950"/>
            </a:xfrm>
            <a:custGeom>
              <a:avLst/>
              <a:gdLst/>
              <a:ahLst/>
              <a:cxnLst/>
              <a:rect l="l" t="t" r="r" b="b"/>
              <a:pathLst>
                <a:path w="1042" h="2558" extrusionOk="0">
                  <a:moveTo>
                    <a:pt x="566" y="0"/>
                  </a:moveTo>
                  <a:cubicBezTo>
                    <a:pt x="476" y="0"/>
                    <a:pt x="838" y="566"/>
                    <a:pt x="657" y="1313"/>
                  </a:cubicBezTo>
                  <a:cubicBezTo>
                    <a:pt x="476" y="2082"/>
                    <a:pt x="1" y="2444"/>
                    <a:pt x="91" y="2557"/>
                  </a:cubicBezTo>
                  <a:cubicBezTo>
                    <a:pt x="91" y="2557"/>
                    <a:pt x="272" y="2557"/>
                    <a:pt x="476" y="2354"/>
                  </a:cubicBezTo>
                  <a:cubicBezTo>
                    <a:pt x="657" y="2173"/>
                    <a:pt x="838" y="1788"/>
                    <a:pt x="928" y="1426"/>
                  </a:cubicBezTo>
                  <a:cubicBezTo>
                    <a:pt x="1042" y="951"/>
                    <a:pt x="928" y="566"/>
                    <a:pt x="838" y="385"/>
                  </a:cubicBezTo>
                  <a:cubicBezTo>
                    <a:pt x="747" y="91"/>
                    <a:pt x="657" y="0"/>
                    <a:pt x="56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289450" y="992325"/>
              <a:ext cx="26050" cy="64850"/>
            </a:xfrm>
            <a:custGeom>
              <a:avLst/>
              <a:gdLst/>
              <a:ahLst/>
              <a:cxnLst/>
              <a:rect l="l" t="t" r="r" b="b"/>
              <a:pathLst>
                <a:path w="1042" h="2594" extrusionOk="0">
                  <a:moveTo>
                    <a:pt x="476" y="1"/>
                  </a:moveTo>
                  <a:lnTo>
                    <a:pt x="476" y="1"/>
                  </a:lnTo>
                  <a:cubicBezTo>
                    <a:pt x="476" y="1"/>
                    <a:pt x="272" y="114"/>
                    <a:pt x="182" y="385"/>
                  </a:cubicBezTo>
                  <a:cubicBezTo>
                    <a:pt x="91" y="679"/>
                    <a:pt x="1" y="1042"/>
                    <a:pt x="91" y="1426"/>
                  </a:cubicBezTo>
                  <a:cubicBezTo>
                    <a:pt x="182" y="1902"/>
                    <a:pt x="363" y="2173"/>
                    <a:pt x="657" y="2377"/>
                  </a:cubicBezTo>
                  <a:cubicBezTo>
                    <a:pt x="789" y="2509"/>
                    <a:pt x="934" y="2593"/>
                    <a:pt x="1002" y="2593"/>
                  </a:cubicBezTo>
                  <a:cubicBezTo>
                    <a:pt x="1027" y="2593"/>
                    <a:pt x="1042" y="2582"/>
                    <a:pt x="1042" y="2558"/>
                  </a:cubicBezTo>
                  <a:cubicBezTo>
                    <a:pt x="1042" y="2467"/>
                    <a:pt x="566" y="2083"/>
                    <a:pt x="476" y="1426"/>
                  </a:cubicBezTo>
                  <a:cubicBezTo>
                    <a:pt x="272" y="679"/>
                    <a:pt x="566" y="114"/>
                    <a:pt x="47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2" name="Google Shape;1682;p34"/>
          <p:cNvGrpSpPr/>
          <p:nvPr/>
        </p:nvGrpSpPr>
        <p:grpSpPr>
          <a:xfrm>
            <a:off x="3233650" y="1326394"/>
            <a:ext cx="2676600" cy="2676600"/>
            <a:chOff x="3233650" y="1537138"/>
            <a:chExt cx="2676600" cy="2676600"/>
          </a:xfrm>
        </p:grpSpPr>
        <p:sp>
          <p:nvSpPr>
            <p:cNvPr id="1683" name="Google Shape;1683;p34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84" name="Google Shape;1684;p34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1685" name="Google Shape;1685;p34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 w="9525" cap="flat" cmpd="sng">
                <a:solidFill>
                  <a:srgbClr val="467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FF787F"/>
              </a:solidFill>
              <a:ln w="9525" cap="flat" cmpd="sng">
                <a:solidFill>
                  <a:srgbClr val="FF78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54255"/>
              </a:solidFill>
              <a:ln w="9525" cap="flat" cmpd="sng">
                <a:solidFill>
                  <a:srgbClr val="7542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 w="9525" cap="flat" cmpd="sng">
                <a:solidFill>
                  <a:srgbClr val="6D97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689" name="Google Shape;1689;p34"/>
          <p:cNvCxnSpPr/>
          <p:nvPr/>
        </p:nvCxnSpPr>
        <p:spPr>
          <a:xfrm>
            <a:off x="5899843" y="2662521"/>
            <a:ext cx="3290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0" name="Google Shape;1690;p34"/>
          <p:cNvCxnSpPr/>
          <p:nvPr/>
        </p:nvCxnSpPr>
        <p:spPr>
          <a:xfrm>
            <a:off x="-27150" y="2666425"/>
            <a:ext cx="3262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2" name="Google Shape;1692;p34"/>
          <p:cNvSpPr txBox="1"/>
          <p:nvPr/>
        </p:nvSpPr>
        <p:spPr>
          <a:xfrm>
            <a:off x="3233650" y="1000117"/>
            <a:ext cx="397491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 1</a:t>
            </a:r>
            <a:endParaRPr sz="1200" dirty="0">
              <a:solidFill>
                <a:srgbClr val="434343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693" name="Google Shape;1693;p34"/>
          <p:cNvSpPr txBox="1"/>
          <p:nvPr/>
        </p:nvSpPr>
        <p:spPr>
          <a:xfrm>
            <a:off x="2244348" y="2202847"/>
            <a:ext cx="5814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694" name="Google Shape;1694;p34"/>
          <p:cNvSpPr txBox="1"/>
          <p:nvPr/>
        </p:nvSpPr>
        <p:spPr>
          <a:xfrm>
            <a:off x="1134716" y="1307039"/>
            <a:ext cx="1702110" cy="92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PACIENTES CON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CÁNULA DE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TRAQUEOTOMÍA EN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WEANING</a:t>
            </a:r>
            <a:endParaRPr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695" name="Google Shape;1695;p34"/>
          <p:cNvSpPr txBox="1"/>
          <p:nvPr/>
        </p:nvSpPr>
        <p:spPr>
          <a:xfrm>
            <a:off x="2255426" y="1894907"/>
            <a:ext cx="5814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cxnSp>
        <p:nvCxnSpPr>
          <p:cNvPr id="1696" name="Google Shape;1696;p34"/>
          <p:cNvCxnSpPr/>
          <p:nvPr/>
        </p:nvCxnSpPr>
        <p:spPr>
          <a:xfrm>
            <a:off x="4571950" y="4002992"/>
            <a:ext cx="0" cy="1181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6" name="Google Shape;1706;p34"/>
          <p:cNvSpPr txBox="1">
            <a:spLocks noGrp="1"/>
          </p:cNvSpPr>
          <p:nvPr>
            <p:ph type="subTitle" idx="4294967295"/>
          </p:nvPr>
        </p:nvSpPr>
        <p:spPr>
          <a:xfrm>
            <a:off x="6451220" y="983767"/>
            <a:ext cx="19077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1708" name="Google Shape;1708;p34"/>
          <p:cNvSpPr txBox="1"/>
          <p:nvPr/>
        </p:nvSpPr>
        <p:spPr>
          <a:xfrm>
            <a:off x="6413594" y="1317303"/>
            <a:ext cx="1137579" cy="48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ESCALA DE RASS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ENTRE -1  y 1</a:t>
            </a:r>
            <a:endParaRPr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709" name="Google Shape;1709;p34"/>
          <p:cNvSpPr txBox="1"/>
          <p:nvPr/>
        </p:nvSpPr>
        <p:spPr>
          <a:xfrm>
            <a:off x="6413595" y="1894907"/>
            <a:ext cx="5814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710" name="Google Shape;1710;p34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 dirty="0"/>
          </a:p>
        </p:txBody>
      </p:sp>
      <p:cxnSp>
        <p:nvCxnSpPr>
          <p:cNvPr id="1711" name="Google Shape;1711;p34"/>
          <p:cNvCxnSpPr>
            <a:endCxn id="1683" idx="0"/>
          </p:cNvCxnSpPr>
          <p:nvPr/>
        </p:nvCxnSpPr>
        <p:spPr>
          <a:xfrm>
            <a:off x="4571950" y="-162806"/>
            <a:ext cx="0" cy="1489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3" name="Google Shape;1713;p34"/>
          <p:cNvSpPr txBox="1"/>
          <p:nvPr/>
        </p:nvSpPr>
        <p:spPr>
          <a:xfrm>
            <a:off x="1866900" y="2945479"/>
            <a:ext cx="1195096" cy="15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VALORACIÓN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 DEL DELIRIO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CAM -ICU</a:t>
            </a:r>
            <a:endParaRPr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716" name="Google Shape;1716;p34"/>
          <p:cNvSpPr txBox="1"/>
          <p:nvPr/>
        </p:nvSpPr>
        <p:spPr>
          <a:xfrm>
            <a:off x="6413594" y="3632957"/>
            <a:ext cx="1277689" cy="52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VALORACIÓN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MUSCULAR GENERAL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PROPIA DE 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DEGLUCIÓN</a:t>
            </a:r>
            <a:endParaRPr dirty="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719" name="Google Shape;1719;p34"/>
          <p:cNvSpPr txBox="1"/>
          <p:nvPr/>
        </p:nvSpPr>
        <p:spPr>
          <a:xfrm>
            <a:off x="3400311" y="3840909"/>
            <a:ext cx="254743" cy="7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 3</a:t>
            </a:r>
            <a:endParaRPr sz="1200" dirty="0">
              <a:solidFill>
                <a:srgbClr val="434343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859" name="Google Shape;1859;p34"/>
          <p:cNvSpPr txBox="1">
            <a:spLocks noGrp="1"/>
          </p:cNvSpPr>
          <p:nvPr>
            <p:ph type="title"/>
          </p:nvPr>
        </p:nvSpPr>
        <p:spPr>
          <a:xfrm>
            <a:off x="-37028" y="87865"/>
            <a:ext cx="2292451" cy="782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¿Cuándo se evalúa?</a:t>
            </a:r>
            <a:endParaRPr sz="2400" dirty="0"/>
          </a:p>
        </p:txBody>
      </p:sp>
      <p:sp>
        <p:nvSpPr>
          <p:cNvPr id="1860" name="Google Shape;1860;p34"/>
          <p:cNvSpPr txBox="1"/>
          <p:nvPr/>
        </p:nvSpPr>
        <p:spPr>
          <a:xfrm>
            <a:off x="5323980" y="3868094"/>
            <a:ext cx="264163" cy="33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 4</a:t>
            </a:r>
            <a:endParaRPr sz="1200" dirty="0">
              <a:solidFill>
                <a:srgbClr val="434343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861" name="Google Shape;1861;p34"/>
          <p:cNvSpPr txBox="1"/>
          <p:nvPr/>
        </p:nvSpPr>
        <p:spPr>
          <a:xfrm>
            <a:off x="5295177" y="1000117"/>
            <a:ext cx="360468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 2</a:t>
            </a:r>
            <a:endParaRPr sz="1200" dirty="0">
              <a:solidFill>
                <a:srgbClr val="434343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2BD96E-AE6B-445E-AB2A-2653C4F8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052" y="3988709"/>
            <a:ext cx="335309" cy="3353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FDDC73-F460-4E4E-A942-2A0A1FB2E7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5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635065" y="981994"/>
            <a:ext cx="335309" cy="3353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A9CAA8-125A-4C0D-A794-ADF6799E4C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71938" y="995503"/>
            <a:ext cx="335309" cy="3353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3C9759-3642-4195-9897-030EA418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1935" y="3985248"/>
            <a:ext cx="335309" cy="335309"/>
          </a:xfrm>
          <a:prstGeom prst="rect">
            <a:avLst/>
          </a:prstGeom>
        </p:spPr>
      </p:pic>
      <p:sp>
        <p:nvSpPr>
          <p:cNvPr id="47" name="Google Shape;1883;p35">
            <a:extLst>
              <a:ext uri="{FF2B5EF4-FFF2-40B4-BE49-F238E27FC236}">
                <a16:creationId xmlns:a16="http://schemas.microsoft.com/office/drawing/2014/main" id="{06BB93CB-6A9D-49C5-BF0A-59F065AB4990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9F26B68-C3AA-45AF-8F30-A0FCF91A22B7}"/>
              </a:ext>
            </a:extLst>
          </p:cNvPr>
          <p:cNvSpPr/>
          <p:nvPr/>
        </p:nvSpPr>
        <p:spPr>
          <a:xfrm>
            <a:off x="-871870" y="0"/>
            <a:ext cx="2966484" cy="1031619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Google Shape;1883;p35">
            <a:extLst>
              <a:ext uri="{FF2B5EF4-FFF2-40B4-BE49-F238E27FC236}">
                <a16:creationId xmlns:a16="http://schemas.microsoft.com/office/drawing/2014/main" id="{708F9C04-02F9-45C0-A27C-833FDCB98AD1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6AC48DA8-A9F9-4EC2-B3D7-CFEA9E49171D}"/>
              </a:ext>
            </a:extLst>
          </p:cNvPr>
          <p:cNvCxnSpPr>
            <a:cxnSpLocks/>
          </p:cNvCxnSpPr>
          <p:nvPr/>
        </p:nvCxnSpPr>
        <p:spPr>
          <a:xfrm>
            <a:off x="-592552" y="882036"/>
            <a:ext cx="285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5"/>
          <p:cNvSpPr/>
          <p:nvPr/>
        </p:nvSpPr>
        <p:spPr>
          <a:xfrm>
            <a:off x="1524150" y="1250560"/>
            <a:ext cx="2358567" cy="3153753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4" name="Google Shape;1874;p35"/>
          <p:cNvSpPr/>
          <p:nvPr/>
        </p:nvSpPr>
        <p:spPr>
          <a:xfrm>
            <a:off x="1703678" y="1378973"/>
            <a:ext cx="1999510" cy="2897751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5" name="Google Shape;1875;p35"/>
          <p:cNvSpPr/>
          <p:nvPr/>
        </p:nvSpPr>
        <p:spPr>
          <a:xfrm>
            <a:off x="2041206" y="1172521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8" name="Google Shape;1878;p35"/>
          <p:cNvSpPr txBox="1"/>
          <p:nvPr/>
        </p:nvSpPr>
        <p:spPr>
          <a:xfrm>
            <a:off x="1703678" y="2011401"/>
            <a:ext cx="1880937" cy="174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1.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Pacientes con cánula de traqueostomía en weaning</a:t>
            </a:r>
          </a:p>
        </p:txBody>
      </p:sp>
      <p:sp>
        <p:nvSpPr>
          <p:cNvPr id="1880" name="Google Shape;1880;p3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 dirty="0"/>
          </a:p>
        </p:txBody>
      </p:sp>
      <p:sp>
        <p:nvSpPr>
          <p:cNvPr id="1882" name="Google Shape;1882;p35"/>
          <p:cNvSpPr/>
          <p:nvPr/>
        </p:nvSpPr>
        <p:spPr>
          <a:xfrm>
            <a:off x="3044725" y="3846682"/>
            <a:ext cx="329665" cy="329665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B7D9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</a:endParaRPr>
          </a:p>
        </p:txBody>
      </p:sp>
      <p:sp>
        <p:nvSpPr>
          <p:cNvPr id="1883" name="Google Shape;1883;p35"/>
          <p:cNvSpPr txBox="1">
            <a:spLocks noGrp="1"/>
          </p:cNvSpPr>
          <p:nvPr>
            <p:ph type="title"/>
          </p:nvPr>
        </p:nvSpPr>
        <p:spPr>
          <a:xfrm>
            <a:off x="-99118" y="291506"/>
            <a:ext cx="2358566" cy="584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¿Cuándo se evalúa?</a:t>
            </a:r>
            <a:endParaRPr sz="2400" dirty="0"/>
          </a:p>
        </p:txBody>
      </p:sp>
      <p:sp>
        <p:nvSpPr>
          <p:cNvPr id="11" name="Google Shape;1873;p35">
            <a:extLst>
              <a:ext uri="{FF2B5EF4-FFF2-40B4-BE49-F238E27FC236}">
                <a16:creationId xmlns:a16="http://schemas.microsoft.com/office/drawing/2014/main" id="{18982CB8-EB75-4008-87D0-F351448F5362}"/>
              </a:ext>
            </a:extLst>
          </p:cNvPr>
          <p:cNvSpPr/>
          <p:nvPr/>
        </p:nvSpPr>
        <p:spPr>
          <a:xfrm>
            <a:off x="5389013" y="1250560"/>
            <a:ext cx="2358567" cy="3153753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874;p35">
            <a:extLst>
              <a:ext uri="{FF2B5EF4-FFF2-40B4-BE49-F238E27FC236}">
                <a16:creationId xmlns:a16="http://schemas.microsoft.com/office/drawing/2014/main" id="{9CE23E6C-F728-4F2D-8339-4066D7D6B377}"/>
              </a:ext>
            </a:extLst>
          </p:cNvPr>
          <p:cNvSpPr/>
          <p:nvPr/>
        </p:nvSpPr>
        <p:spPr>
          <a:xfrm>
            <a:off x="5568541" y="1395584"/>
            <a:ext cx="1999510" cy="2897751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875;p35">
            <a:extLst>
              <a:ext uri="{FF2B5EF4-FFF2-40B4-BE49-F238E27FC236}">
                <a16:creationId xmlns:a16="http://schemas.microsoft.com/office/drawing/2014/main" id="{199C0983-E672-406F-AC52-19858707FE2D}"/>
              </a:ext>
            </a:extLst>
          </p:cNvPr>
          <p:cNvSpPr/>
          <p:nvPr/>
        </p:nvSpPr>
        <p:spPr>
          <a:xfrm>
            <a:off x="5910180" y="1176102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878;p35">
            <a:extLst>
              <a:ext uri="{FF2B5EF4-FFF2-40B4-BE49-F238E27FC236}">
                <a16:creationId xmlns:a16="http://schemas.microsoft.com/office/drawing/2014/main" id="{21E3769D-9B7F-4F08-BBFC-7BD46AC66459}"/>
              </a:ext>
            </a:extLst>
          </p:cNvPr>
          <p:cNvSpPr txBox="1"/>
          <p:nvPr/>
        </p:nvSpPr>
        <p:spPr>
          <a:xfrm>
            <a:off x="5767046" y="2322852"/>
            <a:ext cx="1602500" cy="143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En T en 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En Capping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Alternando PSV y T en T</a:t>
            </a:r>
          </a:p>
        </p:txBody>
      </p:sp>
      <p:sp>
        <p:nvSpPr>
          <p:cNvPr id="14" name="Google Shape;1883;p35">
            <a:extLst>
              <a:ext uri="{FF2B5EF4-FFF2-40B4-BE49-F238E27FC236}">
                <a16:creationId xmlns:a16="http://schemas.microsoft.com/office/drawing/2014/main" id="{A79CA547-8C24-4C06-B43C-4CD9D7B2B9C0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2B85AB-6CD7-4A26-B0C6-3FA9DB294C65}"/>
              </a:ext>
            </a:extLst>
          </p:cNvPr>
          <p:cNvSpPr/>
          <p:nvPr/>
        </p:nvSpPr>
        <p:spPr>
          <a:xfrm>
            <a:off x="-871870" y="0"/>
            <a:ext cx="2966484" cy="1031619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Google Shape;1883;p35">
            <a:extLst>
              <a:ext uri="{FF2B5EF4-FFF2-40B4-BE49-F238E27FC236}">
                <a16:creationId xmlns:a16="http://schemas.microsoft.com/office/drawing/2014/main" id="{8CC4698F-3F0E-4C74-BC7C-BE13068E07E6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DD49917-241E-46EE-9602-1FD8B7B1FE44}"/>
              </a:ext>
            </a:extLst>
          </p:cNvPr>
          <p:cNvCxnSpPr>
            <a:cxnSpLocks/>
          </p:cNvCxnSpPr>
          <p:nvPr/>
        </p:nvCxnSpPr>
        <p:spPr>
          <a:xfrm>
            <a:off x="-592552" y="882036"/>
            <a:ext cx="285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5"/>
          <p:cNvSpPr/>
          <p:nvPr/>
        </p:nvSpPr>
        <p:spPr>
          <a:xfrm>
            <a:off x="627670" y="1210697"/>
            <a:ext cx="2397293" cy="3153753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4" name="Google Shape;1874;p35"/>
          <p:cNvSpPr/>
          <p:nvPr/>
        </p:nvSpPr>
        <p:spPr>
          <a:xfrm>
            <a:off x="826561" y="1338697"/>
            <a:ext cx="1999510" cy="2897751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5" name="Google Shape;1875;p35"/>
          <p:cNvSpPr/>
          <p:nvPr/>
        </p:nvSpPr>
        <p:spPr>
          <a:xfrm>
            <a:off x="1168200" y="1044114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8" name="Google Shape;1878;p35"/>
          <p:cNvSpPr txBox="1"/>
          <p:nvPr/>
        </p:nvSpPr>
        <p:spPr>
          <a:xfrm>
            <a:off x="859519" y="1870150"/>
            <a:ext cx="1869200" cy="1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2.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Escala de RASS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entre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-1 y 1</a:t>
            </a:r>
          </a:p>
        </p:txBody>
      </p:sp>
      <p:sp>
        <p:nvSpPr>
          <p:cNvPr id="1880" name="Google Shape;1880;p3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 dirty="0"/>
          </a:p>
        </p:txBody>
      </p:sp>
      <p:sp>
        <p:nvSpPr>
          <p:cNvPr id="1882" name="Google Shape;1882;p35"/>
          <p:cNvSpPr/>
          <p:nvPr/>
        </p:nvSpPr>
        <p:spPr>
          <a:xfrm>
            <a:off x="2366906" y="3805952"/>
            <a:ext cx="329665" cy="329665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B7D9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A5CAB2-866F-407C-83C6-3791FF8C6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6"/>
          <a:stretch/>
        </p:blipFill>
        <p:spPr>
          <a:xfrm>
            <a:off x="3586769" y="1857375"/>
            <a:ext cx="5128452" cy="1727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lecha: arriba y abajo 6">
            <a:extLst>
              <a:ext uri="{FF2B5EF4-FFF2-40B4-BE49-F238E27FC236}">
                <a16:creationId xmlns:a16="http://schemas.microsoft.com/office/drawing/2014/main" id="{BF27E3BC-BBBC-4360-B07E-735E8E3B4E81}"/>
              </a:ext>
            </a:extLst>
          </p:cNvPr>
          <p:cNvSpPr/>
          <p:nvPr/>
        </p:nvSpPr>
        <p:spPr>
          <a:xfrm>
            <a:off x="3311246" y="2571750"/>
            <a:ext cx="208511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Google Shape;1883;p35">
            <a:extLst>
              <a:ext uri="{FF2B5EF4-FFF2-40B4-BE49-F238E27FC236}">
                <a16:creationId xmlns:a16="http://schemas.microsoft.com/office/drawing/2014/main" id="{4B0BF2FA-BF98-4539-B7E3-E9A3527E0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118" y="291506"/>
            <a:ext cx="2358566" cy="584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¿Cuándo se evalúa?</a:t>
            </a:r>
            <a:endParaRPr sz="2400" dirty="0"/>
          </a:p>
        </p:txBody>
      </p:sp>
      <p:sp>
        <p:nvSpPr>
          <p:cNvPr id="14" name="Google Shape;1883;p35">
            <a:extLst>
              <a:ext uri="{FF2B5EF4-FFF2-40B4-BE49-F238E27FC236}">
                <a16:creationId xmlns:a16="http://schemas.microsoft.com/office/drawing/2014/main" id="{18D8E957-6CB7-4940-9813-37EA86C58F03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7451D6-33EE-4041-850D-EB2E5B34FDB5}"/>
              </a:ext>
            </a:extLst>
          </p:cNvPr>
          <p:cNvSpPr/>
          <p:nvPr/>
        </p:nvSpPr>
        <p:spPr>
          <a:xfrm>
            <a:off x="-871870" y="0"/>
            <a:ext cx="2966484" cy="1031619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Google Shape;1883;p35">
            <a:extLst>
              <a:ext uri="{FF2B5EF4-FFF2-40B4-BE49-F238E27FC236}">
                <a16:creationId xmlns:a16="http://schemas.microsoft.com/office/drawing/2014/main" id="{478518E3-DD16-4D9C-93E1-2D7E0D1D0774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A4BE952-DD96-423F-80BA-7733080ED9EE}"/>
              </a:ext>
            </a:extLst>
          </p:cNvPr>
          <p:cNvCxnSpPr>
            <a:cxnSpLocks/>
          </p:cNvCxnSpPr>
          <p:nvPr/>
        </p:nvCxnSpPr>
        <p:spPr>
          <a:xfrm>
            <a:off x="-592552" y="882036"/>
            <a:ext cx="285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4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5"/>
          <p:cNvSpPr/>
          <p:nvPr/>
        </p:nvSpPr>
        <p:spPr>
          <a:xfrm>
            <a:off x="627670" y="1210697"/>
            <a:ext cx="2397293" cy="3153753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4" name="Google Shape;1874;p35"/>
          <p:cNvSpPr/>
          <p:nvPr/>
        </p:nvSpPr>
        <p:spPr>
          <a:xfrm>
            <a:off x="826561" y="1338697"/>
            <a:ext cx="1999510" cy="2897751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5" name="Google Shape;1875;p35"/>
          <p:cNvSpPr/>
          <p:nvPr/>
        </p:nvSpPr>
        <p:spPr>
          <a:xfrm>
            <a:off x="1168200" y="1044114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8" name="Google Shape;1878;p35"/>
          <p:cNvSpPr txBox="1"/>
          <p:nvPr/>
        </p:nvSpPr>
        <p:spPr>
          <a:xfrm>
            <a:off x="859519" y="1870150"/>
            <a:ext cx="1869200" cy="1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3.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Escala valoración del delirio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 CAM-ICU</a:t>
            </a:r>
          </a:p>
        </p:txBody>
      </p:sp>
      <p:sp>
        <p:nvSpPr>
          <p:cNvPr id="1880" name="Google Shape;1880;p3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 dirty="0"/>
          </a:p>
        </p:txBody>
      </p:sp>
      <p:sp>
        <p:nvSpPr>
          <p:cNvPr id="1882" name="Google Shape;1882;p35"/>
          <p:cNvSpPr/>
          <p:nvPr/>
        </p:nvSpPr>
        <p:spPr>
          <a:xfrm>
            <a:off x="2366906" y="3805952"/>
            <a:ext cx="329665" cy="329665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B7D9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</a:endParaRPr>
          </a:p>
        </p:txBody>
      </p:sp>
      <p:sp>
        <p:nvSpPr>
          <p:cNvPr id="13" name="Google Shape;1883;p35">
            <a:extLst>
              <a:ext uri="{FF2B5EF4-FFF2-40B4-BE49-F238E27FC236}">
                <a16:creationId xmlns:a16="http://schemas.microsoft.com/office/drawing/2014/main" id="{4B0BF2FA-BF98-4539-B7E3-E9A3527E0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118" y="291506"/>
            <a:ext cx="2358566" cy="584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¿Cuándo se evalúa?</a:t>
            </a:r>
            <a:endParaRPr sz="2400" dirty="0"/>
          </a:p>
        </p:txBody>
      </p:sp>
      <p:sp>
        <p:nvSpPr>
          <p:cNvPr id="14" name="Google Shape;1883;p35">
            <a:extLst>
              <a:ext uri="{FF2B5EF4-FFF2-40B4-BE49-F238E27FC236}">
                <a16:creationId xmlns:a16="http://schemas.microsoft.com/office/drawing/2014/main" id="{18D8E957-6CB7-4940-9813-37EA86C58F03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7451D6-33EE-4041-850D-EB2E5B34FDB5}"/>
              </a:ext>
            </a:extLst>
          </p:cNvPr>
          <p:cNvSpPr/>
          <p:nvPr/>
        </p:nvSpPr>
        <p:spPr>
          <a:xfrm>
            <a:off x="-871870" y="0"/>
            <a:ext cx="2966484" cy="1031619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Google Shape;1883;p35">
            <a:extLst>
              <a:ext uri="{FF2B5EF4-FFF2-40B4-BE49-F238E27FC236}">
                <a16:creationId xmlns:a16="http://schemas.microsoft.com/office/drawing/2014/main" id="{478518E3-DD16-4D9C-93E1-2D7E0D1D0774}"/>
              </a:ext>
            </a:extLst>
          </p:cNvPr>
          <p:cNvSpPr txBox="1">
            <a:spLocks/>
          </p:cNvSpPr>
          <p:nvPr/>
        </p:nvSpPr>
        <p:spPr>
          <a:xfrm>
            <a:off x="-99118" y="291506"/>
            <a:ext cx="2358566" cy="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A4BE952-DD96-423F-80BA-7733080ED9EE}"/>
              </a:ext>
            </a:extLst>
          </p:cNvPr>
          <p:cNvCxnSpPr>
            <a:cxnSpLocks/>
          </p:cNvCxnSpPr>
          <p:nvPr/>
        </p:nvCxnSpPr>
        <p:spPr>
          <a:xfrm>
            <a:off x="-592552" y="882036"/>
            <a:ext cx="285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93B95FB-FFBB-454B-A724-9C1868E8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58" y="731927"/>
            <a:ext cx="4340841" cy="39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2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5"/>
          <p:cNvSpPr/>
          <p:nvPr/>
        </p:nvSpPr>
        <p:spPr>
          <a:xfrm>
            <a:off x="1324302" y="1251880"/>
            <a:ext cx="2358567" cy="3153753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4" name="Google Shape;1874;p35"/>
          <p:cNvSpPr/>
          <p:nvPr/>
        </p:nvSpPr>
        <p:spPr>
          <a:xfrm>
            <a:off x="1488484" y="1378974"/>
            <a:ext cx="1999510" cy="2897751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5" name="Google Shape;1875;p35"/>
          <p:cNvSpPr/>
          <p:nvPr/>
        </p:nvSpPr>
        <p:spPr>
          <a:xfrm>
            <a:off x="1845469" y="1155911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8" name="Google Shape;1878;p35"/>
          <p:cNvSpPr txBox="1"/>
          <p:nvPr/>
        </p:nvSpPr>
        <p:spPr>
          <a:xfrm>
            <a:off x="1655050" y="1973528"/>
            <a:ext cx="1602500" cy="174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4.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Valoración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muscular general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Escala MRC</a:t>
            </a:r>
          </a:p>
        </p:txBody>
      </p:sp>
      <p:sp>
        <p:nvSpPr>
          <p:cNvPr id="1880" name="Google Shape;1880;p3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 dirty="0"/>
          </a:p>
        </p:txBody>
      </p:sp>
      <p:sp>
        <p:nvSpPr>
          <p:cNvPr id="1882" name="Google Shape;1882;p35"/>
          <p:cNvSpPr/>
          <p:nvPr/>
        </p:nvSpPr>
        <p:spPr>
          <a:xfrm>
            <a:off x="3044725" y="3846682"/>
            <a:ext cx="329665" cy="329665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B7D9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44D1C1-B871-49A8-9D00-109E21119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" t="10104" r="459" b="2528"/>
          <a:stretch/>
        </p:blipFill>
        <p:spPr>
          <a:xfrm>
            <a:off x="4269087" y="1842796"/>
            <a:ext cx="4143375" cy="2333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Google Shape;1883;p35">
            <a:extLst>
              <a:ext uri="{FF2B5EF4-FFF2-40B4-BE49-F238E27FC236}">
                <a16:creationId xmlns:a16="http://schemas.microsoft.com/office/drawing/2014/main" id="{8BBAFDDF-A121-4335-97F2-2132520F0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118" y="291506"/>
            <a:ext cx="2358566" cy="584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¿Cuándo se evalúa?</a:t>
            </a:r>
            <a:endParaRPr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7FC6093-AE85-4291-8BA1-8B6001CE6A4F}"/>
              </a:ext>
            </a:extLst>
          </p:cNvPr>
          <p:cNvSpPr/>
          <p:nvPr/>
        </p:nvSpPr>
        <p:spPr>
          <a:xfrm>
            <a:off x="-871870" y="0"/>
            <a:ext cx="2966484" cy="1031619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Google Shape;1883;p35">
            <a:extLst>
              <a:ext uri="{FF2B5EF4-FFF2-40B4-BE49-F238E27FC236}">
                <a16:creationId xmlns:a16="http://schemas.microsoft.com/office/drawing/2014/main" id="{C39A9C57-1F71-485A-BDE8-AB4ACE6AD18E}"/>
              </a:ext>
            </a:extLst>
          </p:cNvPr>
          <p:cNvSpPr txBox="1">
            <a:spLocks/>
          </p:cNvSpPr>
          <p:nvPr/>
        </p:nvSpPr>
        <p:spPr>
          <a:xfrm>
            <a:off x="-159816" y="-916008"/>
            <a:ext cx="2419264" cy="179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s-AR" sz="2400"/>
              <a:t>¿Cuándo se evalúa?</a:t>
            </a:r>
            <a:endParaRPr lang="es-AR" sz="24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FC697C9-AA9B-4FA2-9CF0-8AC4E5DCD66E}"/>
              </a:ext>
            </a:extLst>
          </p:cNvPr>
          <p:cNvCxnSpPr>
            <a:cxnSpLocks/>
          </p:cNvCxnSpPr>
          <p:nvPr/>
        </p:nvCxnSpPr>
        <p:spPr>
          <a:xfrm>
            <a:off x="-592552" y="882036"/>
            <a:ext cx="285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2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5"/>
          <p:cNvSpPr/>
          <p:nvPr/>
        </p:nvSpPr>
        <p:spPr>
          <a:xfrm>
            <a:off x="1324302" y="1251880"/>
            <a:ext cx="2358567" cy="3153753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C16C17-B51D-4F45-9EA0-D08F7FC19C17}"/>
              </a:ext>
            </a:extLst>
          </p:cNvPr>
          <p:cNvSpPr/>
          <p:nvPr/>
        </p:nvSpPr>
        <p:spPr>
          <a:xfrm>
            <a:off x="-797442" y="695242"/>
            <a:ext cx="2892056" cy="336377"/>
          </a:xfrm>
          <a:prstGeom prst="rect">
            <a:avLst/>
          </a:prstGeom>
          <a:solidFill>
            <a:srgbClr val="C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74" name="Google Shape;1874;p35"/>
          <p:cNvSpPr/>
          <p:nvPr/>
        </p:nvSpPr>
        <p:spPr>
          <a:xfrm>
            <a:off x="1488484" y="1378974"/>
            <a:ext cx="1999510" cy="2897751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5" name="Google Shape;1875;p35"/>
          <p:cNvSpPr/>
          <p:nvPr/>
        </p:nvSpPr>
        <p:spPr>
          <a:xfrm>
            <a:off x="1845469" y="1172522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8" name="Google Shape;1878;p35"/>
          <p:cNvSpPr txBox="1"/>
          <p:nvPr/>
        </p:nvSpPr>
        <p:spPr>
          <a:xfrm>
            <a:off x="1655050" y="1973528"/>
            <a:ext cx="1602500" cy="174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4.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Valoración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 propia de 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deglución</a:t>
            </a:r>
            <a:endParaRPr sz="160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880" name="Google Shape;1880;p3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 dirty="0"/>
          </a:p>
        </p:txBody>
      </p:sp>
      <p:sp>
        <p:nvSpPr>
          <p:cNvPr id="1882" name="Google Shape;1882;p35"/>
          <p:cNvSpPr/>
          <p:nvPr/>
        </p:nvSpPr>
        <p:spPr>
          <a:xfrm>
            <a:off x="3044725" y="3846682"/>
            <a:ext cx="329665" cy="329665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B7D9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35288A-2170-4311-86B5-DD4FB88E4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5" t="28314" r="34920" b="18314"/>
          <a:stretch/>
        </p:blipFill>
        <p:spPr>
          <a:xfrm>
            <a:off x="4463233" y="733425"/>
            <a:ext cx="3941571" cy="3781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Google Shape;1883;p35">
            <a:extLst>
              <a:ext uri="{FF2B5EF4-FFF2-40B4-BE49-F238E27FC236}">
                <a16:creationId xmlns:a16="http://schemas.microsoft.com/office/drawing/2014/main" id="{A01256F8-8BCD-4E1E-9243-E45C6E607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118" y="291506"/>
            <a:ext cx="2358566" cy="584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¿Cuándo se evalúa?</a:t>
            </a:r>
            <a:endParaRPr sz="24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F25D9F1-89A0-4D4A-B06F-50FC4C2F408B}"/>
              </a:ext>
            </a:extLst>
          </p:cNvPr>
          <p:cNvCxnSpPr>
            <a:cxnSpLocks/>
          </p:cNvCxnSpPr>
          <p:nvPr/>
        </p:nvCxnSpPr>
        <p:spPr>
          <a:xfrm>
            <a:off x="-520996" y="882036"/>
            <a:ext cx="278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2326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1-2019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371</Words>
  <Application>Microsoft Office PowerPoint</Application>
  <PresentationFormat>Presentación en pantalla (16:9)</PresentationFormat>
  <Paragraphs>125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Roboto Slab Light</vt:lpstr>
      <vt:lpstr>Economica</vt:lpstr>
      <vt:lpstr>Fira Sans Extra Condensed Medium</vt:lpstr>
      <vt:lpstr>Quattrocento</vt:lpstr>
      <vt:lpstr>Saira Condensed</vt:lpstr>
      <vt:lpstr>Saira Condensed Medium</vt:lpstr>
      <vt:lpstr>Wingdings</vt:lpstr>
      <vt:lpstr>Clinical Case 01-2019 by SlidesGo</vt:lpstr>
      <vt:lpstr>DEGLUCIÓN Y ALIMENTACIÓN EN PACIENTES TRAQUEOSTOMIZADOS</vt:lpstr>
      <vt:lpstr>Observando los trastornos deglutorios de los pacientes traqueostomizados, se planteó realizar un flujograma para que todos comprendamos los pasos necesarios para la evaluación y rehabilitación de la deglución.</vt:lpstr>
      <vt:lpstr>FLUJOGRAMA</vt:lpstr>
      <vt:lpstr>¿Cuándo se evalúa?</vt:lpstr>
      <vt:lpstr>¿Cuándo se evalúa?</vt:lpstr>
      <vt:lpstr>¿Cuándo se evalúa?</vt:lpstr>
      <vt:lpstr>¿Cuándo se evalúa?</vt:lpstr>
      <vt:lpstr>¿Cuándo se evalúa?</vt:lpstr>
      <vt:lpstr>¿Cuándo se evalúa?</vt:lpstr>
      <vt:lpstr>PLANTEO</vt:lpstr>
      <vt:lpstr>EVALUACIÓN</vt:lpstr>
      <vt:lpstr>EVALUACIÓN</vt:lpstr>
      <vt:lpstr>EVALUACIÓN</vt:lpstr>
      <vt:lpstr>¿Por qué los pacientes traqueostomizados  tienen trastornos deglutorios ?</vt:lpstr>
      <vt:lpstr>CAUSAS PROBABLES</vt:lpstr>
      <vt:lpstr>EQUIPO MULTIDISCIPLINARIO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DEGLUCIÓN Y ALIMENTACIÓN EN PACIENTES POST ARM PROLONGADO</dc:title>
  <cp:lastModifiedBy>Laura Packauskas</cp:lastModifiedBy>
  <cp:revision>34</cp:revision>
  <dcterms:modified xsi:type="dcterms:W3CDTF">2022-10-19T23:35:40Z</dcterms:modified>
</cp:coreProperties>
</file>