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5143500" cy="91440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DFDFD"/>
    <a:srgbClr val="656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18" y="2850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764" y="2840569"/>
            <a:ext cx="4371975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760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70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366186"/>
            <a:ext cx="1157288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366186"/>
            <a:ext cx="3386138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244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074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302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302" y="3875620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2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6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14613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7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96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647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68CE-A6DB-4228-AD10-28B3695E3060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D4C-E0B0-4F82-8668-6D902618E0A7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4 Rectángulo"/>
          <p:cNvSpPr/>
          <p:nvPr userDrawn="1"/>
        </p:nvSpPr>
        <p:spPr>
          <a:xfrm>
            <a:off x="-1" y="1066800"/>
            <a:ext cx="5143501" cy="7465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8521701"/>
            <a:ext cx="51577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251520"/>
            <a:ext cx="5157788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2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10967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7175" y="1913469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10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55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7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E811-B39D-4000-9186-774CC77F0DC9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57364" y="8475136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86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164553" y="2173789"/>
            <a:ext cx="49460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Autores</a:t>
            </a:r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Coaquira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, Ema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;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Ferigo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, Nicolás; Martin,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Florencia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Terraza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Paula</a:t>
            </a:r>
            <a:endParaRPr lang="es-A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2 Subtítulo"/>
          <p:cNvSpPr txBox="1">
            <a:spLocks/>
          </p:cNvSpPr>
          <p:nvPr/>
        </p:nvSpPr>
        <p:spPr>
          <a:xfrm>
            <a:off x="123479" y="2432421"/>
            <a:ext cx="4987140" cy="915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s-AR" sz="1200" b="1" dirty="0" smtClean="0">
                <a:latin typeface="Arial Narrow" pitchFamily="34" charset="0"/>
                <a:cs typeface="Arial" pitchFamily="34" charset="0"/>
              </a:rPr>
              <a:t>Introducción</a:t>
            </a:r>
            <a:endParaRPr lang="es-AR" sz="1200" b="1" dirty="0">
              <a:latin typeface="Arial Narrow" pitchFamily="34" charset="0"/>
              <a:cs typeface="Arial" pitchFamily="34" charset="0"/>
            </a:endParaRP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s-ES" sz="1200" dirty="0" smtClean="0">
                <a:latin typeface="Arial Narrow" pitchFamily="34" charset="0"/>
                <a:cs typeface="Arial" pitchFamily="34" charset="0"/>
              </a:rPr>
              <a:t>La </a:t>
            </a:r>
            <a:r>
              <a:rPr lang="es-ES" sz="1200" dirty="0" err="1">
                <a:latin typeface="Arial Narrow" pitchFamily="34" charset="0"/>
                <a:cs typeface="Arial" pitchFamily="34" charset="0"/>
              </a:rPr>
              <a:t>cavernomatosis</a:t>
            </a:r>
            <a:r>
              <a:rPr lang="es-ES" sz="1200" dirty="0">
                <a:latin typeface="Arial Narrow" pitchFamily="34" charset="0"/>
                <a:cs typeface="Arial" pitchFamily="34" charset="0"/>
              </a:rPr>
              <a:t> cerebral son malformaciones vasculares intracraneales congénitas debidas a alteraciones en el desarrollo de la red </a:t>
            </a:r>
            <a:r>
              <a:rPr lang="es-ES" sz="1200" dirty="0" err="1">
                <a:latin typeface="Arial Narrow" pitchFamily="34" charset="0"/>
                <a:cs typeface="Arial" pitchFamily="34" charset="0"/>
              </a:rPr>
              <a:t>arteriocapilar</a:t>
            </a:r>
            <a:r>
              <a:rPr lang="es-ES" sz="1200" dirty="0">
                <a:latin typeface="Arial Narrow" pitchFamily="34" charset="0"/>
                <a:cs typeface="Arial" pitchFamily="34" charset="0"/>
              </a:rPr>
              <a:t>, </a:t>
            </a:r>
            <a:r>
              <a:rPr lang="es-ES" sz="1200" dirty="0" err="1">
                <a:latin typeface="Arial Narrow" pitchFamily="34" charset="0"/>
                <a:cs typeface="Arial" pitchFamily="34" charset="0"/>
              </a:rPr>
              <a:t>angiográficamente</a:t>
            </a:r>
            <a:r>
              <a:rPr lang="es-ES" sz="1200" dirty="0">
                <a:latin typeface="Arial Narrow" pitchFamily="34" charset="0"/>
                <a:cs typeface="Arial" pitchFamily="34" charset="0"/>
              </a:rPr>
              <a:t> ocultas, por lo que su hallazgo es incidental. Las formas de presentación más comunes son convulsiones y hemorragias cerebrales. </a:t>
            </a:r>
            <a:endParaRPr lang="es-AR" sz="12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123479" y="3347864"/>
            <a:ext cx="4943958" cy="792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s-AR" sz="1200" b="1" dirty="0" smtClean="0">
                <a:latin typeface="Arial Narrow" pitchFamily="34" charset="0"/>
                <a:cs typeface="Arial" pitchFamily="34" charset="0"/>
              </a:rPr>
              <a:t>Caso Clínico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s-AR" sz="1200" dirty="0">
                <a:latin typeface="Arial Narrow" pitchFamily="34" charset="0"/>
                <a:cs typeface="Arial" pitchFamily="34" charset="0"/>
              </a:rPr>
              <a:t>Masculino 30 años, </a:t>
            </a:r>
            <a:r>
              <a:rPr lang="es-AR" sz="1200" dirty="0" err="1" smtClean="0">
                <a:latin typeface="Arial Narrow" pitchFamily="34" charset="0"/>
                <a:cs typeface="Arial" pitchFamily="34" charset="0"/>
              </a:rPr>
              <a:t>enolista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,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traído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en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estado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postictal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 en contexto de intoxicación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alcohólica, refiere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TEC en semana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previa. Ingresa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febril T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38.3,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se constata crisis parcial focalizada que evoluciona a tónico clónica generalizada. </a:t>
            </a:r>
            <a:endParaRPr lang="es-AR" sz="1200" dirty="0" smtClean="0">
              <a:latin typeface="Arial Narrow" pitchFamily="34" charset="0"/>
              <a:cs typeface="Arial" pitchFamily="34" charset="0"/>
            </a:endParaRP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endParaRPr lang="es-AR" sz="1200" dirty="0" smtClean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23479" y="4139952"/>
            <a:ext cx="2814398" cy="331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300"/>
              </a:lnSpc>
            </a:pPr>
            <a:r>
              <a:rPr lang="es-AR" sz="1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Desarrollo</a:t>
            </a:r>
          </a:p>
          <a:p>
            <a:pPr lvl="0">
              <a:lnSpc>
                <a:spcPts val="1400"/>
              </a:lnSpc>
            </a:pP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TAC de encéfalo: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hematoma con edema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perilesional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frontoparietal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derecho (</a:t>
            </a:r>
            <a:r>
              <a:rPr lang="es-AR" sz="1200" dirty="0" err="1" smtClean="0">
                <a:latin typeface="Arial Narrow" pitchFamily="34" charset="0"/>
                <a:cs typeface="Arial" pitchFamily="34" charset="0"/>
              </a:rPr>
              <a:t>contusivo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vs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MAV), asociado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a Neumonía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Aspirativa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. Se instaura tratamiento antibiótico, anticonvulsivante y corticoides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sistémicos.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Evoluciona con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paresia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braquiocrural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 izquierda. </a:t>
            </a:r>
          </a:p>
          <a:p>
            <a:pPr>
              <a:lnSpc>
                <a:spcPts val="1400"/>
              </a:lnSpc>
            </a:pP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RMN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DE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CEREBRO: contenido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hemorrágico de disposición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frontoparietal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 con edema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vasogénico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perilesional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, en tiempos venosos signos indirectos de Trombosis Venosa. </a:t>
            </a:r>
            <a:endParaRPr lang="es-AR" sz="1200" dirty="0" smtClean="0">
              <a:latin typeface="Arial Narrow" pitchFamily="34" charset="0"/>
              <a:cs typeface="Arial" pitchFamily="34" charset="0"/>
            </a:endParaRPr>
          </a:p>
          <a:p>
            <a:pPr>
              <a:lnSpc>
                <a:spcPts val="1400"/>
              </a:lnSpc>
            </a:pP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RMN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+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ANGIORESONANCIA: cambios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de la señal de las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imágenes, disminución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del edema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vasogénico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 Narrow" pitchFamily="34" charset="0"/>
                <a:cs typeface="Arial" pitchFamily="34" charset="0"/>
              </a:rPr>
              <a:t>perilesional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, evolutivas e imagen subyacente pudiendo existir  estructura vascular aferente, no se descarta malformación vascular. 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123478" y="7417598"/>
            <a:ext cx="446935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300"/>
              </a:lnSpc>
            </a:pPr>
            <a:r>
              <a:rPr lang="es-AR" sz="1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Conclusiones</a:t>
            </a:r>
          </a:p>
          <a:p>
            <a:pPr lvl="0">
              <a:lnSpc>
                <a:spcPts val="1300"/>
              </a:lnSpc>
            </a:pPr>
            <a:r>
              <a:rPr lang="es-ES" sz="1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Diagnóstico de </a:t>
            </a:r>
            <a:r>
              <a:rPr lang="es-ES" sz="1200" dirty="0" err="1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cavernomatosis</a:t>
            </a:r>
            <a:r>
              <a:rPr lang="es-ES" sz="1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cerebral.</a:t>
            </a:r>
            <a:endParaRPr lang="es-AR" sz="1200" dirty="0" smtClean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Sus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manifestaciones generan gran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repercusión,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siendo clave la sospecha diagnóstica para solicitud de estudios 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complementarios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.</a:t>
            </a:r>
            <a:r>
              <a:rPr lang="es-AR" sz="1200" dirty="0" smtClean="0">
                <a:latin typeface="Arial Narrow" pitchFamily="34" charset="0"/>
                <a:cs typeface="Arial" pitchFamily="34" charset="0"/>
              </a:rPr>
              <a:t> Pueden </a:t>
            </a:r>
            <a:r>
              <a:rPr lang="es-AR" sz="1200" dirty="0">
                <a:latin typeface="Arial Narrow" pitchFamily="34" charset="0"/>
                <a:cs typeface="Arial" pitchFamily="34" charset="0"/>
              </a:rPr>
              <a:t>requerir conducta quirúrgica en aquellas presentaciones refractarias a tratamiento farmacológico. </a:t>
            </a:r>
            <a:endParaRPr lang="es-AR" sz="12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9" name="2 Subtítulo"/>
          <p:cNvSpPr txBox="1">
            <a:spLocks/>
          </p:cNvSpPr>
          <p:nvPr/>
        </p:nvSpPr>
        <p:spPr>
          <a:xfrm>
            <a:off x="164554" y="1071950"/>
            <a:ext cx="4855467" cy="13398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2800" dirty="0">
                <a:latin typeface="Arial Narrow" pitchFamily="34" charset="0"/>
              </a:rPr>
              <a:t>Crisis comicial como forma de presentación de </a:t>
            </a:r>
            <a:r>
              <a:rPr lang="es-AR" sz="2800" dirty="0" err="1">
                <a:latin typeface="Arial Narrow" pitchFamily="34" charset="0"/>
              </a:rPr>
              <a:t>Cavernomatosis</a:t>
            </a:r>
            <a:r>
              <a:rPr lang="es-AR" sz="2800" dirty="0">
                <a:latin typeface="Arial Narrow" pitchFamily="34" charset="0"/>
              </a:rPr>
              <a:t> Cerebral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09922" y="467545"/>
            <a:ext cx="489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200" dirty="0" smtClean="0"/>
              <a:t>008</a:t>
            </a:r>
            <a:endParaRPr lang="es-AR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12" y="4148918"/>
            <a:ext cx="1909431" cy="179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76" y="6012404"/>
            <a:ext cx="1908000" cy="163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2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240</Words>
  <Application>Microsoft Office PowerPoint</Application>
  <PresentationFormat>Presentación en pantalla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Agustin</cp:lastModifiedBy>
  <cp:revision>37</cp:revision>
  <dcterms:created xsi:type="dcterms:W3CDTF">2022-10-04T16:51:59Z</dcterms:created>
  <dcterms:modified xsi:type="dcterms:W3CDTF">2022-10-22T14:18:51Z</dcterms:modified>
</cp:coreProperties>
</file>