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ink/ink6.xml" ContentType="application/inkml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ink/ink2.xml" ContentType="application/inkml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.xml" ContentType="application/inkml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ink/ink4.xml" ContentType="application/inkml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3.xml" ContentType="application/vnd.ms-office.chartstyl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  <p:sldMasterId id="2147483662" r:id="rId2"/>
    <p:sldMasterId id="2147483683" r:id="rId3"/>
    <p:sldMasterId id="2147483703" r:id="rId4"/>
    <p:sldMasterId id="2147483725" r:id="rId5"/>
    <p:sldMasterId id="2147483735" r:id="rId6"/>
    <p:sldMasterId id="2147483748" r:id="rId7"/>
  </p:sldMasterIdLst>
  <p:notesMasterIdLst>
    <p:notesMasterId r:id="rId20"/>
  </p:notesMasterIdLst>
  <p:sldIdLst>
    <p:sldId id="309" r:id="rId8"/>
    <p:sldId id="322" r:id="rId9"/>
    <p:sldId id="303" r:id="rId10"/>
    <p:sldId id="284" r:id="rId11"/>
    <p:sldId id="317" r:id="rId12"/>
    <p:sldId id="387" r:id="rId13"/>
    <p:sldId id="388" r:id="rId14"/>
    <p:sldId id="390" r:id="rId15"/>
    <p:sldId id="328" r:id="rId16"/>
    <p:sldId id="391" r:id="rId17"/>
    <p:sldId id="392" r:id="rId18"/>
    <p:sldId id="3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F9DDF7"/>
    <a:srgbClr val="073945"/>
    <a:srgbClr val="DB199A"/>
    <a:srgbClr val="FF3399"/>
    <a:srgbClr val="58EB35"/>
    <a:srgbClr val="2EF2ED"/>
    <a:srgbClr val="1284E2"/>
    <a:srgbClr val="E654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BF20B0E-5379-4C6E-8055-EA46F59E41C2}">
  <a:tblStyle styleId="{1BF20B0E-5379-4C6E-8055-EA46F59E41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144" autoAdjust="0"/>
  </p:normalViewPr>
  <p:slideViewPr>
    <p:cSldViewPr>
      <p:cViewPr varScale="1">
        <p:scale>
          <a:sx n="138" d="100"/>
          <a:sy n="138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Hoja_de_c_lculo_de_Microsoft_Office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Hoja_de_c_lculo_de_Microsoft_Office_Excel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Hoja_de_c_lculo_de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Sitios</a:t>
            </a:r>
            <a:r>
              <a:rPr lang="en-US" baseline="0" dirty="0"/>
              <a:t> de aislamientos de la cepas con  carbapenemasa </a:t>
            </a:r>
          </a:p>
          <a:p>
            <a:pPr>
              <a:defRPr lang="es-E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n =46 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doughnutChart>
        <c:varyColors val="1"/>
        <c:ser>
          <c:idx val="0"/>
          <c:order val="0"/>
          <c:dPt>
            <c:idx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C2-4C97-8898-D80CBBCA9098}"/>
              </c:ext>
            </c:extLst>
          </c:dPt>
          <c:dPt>
            <c:idx val="1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C2-4C97-8898-D80CBBCA9098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EC2-4C97-8898-D80CBBCA9098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EC2-4C97-8898-D80CBBCA9098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EC2-4C97-8898-D80CBBCA9098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FEC2-4C97-8898-D80CBBCA90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Hoja2!$K$58:$K$63</c:f>
              <c:strCache>
                <c:ptCount val="6"/>
                <c:pt idx="0">
                  <c:v>Orina</c:v>
                </c:pt>
                <c:pt idx="1">
                  <c:v>Hemo</c:v>
                </c:pt>
                <c:pt idx="2">
                  <c:v>A.traqueal</c:v>
                </c:pt>
                <c:pt idx="3">
                  <c:v>Cateter</c:v>
                </c:pt>
                <c:pt idx="4">
                  <c:v>Absceso</c:v>
                </c:pt>
                <c:pt idx="5">
                  <c:v>L.abdominal</c:v>
                </c:pt>
              </c:strCache>
            </c:strRef>
          </c:cat>
          <c:val>
            <c:numRef>
              <c:f>Hoja2!$L$58:$L$63</c:f>
              <c:numCache>
                <c:formatCode>General</c:formatCode>
                <c:ptCount val="6"/>
                <c:pt idx="0">
                  <c:v>19</c:v>
                </c:pt>
                <c:pt idx="1">
                  <c:v>11</c:v>
                </c:pt>
                <c:pt idx="2">
                  <c:v>7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FEC2-4C97-8898-D80CBBCA9098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Hoja1!$C$4</c:f>
              <c:strCache>
                <c:ptCount val="1"/>
                <c:pt idx="0">
                  <c:v>MBL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strRef>
              <c:f>Hoja1!$B$5:$B$10</c:f>
              <c:strCache>
                <c:ptCount val="6"/>
                <c:pt idx="0">
                  <c:v>Orina</c:v>
                </c:pt>
                <c:pt idx="1">
                  <c:v>Hemo</c:v>
                </c:pt>
                <c:pt idx="2">
                  <c:v>A.traqueal</c:v>
                </c:pt>
                <c:pt idx="3">
                  <c:v>Cateter</c:v>
                </c:pt>
                <c:pt idx="4">
                  <c:v>Absceso</c:v>
                </c:pt>
                <c:pt idx="5">
                  <c:v>L.abdominal</c:v>
                </c:pt>
              </c:strCache>
            </c:strRef>
          </c:cat>
          <c:val>
            <c:numRef>
              <c:f>Hoja1!$C$5:$C$10</c:f>
              <c:numCache>
                <c:formatCode>General</c:formatCode>
                <c:ptCount val="6"/>
                <c:pt idx="0">
                  <c:v>17</c:v>
                </c:pt>
                <c:pt idx="1">
                  <c:v>7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6B-457F-836A-B98F50F59E46}"/>
            </c:ext>
          </c:extLst>
        </c:ser>
        <c:ser>
          <c:idx val="1"/>
          <c:order val="1"/>
          <c:tx>
            <c:strRef>
              <c:f>Hoja1!$D$4</c:f>
              <c:strCache>
                <c:ptCount val="1"/>
                <c:pt idx="0">
                  <c:v>KPC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cat>
            <c:strRef>
              <c:f>Hoja1!$B$5:$B$10</c:f>
              <c:strCache>
                <c:ptCount val="6"/>
                <c:pt idx="0">
                  <c:v>Orina</c:v>
                </c:pt>
                <c:pt idx="1">
                  <c:v>Hemo</c:v>
                </c:pt>
                <c:pt idx="2">
                  <c:v>A.traqueal</c:v>
                </c:pt>
                <c:pt idx="3">
                  <c:v>Cateter</c:v>
                </c:pt>
                <c:pt idx="4">
                  <c:v>Absceso</c:v>
                </c:pt>
                <c:pt idx="5">
                  <c:v>L.abdominal</c:v>
                </c:pt>
              </c:strCache>
            </c:strRef>
          </c:cat>
          <c:val>
            <c:numRef>
              <c:f>Hoja1!$D$5:$D$10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6B-457F-836A-B98F50F59E46}"/>
            </c:ext>
          </c:extLst>
        </c:ser>
        <c:ser>
          <c:idx val="2"/>
          <c:order val="2"/>
          <c:tx>
            <c:strRef>
              <c:f>Hoja1!$E$4</c:f>
              <c:strCache>
                <c:ptCount val="1"/>
                <c:pt idx="0">
                  <c:v>OXA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cat>
            <c:strRef>
              <c:f>Hoja1!$B$5:$B$10</c:f>
              <c:strCache>
                <c:ptCount val="6"/>
                <c:pt idx="0">
                  <c:v>Orina</c:v>
                </c:pt>
                <c:pt idx="1">
                  <c:v>Hemo</c:v>
                </c:pt>
                <c:pt idx="2">
                  <c:v>A.traqueal</c:v>
                </c:pt>
                <c:pt idx="3">
                  <c:v>Cateter</c:v>
                </c:pt>
                <c:pt idx="4">
                  <c:v>Absceso</c:v>
                </c:pt>
                <c:pt idx="5">
                  <c:v>L.abdominal</c:v>
                </c:pt>
              </c:strCache>
            </c:strRef>
          </c:cat>
          <c:val>
            <c:numRef>
              <c:f>Hoja1!$E$5:$E$10</c:f>
              <c:numCache>
                <c:formatCode>General</c:formatCode>
                <c:ptCount val="6"/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6B-457F-836A-B98F50F59E46}"/>
            </c:ext>
          </c:extLst>
        </c:ser>
        <c:dLbls/>
        <c:overlap val="100"/>
        <c:axId val="131203840"/>
        <c:axId val="131205376"/>
      </c:barChart>
      <c:catAx>
        <c:axId val="1312038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1" i="0" u="none" strike="noStrike" kern="1200" baseline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defRPr>
            </a:pPr>
            <a:endParaRPr lang="es-AR"/>
          </a:p>
        </c:txPr>
        <c:crossAx val="131205376"/>
        <c:crosses val="autoZero"/>
        <c:auto val="1"/>
        <c:lblAlgn val="ctr"/>
        <c:lblOffset val="100"/>
      </c:catAx>
      <c:valAx>
        <c:axId val="1312053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3120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381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s-A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00" b="0" i="0" u="none" strike="noStrike" kern="1200" spc="0" baseline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600" dirty="0">
                <a:solidFill>
                  <a:schemeClr val="tx2">
                    <a:lumMod val="25000"/>
                  </a:schemeClr>
                </a:solidFill>
              </a:rPr>
              <a:t>%</a:t>
            </a:r>
            <a:r>
              <a:rPr lang="es-AR" sz="1600" baseline="0" dirty="0">
                <a:solidFill>
                  <a:schemeClr val="tx2">
                    <a:lumMod val="25000"/>
                  </a:schemeClr>
                </a:solidFill>
              </a:rPr>
              <a:t> de sensibilidad </a:t>
            </a:r>
            <a:endParaRPr lang="es-AR" sz="1600" dirty="0">
              <a:solidFill>
                <a:schemeClr val="tx2">
                  <a:lumMod val="25000"/>
                </a:schemeClr>
              </a:solidFill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Hoja1!$C$21</c:f>
              <c:strCache>
                <c:ptCount val="1"/>
                <c:pt idx="0">
                  <c:v>KPC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bg1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Hoja1!$D$20:$H$20</c:f>
              <c:strCache>
                <c:ptCount val="5"/>
                <c:pt idx="0">
                  <c:v>AMIKA</c:v>
                </c:pt>
                <c:pt idx="1">
                  <c:v>COLISTIN</c:v>
                </c:pt>
                <c:pt idx="2">
                  <c:v>TIGECICLINA</c:v>
                </c:pt>
                <c:pt idx="3">
                  <c:v>AZT/AVIB</c:v>
                </c:pt>
                <c:pt idx="4">
                  <c:v>FOSFO </c:v>
                </c:pt>
              </c:strCache>
            </c:strRef>
          </c:cat>
          <c:val>
            <c:numRef>
              <c:f>Hoja1!$D$21:$H$21</c:f>
              <c:numCache>
                <c:formatCode>General</c:formatCode>
                <c:ptCount val="5"/>
                <c:pt idx="0">
                  <c:v>40</c:v>
                </c:pt>
                <c:pt idx="1">
                  <c:v>90</c:v>
                </c:pt>
                <c:pt idx="2">
                  <c:v>100</c:v>
                </c:pt>
                <c:pt idx="3">
                  <c:v>100</c:v>
                </c:pt>
                <c:pt idx="4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DE-4FF3-BF1D-63D8D48AB516}"/>
            </c:ext>
          </c:extLst>
        </c:ser>
        <c:ser>
          <c:idx val="2"/>
          <c:order val="1"/>
          <c:tx>
            <c:strRef>
              <c:f>Hoja1!$C$23</c:f>
              <c:strCache>
                <c:ptCount val="1"/>
                <c:pt idx="0">
                  <c:v>MBL 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Hoja1!$D$20:$H$20</c:f>
              <c:strCache>
                <c:ptCount val="5"/>
                <c:pt idx="0">
                  <c:v>AMIKA</c:v>
                </c:pt>
                <c:pt idx="1">
                  <c:v>COLISTIN</c:v>
                </c:pt>
                <c:pt idx="2">
                  <c:v>TIGECICLINA</c:v>
                </c:pt>
                <c:pt idx="3">
                  <c:v>AZT/AVIB</c:v>
                </c:pt>
                <c:pt idx="4">
                  <c:v>FOSFO </c:v>
                </c:pt>
              </c:strCache>
            </c:strRef>
          </c:cat>
          <c:val>
            <c:numRef>
              <c:f>Hoja1!$D$23:$H$23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28.6</c:v>
                </c:pt>
                <c:pt idx="2">
                  <c:v>94.3</c:v>
                </c:pt>
                <c:pt idx="3">
                  <c:v>60</c:v>
                </c:pt>
                <c:pt idx="4">
                  <c:v>37.1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2DE-4FF3-BF1D-63D8D48AB516}"/>
            </c:ext>
          </c:extLst>
        </c:ser>
        <c:dLbls/>
        <c:gapWidth val="219"/>
        <c:overlap val="-27"/>
        <c:axId val="150072704"/>
        <c:axId val="150209664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Hoja1!$C$22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Hoja1!$D$20:$H$20</c15:sqref>
                        </c15:formulaRef>
                      </c:ext>
                    </c:extLst>
                    <c:strCache>
                      <c:ptCount val="5"/>
                      <c:pt idx="0">
                        <c:v>AMIKA</c:v>
                      </c:pt>
                      <c:pt idx="1">
                        <c:v>COLISTIN</c:v>
                      </c:pt>
                      <c:pt idx="2">
                        <c:v>TIGECICLINA</c:v>
                      </c:pt>
                      <c:pt idx="3">
                        <c:v>AZT/AVIB</c:v>
                      </c:pt>
                      <c:pt idx="4">
                        <c:v>FOSFO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Hoja1!$D$22:$H$22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2DE-4FF3-BF1D-63D8D48AB516}"/>
                  </c:ext>
                </c:extLst>
              </c15:ser>
            </c15:filteredBarSeries>
          </c:ext>
        </c:extLst>
      </c:barChart>
      <c:catAx>
        <c:axId val="1500727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0209664"/>
        <c:crosses val="autoZero"/>
        <c:auto val="1"/>
        <c:lblAlgn val="ctr"/>
        <c:lblOffset val="100"/>
      </c:catAx>
      <c:valAx>
        <c:axId val="1502096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007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</c:chart>
  <c:spPr>
    <a:noFill/>
    <a:ln w="28575">
      <a:noFill/>
    </a:ln>
    <a:effectLst/>
  </c:spPr>
  <c:txPr>
    <a:bodyPr/>
    <a:lstStyle/>
    <a:p>
      <a:pPr>
        <a:defRPr/>
      </a:pPr>
      <a:endParaRPr lang="es-A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1:18:4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1:18:4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1:19:1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1:06:1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1:06:2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1:06:2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35630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10202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D48FC5B-073F-4220-87EB-4CAAD11F914D}" type="slidenum">
              <a:rPr lang="es-AR" smtClean="0"/>
              <a:pPr/>
              <a:t>12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32917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AR" altLang="ko-K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 pitchFamily="34" charset="0"/>
              <a:sym typeface="Arial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00289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6575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8320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de los centros participantes Tenían que  contar con un laboratorio de microbiología con capacidad de cultivar, aislar e identificar a los patógenos habituales, realizar las pruebas de sensibilidad por disco o por CIM de acuerdo a las recomendaciones de CLSI vigentes o métodos automatizados (según fabricante) e identificar fenotípicamente las cepas productoras de beta-lactamasas de espectro extendido (BLEE) o productoras de carbapenemasas (KPC, MBL,OXA  ) de acuerdo a las recomendaciones del Servicio Antimicrobianos, Laboratorio Nacional de Referencia a los Antimicrobianos.</a:t>
            </a:r>
          </a:p>
          <a:p>
            <a:pPr marL="114300" indent="0" algn="ctr">
              <a:buNone/>
            </a:pP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6470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AR"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28017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dirty="0"/>
              <a:t> SE OBSERVO QUE LA PROPORCION DE CARBAPENEMASAS EN LAS DISTINTAS MUESTRAS CLINICAS NO TIENEN DIFERENCIAS SIGNIFICATIVAS CON LOS RESULTADOS DEL TRABAJO MULTICENTRICO YA QUE EL VALOR DE P FUE MAYOR A 0,05 EN LAS TRES MUESTRAS 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90443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dirty="0"/>
              <a:t>SE OBSERVO QUE LA PROPORCION DE MBL EN NUESTRO HOSPITAL FUE SIGINIFICATIVAMENTE MAYOR A LO OBSERVADO EN EL TRABAJO MULTICENTRICO YA QUE EL VALOR DE P FUE MENOR A 0,05.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321327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11545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15009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/>
          <a:lstStyle/>
          <a:p>
            <a:fld id="{1383FD89-42F3-4AD7-8E54-D49B670A6112}" type="datetimeFigureOut">
              <a:rPr lang="es-ES" smtClean="0"/>
              <a:pPr/>
              <a:t>12/10/2022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F14A-76A4-4501-B8AE-96CB10CBDFC3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73475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3CA5F7E-D45F-4887-AF9C-BB7E27A9C9CE}"/>
              </a:ext>
            </a:extLst>
          </p:cNvPr>
          <p:cNvSpPr/>
          <p:nvPr userDrawn="1"/>
        </p:nvSpPr>
        <p:spPr>
          <a:xfrm>
            <a:off x="504930" y="856370"/>
            <a:ext cx="8146701" cy="3790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xmlns="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72483" y="489856"/>
            <a:ext cx="3618418" cy="37907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904250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33">
            <a:extLst>
              <a:ext uri="{FF2B5EF4-FFF2-40B4-BE49-F238E27FC236}">
                <a16:creationId xmlns:a16="http://schemas.microsoft.com/office/drawing/2014/main" xmlns="" id="{C41BDB0D-2403-4A28-BBE5-5F3BAE5BF6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05068" y="0"/>
            <a:ext cx="5438933" cy="5143500"/>
          </a:xfrm>
          <a:custGeom>
            <a:avLst/>
            <a:gdLst>
              <a:gd name="connsiteX0" fmla="*/ 1482284 w 7251911"/>
              <a:gd name="connsiteY0" fmla="*/ 6561382 h 6858000"/>
              <a:gd name="connsiteX1" fmla="*/ 1480161 w 7251911"/>
              <a:gd name="connsiteY1" fmla="*/ 6561566 h 6858000"/>
              <a:gd name="connsiteX2" fmla="*/ 1481119 w 7251911"/>
              <a:gd name="connsiteY2" fmla="*/ 6561697 h 6858000"/>
              <a:gd name="connsiteX3" fmla="*/ 1483349 w 7251911"/>
              <a:gd name="connsiteY3" fmla="*/ 6562029 h 6858000"/>
              <a:gd name="connsiteX4" fmla="*/ 1001679 w 7251911"/>
              <a:gd name="connsiteY4" fmla="*/ 6534807 h 6858000"/>
              <a:gd name="connsiteX5" fmla="*/ 997924 w 7251911"/>
              <a:gd name="connsiteY5" fmla="*/ 6538603 h 6858000"/>
              <a:gd name="connsiteX6" fmla="*/ 1012943 w 7251911"/>
              <a:gd name="connsiteY6" fmla="*/ 6542400 h 6858000"/>
              <a:gd name="connsiteX7" fmla="*/ 1016698 w 7251911"/>
              <a:gd name="connsiteY7" fmla="*/ 6546196 h 6858000"/>
              <a:gd name="connsiteX8" fmla="*/ 1012943 w 7251911"/>
              <a:gd name="connsiteY8" fmla="*/ 6553789 h 6858000"/>
              <a:gd name="connsiteX9" fmla="*/ 1001679 w 7251911"/>
              <a:gd name="connsiteY9" fmla="*/ 6561382 h 6858000"/>
              <a:gd name="connsiteX10" fmla="*/ 937849 w 7251911"/>
              <a:gd name="connsiteY10" fmla="*/ 6568975 h 6858000"/>
              <a:gd name="connsiteX11" fmla="*/ 731339 w 7251911"/>
              <a:gd name="connsiteY11" fmla="*/ 6568975 h 6858000"/>
              <a:gd name="connsiteX12" fmla="*/ 700832 w 7251911"/>
              <a:gd name="connsiteY12" fmla="*/ 6573246 h 6858000"/>
              <a:gd name="connsiteX13" fmla="*/ 681585 w 7251911"/>
              <a:gd name="connsiteY13" fmla="*/ 6589394 h 6858000"/>
              <a:gd name="connsiteX14" fmla="*/ 688160 w 7251911"/>
              <a:gd name="connsiteY14" fmla="*/ 6588503 h 6858000"/>
              <a:gd name="connsiteX15" fmla="*/ 720075 w 7251911"/>
              <a:gd name="connsiteY15" fmla="*/ 6585014 h 6858000"/>
              <a:gd name="connsiteX16" fmla="*/ 732219 w 7251911"/>
              <a:gd name="connsiteY16" fmla="*/ 6585433 h 6858000"/>
              <a:gd name="connsiteX17" fmla="*/ 733535 w 7251911"/>
              <a:gd name="connsiteY17" fmla="*/ 6585553 h 6858000"/>
              <a:gd name="connsiteX18" fmla="*/ 736971 w 7251911"/>
              <a:gd name="connsiteY18" fmla="*/ 6581788 h 6858000"/>
              <a:gd name="connsiteX19" fmla="*/ 742603 w 7251911"/>
              <a:gd name="connsiteY19" fmla="*/ 6584161 h 6858000"/>
              <a:gd name="connsiteX20" fmla="*/ 756429 w 7251911"/>
              <a:gd name="connsiteY20" fmla="*/ 6587656 h 6858000"/>
              <a:gd name="connsiteX21" fmla="*/ 765640 w 7251911"/>
              <a:gd name="connsiteY21" fmla="*/ 6588691 h 6858000"/>
              <a:gd name="connsiteX22" fmla="*/ 780150 w 7251911"/>
              <a:gd name="connsiteY22" fmla="*/ 6587957 h 6858000"/>
              <a:gd name="connsiteX23" fmla="*/ 812066 w 7251911"/>
              <a:gd name="connsiteY23" fmla="*/ 6589381 h 6858000"/>
              <a:gd name="connsiteX24" fmla="*/ 832664 w 7251911"/>
              <a:gd name="connsiteY24" fmla="*/ 6595813 h 6858000"/>
              <a:gd name="connsiteX25" fmla="*/ 855245 w 7251911"/>
              <a:gd name="connsiteY25" fmla="*/ 6592829 h 6858000"/>
              <a:gd name="connsiteX26" fmla="*/ 859000 w 7251911"/>
              <a:gd name="connsiteY26" fmla="*/ 6590596 h 6858000"/>
              <a:gd name="connsiteX27" fmla="*/ 915320 w 7251911"/>
              <a:gd name="connsiteY27" fmla="*/ 6585014 h 6858000"/>
              <a:gd name="connsiteX28" fmla="*/ 941603 w 7251911"/>
              <a:gd name="connsiteY28" fmla="*/ 6586131 h 6858000"/>
              <a:gd name="connsiteX29" fmla="*/ 960377 w 7251911"/>
              <a:gd name="connsiteY29" fmla="*/ 6589201 h 6858000"/>
              <a:gd name="connsiteX30" fmla="*/ 975004 w 7251911"/>
              <a:gd name="connsiteY30" fmla="*/ 6592897 h 6858000"/>
              <a:gd name="connsiteX31" fmla="*/ 979151 w 7251911"/>
              <a:gd name="connsiteY31" fmla="*/ 6591754 h 6858000"/>
              <a:gd name="connsiteX32" fmla="*/ 1009189 w 7251911"/>
              <a:gd name="connsiteY32" fmla="*/ 6595550 h 6858000"/>
              <a:gd name="connsiteX33" fmla="*/ 1011488 w 7251911"/>
              <a:gd name="connsiteY33" fmla="*/ 6596812 h 6858000"/>
              <a:gd name="connsiteX34" fmla="*/ 1039226 w 7251911"/>
              <a:gd name="connsiteY34" fmla="*/ 6596177 h 6858000"/>
              <a:gd name="connsiteX35" fmla="*/ 1054245 w 7251911"/>
              <a:gd name="connsiteY35" fmla="*/ 6592829 h 6858000"/>
              <a:gd name="connsiteX36" fmla="*/ 1058000 w 7251911"/>
              <a:gd name="connsiteY36" fmla="*/ 6590596 h 6858000"/>
              <a:gd name="connsiteX37" fmla="*/ 1106812 w 7251911"/>
              <a:gd name="connsiteY37" fmla="*/ 6588363 h 6858000"/>
              <a:gd name="connsiteX38" fmla="*/ 1132227 w 7251911"/>
              <a:gd name="connsiteY38" fmla="*/ 6591111 h 6858000"/>
              <a:gd name="connsiteX39" fmla="*/ 1155623 w 7251911"/>
              <a:gd name="connsiteY39" fmla="*/ 6587957 h 6858000"/>
              <a:gd name="connsiteX40" fmla="*/ 1215698 w 7251911"/>
              <a:gd name="connsiteY40" fmla="*/ 6587957 h 6858000"/>
              <a:gd name="connsiteX41" fmla="*/ 1240997 w 7251911"/>
              <a:gd name="connsiteY41" fmla="*/ 6590313 h 6858000"/>
              <a:gd name="connsiteX42" fmla="*/ 1244572 w 7251911"/>
              <a:gd name="connsiteY42" fmla="*/ 6589604 h 6858000"/>
              <a:gd name="connsiteX43" fmla="*/ 1248326 w 7251911"/>
              <a:gd name="connsiteY43" fmla="*/ 6584023 h 6858000"/>
              <a:gd name="connsiteX44" fmla="*/ 1240817 w 7251911"/>
              <a:gd name="connsiteY44" fmla="*/ 6580674 h 6858000"/>
              <a:gd name="connsiteX45" fmla="*/ 1222044 w 7251911"/>
              <a:gd name="connsiteY45" fmla="*/ 6580674 h 6858000"/>
              <a:gd name="connsiteX46" fmla="*/ 1176987 w 7251911"/>
              <a:gd name="connsiteY46" fmla="*/ 6585139 h 6858000"/>
              <a:gd name="connsiteX47" fmla="*/ 1158213 w 7251911"/>
              <a:gd name="connsiteY47" fmla="*/ 6582907 h 6858000"/>
              <a:gd name="connsiteX48" fmla="*/ 1146949 w 7251911"/>
              <a:gd name="connsiteY48" fmla="*/ 6576209 h 6858000"/>
              <a:gd name="connsiteX49" fmla="*/ 1113156 w 7251911"/>
              <a:gd name="connsiteY49" fmla="*/ 6573976 h 6858000"/>
              <a:gd name="connsiteX50" fmla="*/ 1083119 w 7251911"/>
              <a:gd name="connsiteY50" fmla="*/ 6575092 h 6858000"/>
              <a:gd name="connsiteX51" fmla="*/ 1075609 w 7251911"/>
              <a:gd name="connsiteY51" fmla="*/ 6571744 h 6858000"/>
              <a:gd name="connsiteX52" fmla="*/ 1083119 w 7251911"/>
              <a:gd name="connsiteY52" fmla="*/ 6568395 h 6858000"/>
              <a:gd name="connsiteX53" fmla="*/ 1094383 w 7251911"/>
              <a:gd name="connsiteY53" fmla="*/ 6569511 h 6858000"/>
              <a:gd name="connsiteX54" fmla="*/ 1139439 w 7251911"/>
              <a:gd name="connsiteY54" fmla="*/ 6566162 h 6858000"/>
              <a:gd name="connsiteX55" fmla="*/ 1143194 w 7251911"/>
              <a:gd name="connsiteY55" fmla="*/ 6559464 h 6858000"/>
              <a:gd name="connsiteX56" fmla="*/ 1176987 w 7251911"/>
              <a:gd name="connsiteY56" fmla="*/ 6559464 h 6858000"/>
              <a:gd name="connsiteX57" fmla="*/ 1207024 w 7251911"/>
              <a:gd name="connsiteY57" fmla="*/ 6558348 h 6858000"/>
              <a:gd name="connsiteX58" fmla="*/ 1233308 w 7251911"/>
              <a:gd name="connsiteY58" fmla="*/ 6559464 h 6858000"/>
              <a:gd name="connsiteX59" fmla="*/ 1327176 w 7251911"/>
              <a:gd name="connsiteY59" fmla="*/ 6560581 h 6858000"/>
              <a:gd name="connsiteX60" fmla="*/ 1368478 w 7251911"/>
              <a:gd name="connsiteY60" fmla="*/ 6560581 h 6858000"/>
              <a:gd name="connsiteX61" fmla="*/ 1400393 w 7251911"/>
              <a:gd name="connsiteY61" fmla="*/ 6561279 h 6858000"/>
              <a:gd name="connsiteX62" fmla="*/ 1411334 w 7251911"/>
              <a:gd name="connsiteY62" fmla="*/ 6562953 h 6858000"/>
              <a:gd name="connsiteX63" fmla="*/ 1422208 w 7251911"/>
              <a:gd name="connsiteY63" fmla="*/ 6561382 h 6858000"/>
              <a:gd name="connsiteX64" fmla="*/ 1427047 w 7251911"/>
              <a:gd name="connsiteY64" fmla="*/ 6565357 h 6858000"/>
              <a:gd name="connsiteX65" fmla="*/ 1432308 w 7251911"/>
              <a:gd name="connsiteY65" fmla="*/ 6566162 h 6858000"/>
              <a:gd name="connsiteX66" fmla="*/ 1439817 w 7251911"/>
              <a:gd name="connsiteY66" fmla="*/ 6562813 h 6858000"/>
              <a:gd name="connsiteX67" fmla="*/ 1447955 w 7251911"/>
              <a:gd name="connsiteY67" fmla="*/ 6560840 h 6858000"/>
              <a:gd name="connsiteX68" fmla="*/ 1437227 w 7251911"/>
              <a:gd name="connsiteY68" fmla="*/ 6559484 h 6858000"/>
              <a:gd name="connsiteX69" fmla="*/ 1422208 w 7251911"/>
              <a:gd name="connsiteY69" fmla="*/ 6557586 h 6858000"/>
              <a:gd name="connsiteX70" fmla="*/ 1399680 w 7251911"/>
              <a:gd name="connsiteY70" fmla="*/ 6549993 h 6858000"/>
              <a:gd name="connsiteX71" fmla="*/ 1328340 w 7251911"/>
              <a:gd name="connsiteY71" fmla="*/ 6549993 h 6858000"/>
              <a:gd name="connsiteX72" fmla="*/ 1287038 w 7251911"/>
              <a:gd name="connsiteY72" fmla="*/ 6542400 h 6858000"/>
              <a:gd name="connsiteX73" fmla="*/ 1279529 w 7251911"/>
              <a:gd name="connsiteY73" fmla="*/ 6542400 h 6858000"/>
              <a:gd name="connsiteX74" fmla="*/ 1223208 w 7251911"/>
              <a:gd name="connsiteY74" fmla="*/ 6542400 h 6858000"/>
              <a:gd name="connsiteX75" fmla="*/ 1166887 w 7251911"/>
              <a:gd name="connsiteY75" fmla="*/ 6542400 h 6858000"/>
              <a:gd name="connsiteX76" fmla="*/ 1001679 w 7251911"/>
              <a:gd name="connsiteY76" fmla="*/ 6534807 h 6858000"/>
              <a:gd name="connsiteX77" fmla="*/ 1065560 w 7251911"/>
              <a:gd name="connsiteY77" fmla="*/ 6510009 h 6858000"/>
              <a:gd name="connsiteX78" fmla="*/ 1059557 w 7251911"/>
              <a:gd name="connsiteY78" fmla="*/ 6510067 h 6858000"/>
              <a:gd name="connsiteX79" fmla="*/ 1052449 w 7251911"/>
              <a:gd name="connsiteY79" fmla="*/ 6510359 h 6858000"/>
              <a:gd name="connsiteX80" fmla="*/ 1054245 w 7251911"/>
              <a:gd name="connsiteY80" fmla="*/ 6510605 h 6858000"/>
              <a:gd name="connsiteX81" fmla="*/ 1123406 w 7251911"/>
              <a:gd name="connsiteY81" fmla="*/ 6507599 h 6858000"/>
              <a:gd name="connsiteX82" fmla="*/ 1105732 w 7251911"/>
              <a:gd name="connsiteY82" fmla="*/ 6508794 h 6858000"/>
              <a:gd name="connsiteX83" fmla="*/ 1148114 w 7251911"/>
              <a:gd name="connsiteY83" fmla="*/ 6512503 h 6858000"/>
              <a:gd name="connsiteX84" fmla="*/ 1169410 w 7251911"/>
              <a:gd name="connsiteY84" fmla="*/ 6510639 h 6858000"/>
              <a:gd name="connsiteX85" fmla="*/ 1130918 w 7251911"/>
              <a:gd name="connsiteY85" fmla="*/ 6508833 h 6858000"/>
              <a:gd name="connsiteX86" fmla="*/ 1123406 w 7251911"/>
              <a:gd name="connsiteY86" fmla="*/ 6507599 h 6858000"/>
              <a:gd name="connsiteX87" fmla="*/ 1305811 w 7251911"/>
              <a:gd name="connsiteY87" fmla="*/ 5758113 h 6858000"/>
              <a:gd name="connsiteX88" fmla="*/ 1309566 w 7251911"/>
              <a:gd name="connsiteY88" fmla="*/ 5760328 h 6858000"/>
              <a:gd name="connsiteX89" fmla="*/ 1337258 w 7251911"/>
              <a:gd name="connsiteY89" fmla="*/ 5765548 h 6858000"/>
              <a:gd name="connsiteX90" fmla="*/ 1356687 w 7251911"/>
              <a:gd name="connsiteY90" fmla="*/ 5758506 h 6858000"/>
              <a:gd name="connsiteX91" fmla="*/ 1146165 w 7251911"/>
              <a:gd name="connsiteY91" fmla="*/ 5750362 h 6858000"/>
              <a:gd name="connsiteX92" fmla="*/ 1140062 w 7251911"/>
              <a:gd name="connsiteY92" fmla="*/ 5754216 h 6858000"/>
              <a:gd name="connsiteX93" fmla="*/ 1136120 w 7251911"/>
              <a:gd name="connsiteY93" fmla="*/ 5755919 h 6858000"/>
              <a:gd name="connsiteX94" fmla="*/ 1148113 w 7251911"/>
              <a:gd name="connsiteY94" fmla="*/ 5760328 h 6858000"/>
              <a:gd name="connsiteX95" fmla="*/ 1200679 w 7251911"/>
              <a:gd name="connsiteY95" fmla="*/ 5760328 h 6858000"/>
              <a:gd name="connsiteX96" fmla="*/ 1204669 w 7251911"/>
              <a:gd name="connsiteY96" fmla="*/ 5758069 h 6858000"/>
              <a:gd name="connsiteX97" fmla="*/ 1168700 w 7251911"/>
              <a:gd name="connsiteY97" fmla="*/ 5758069 h 6858000"/>
              <a:gd name="connsiteX98" fmla="*/ 1146165 w 7251911"/>
              <a:gd name="connsiteY98" fmla="*/ 5750362 h 6858000"/>
              <a:gd name="connsiteX99" fmla="*/ 1054147 w 7251911"/>
              <a:gd name="connsiteY99" fmla="*/ 5745064 h 6858000"/>
              <a:gd name="connsiteX100" fmla="*/ 1041001 w 7251911"/>
              <a:gd name="connsiteY100" fmla="*/ 5746509 h 6858000"/>
              <a:gd name="connsiteX101" fmla="*/ 1003442 w 7251911"/>
              <a:gd name="connsiteY101" fmla="*/ 5750362 h 6858000"/>
              <a:gd name="connsiteX102" fmla="*/ 965884 w 7251911"/>
              <a:gd name="connsiteY102" fmla="*/ 5746509 h 6858000"/>
              <a:gd name="connsiteX103" fmla="*/ 956494 w 7251911"/>
              <a:gd name="connsiteY103" fmla="*/ 5745546 h 6858000"/>
              <a:gd name="connsiteX104" fmla="*/ 956228 w 7251911"/>
              <a:gd name="connsiteY104" fmla="*/ 5745682 h 6858000"/>
              <a:gd name="connsiteX105" fmla="*/ 960377 w 7251911"/>
              <a:gd name="connsiteY105" fmla="*/ 5747990 h 6858000"/>
              <a:gd name="connsiteX106" fmla="*/ 979151 w 7251911"/>
              <a:gd name="connsiteY106" fmla="*/ 5764125 h 6858000"/>
              <a:gd name="connsiteX107" fmla="*/ 990415 w 7251911"/>
              <a:gd name="connsiteY107" fmla="*/ 5775514 h 6858000"/>
              <a:gd name="connsiteX108" fmla="*/ 1039226 w 7251911"/>
              <a:gd name="connsiteY108" fmla="*/ 5771717 h 6858000"/>
              <a:gd name="connsiteX109" fmla="*/ 1054245 w 7251911"/>
              <a:gd name="connsiteY109" fmla="*/ 5760328 h 6858000"/>
              <a:gd name="connsiteX110" fmla="*/ 1058000 w 7251911"/>
              <a:gd name="connsiteY110" fmla="*/ 5752735 h 6858000"/>
              <a:gd name="connsiteX111" fmla="*/ 1078634 w 7251911"/>
              <a:gd name="connsiteY111" fmla="*/ 5748563 h 6858000"/>
              <a:gd name="connsiteX112" fmla="*/ 1067292 w 7251911"/>
              <a:gd name="connsiteY112" fmla="*/ 5746509 h 6858000"/>
              <a:gd name="connsiteX113" fmla="*/ 1054147 w 7251911"/>
              <a:gd name="connsiteY113" fmla="*/ 5745064 h 6858000"/>
              <a:gd name="connsiteX114" fmla="*/ 760395 w 7251911"/>
              <a:gd name="connsiteY114" fmla="*/ 5744251 h 6858000"/>
              <a:gd name="connsiteX115" fmla="*/ 777628 w 7251911"/>
              <a:gd name="connsiteY115" fmla="*/ 5750837 h 6858000"/>
              <a:gd name="connsiteX116" fmla="*/ 787660 w 7251911"/>
              <a:gd name="connsiteY116" fmla="*/ 5756532 h 6858000"/>
              <a:gd name="connsiteX117" fmla="*/ 821452 w 7251911"/>
              <a:gd name="connsiteY117" fmla="*/ 5775514 h 6858000"/>
              <a:gd name="connsiteX118" fmla="*/ 855245 w 7251911"/>
              <a:gd name="connsiteY118" fmla="*/ 5760328 h 6858000"/>
              <a:gd name="connsiteX119" fmla="*/ 859000 w 7251911"/>
              <a:gd name="connsiteY119" fmla="*/ 5752735 h 6858000"/>
              <a:gd name="connsiteX120" fmla="*/ 867697 w 7251911"/>
              <a:gd name="connsiteY120" fmla="*/ 5750362 h 6858000"/>
              <a:gd name="connsiteX121" fmla="*/ 804382 w 7251911"/>
              <a:gd name="connsiteY121" fmla="*/ 5750362 h 6858000"/>
              <a:gd name="connsiteX122" fmla="*/ 1061307 w 7251911"/>
              <a:gd name="connsiteY122" fmla="*/ 4874107 h 6858000"/>
              <a:gd name="connsiteX123" fmla="*/ 1051917 w 7251911"/>
              <a:gd name="connsiteY123" fmla="*/ 4875649 h 6858000"/>
              <a:gd name="connsiteX124" fmla="*/ 949546 w 7251911"/>
              <a:gd name="connsiteY124" fmla="*/ 4875649 h 6858000"/>
              <a:gd name="connsiteX125" fmla="*/ 952868 w 7251911"/>
              <a:gd name="connsiteY125" fmla="*/ 4877129 h 6858000"/>
              <a:gd name="connsiteX126" fmla="*/ 960377 w 7251911"/>
              <a:gd name="connsiteY126" fmla="*/ 4884722 h 6858000"/>
              <a:gd name="connsiteX127" fmla="*/ 952868 w 7251911"/>
              <a:gd name="connsiteY127" fmla="*/ 4892315 h 6858000"/>
              <a:gd name="connsiteX128" fmla="*/ 900302 w 7251911"/>
              <a:gd name="connsiteY128" fmla="*/ 4896112 h 6858000"/>
              <a:gd name="connsiteX129" fmla="*/ 889037 w 7251911"/>
              <a:gd name="connsiteY129" fmla="*/ 4899908 h 6858000"/>
              <a:gd name="connsiteX130" fmla="*/ 870264 w 7251911"/>
              <a:gd name="connsiteY130" fmla="*/ 4911298 h 6858000"/>
              <a:gd name="connsiteX131" fmla="*/ 862754 w 7251911"/>
              <a:gd name="connsiteY131" fmla="*/ 4926484 h 6858000"/>
              <a:gd name="connsiteX132" fmla="*/ 874019 w 7251911"/>
              <a:gd name="connsiteY132" fmla="*/ 4941669 h 6858000"/>
              <a:gd name="connsiteX133" fmla="*/ 859000 w 7251911"/>
              <a:gd name="connsiteY133" fmla="*/ 4941669 h 6858000"/>
              <a:gd name="connsiteX134" fmla="*/ 832717 w 7251911"/>
              <a:gd name="connsiteY134" fmla="*/ 4937873 h 6858000"/>
              <a:gd name="connsiteX135" fmla="*/ 802679 w 7251911"/>
              <a:gd name="connsiteY135" fmla="*/ 4941669 h 6858000"/>
              <a:gd name="connsiteX136" fmla="*/ 783905 w 7251911"/>
              <a:gd name="connsiteY136" fmla="*/ 4960652 h 6858000"/>
              <a:gd name="connsiteX137" fmla="*/ 768886 w 7251911"/>
              <a:gd name="connsiteY137" fmla="*/ 4964448 h 6858000"/>
              <a:gd name="connsiteX138" fmla="*/ 708811 w 7251911"/>
              <a:gd name="connsiteY138" fmla="*/ 4964448 h 6858000"/>
              <a:gd name="connsiteX139" fmla="*/ 644980 w 7251911"/>
              <a:gd name="connsiteY139" fmla="*/ 4964448 h 6858000"/>
              <a:gd name="connsiteX140" fmla="*/ 644980 w 7251911"/>
              <a:gd name="connsiteY140" fmla="*/ 4968245 h 6858000"/>
              <a:gd name="connsiteX141" fmla="*/ 708811 w 7251911"/>
              <a:gd name="connsiteY141" fmla="*/ 4972041 h 6858000"/>
              <a:gd name="connsiteX142" fmla="*/ 693792 w 7251911"/>
              <a:gd name="connsiteY142" fmla="*/ 4983431 h 6858000"/>
              <a:gd name="connsiteX143" fmla="*/ 581150 w 7251911"/>
              <a:gd name="connsiteY143" fmla="*/ 4994820 h 6858000"/>
              <a:gd name="connsiteX144" fmla="*/ 558622 w 7251911"/>
              <a:gd name="connsiteY144" fmla="*/ 4994820 h 6858000"/>
              <a:gd name="connsiteX145" fmla="*/ 509810 w 7251911"/>
              <a:gd name="connsiteY145" fmla="*/ 5017599 h 6858000"/>
              <a:gd name="connsiteX146" fmla="*/ 476018 w 7251911"/>
              <a:gd name="connsiteY146" fmla="*/ 5017599 h 6858000"/>
              <a:gd name="connsiteX147" fmla="*/ 464754 w 7251911"/>
              <a:gd name="connsiteY147" fmla="*/ 5025192 h 6858000"/>
              <a:gd name="connsiteX148" fmla="*/ 468508 w 7251911"/>
              <a:gd name="connsiteY148" fmla="*/ 5036581 h 6858000"/>
              <a:gd name="connsiteX149" fmla="*/ 494791 w 7251911"/>
              <a:gd name="connsiteY149" fmla="*/ 5040378 h 6858000"/>
              <a:gd name="connsiteX150" fmla="*/ 509810 w 7251911"/>
              <a:gd name="connsiteY150" fmla="*/ 5021395 h 6858000"/>
              <a:gd name="connsiteX151" fmla="*/ 547358 w 7251911"/>
              <a:gd name="connsiteY151" fmla="*/ 5017599 h 6858000"/>
              <a:gd name="connsiteX152" fmla="*/ 592414 w 7251911"/>
              <a:gd name="connsiteY152" fmla="*/ 5017599 h 6858000"/>
              <a:gd name="connsiteX153" fmla="*/ 611188 w 7251911"/>
              <a:gd name="connsiteY153" fmla="*/ 5017599 h 6858000"/>
              <a:gd name="connsiteX154" fmla="*/ 637471 w 7251911"/>
              <a:gd name="connsiteY154" fmla="*/ 5021395 h 6858000"/>
              <a:gd name="connsiteX155" fmla="*/ 663754 w 7251911"/>
              <a:gd name="connsiteY155" fmla="*/ 5017599 h 6858000"/>
              <a:gd name="connsiteX156" fmla="*/ 678773 w 7251911"/>
              <a:gd name="connsiteY156" fmla="*/ 5021395 h 6858000"/>
              <a:gd name="connsiteX157" fmla="*/ 686282 w 7251911"/>
              <a:gd name="connsiteY157" fmla="*/ 5010006 h 6858000"/>
              <a:gd name="connsiteX158" fmla="*/ 705056 w 7251911"/>
              <a:gd name="connsiteY158" fmla="*/ 5010006 h 6858000"/>
              <a:gd name="connsiteX159" fmla="*/ 712565 w 7251911"/>
              <a:gd name="connsiteY159" fmla="*/ 5017599 h 6858000"/>
              <a:gd name="connsiteX160" fmla="*/ 716320 w 7251911"/>
              <a:gd name="connsiteY160" fmla="*/ 5002413 h 6858000"/>
              <a:gd name="connsiteX161" fmla="*/ 738848 w 7251911"/>
              <a:gd name="connsiteY161" fmla="*/ 5002413 h 6858000"/>
              <a:gd name="connsiteX162" fmla="*/ 746358 w 7251911"/>
              <a:gd name="connsiteY162" fmla="*/ 5010006 h 6858000"/>
              <a:gd name="connsiteX163" fmla="*/ 750113 w 7251911"/>
              <a:gd name="connsiteY163" fmla="*/ 4994820 h 6858000"/>
              <a:gd name="connsiteX164" fmla="*/ 810188 w 7251911"/>
              <a:gd name="connsiteY164" fmla="*/ 4991023 h 6858000"/>
              <a:gd name="connsiteX165" fmla="*/ 821452 w 7251911"/>
              <a:gd name="connsiteY165" fmla="*/ 4991023 h 6858000"/>
              <a:gd name="connsiteX166" fmla="*/ 836471 w 7251911"/>
              <a:gd name="connsiteY166" fmla="*/ 4994820 h 6858000"/>
              <a:gd name="connsiteX167" fmla="*/ 870264 w 7251911"/>
              <a:gd name="connsiteY167" fmla="*/ 5002413 h 6858000"/>
              <a:gd name="connsiteX168" fmla="*/ 904056 w 7251911"/>
              <a:gd name="connsiteY168" fmla="*/ 5002413 h 6858000"/>
              <a:gd name="connsiteX169" fmla="*/ 937849 w 7251911"/>
              <a:gd name="connsiteY169" fmla="*/ 4994820 h 6858000"/>
              <a:gd name="connsiteX170" fmla="*/ 964132 w 7251911"/>
              <a:gd name="connsiteY170" fmla="*/ 4994820 h 6858000"/>
              <a:gd name="connsiteX171" fmla="*/ 979151 w 7251911"/>
              <a:gd name="connsiteY171" fmla="*/ 5002413 h 6858000"/>
              <a:gd name="connsiteX172" fmla="*/ 997924 w 7251911"/>
              <a:gd name="connsiteY172" fmla="*/ 5002413 h 6858000"/>
              <a:gd name="connsiteX173" fmla="*/ 1031717 w 7251911"/>
              <a:gd name="connsiteY173" fmla="*/ 5002413 h 6858000"/>
              <a:gd name="connsiteX174" fmla="*/ 1035472 w 7251911"/>
              <a:gd name="connsiteY174" fmla="*/ 5002413 h 6858000"/>
              <a:gd name="connsiteX175" fmla="*/ 1076774 w 7251911"/>
              <a:gd name="connsiteY175" fmla="*/ 4979634 h 6858000"/>
              <a:gd name="connsiteX176" fmla="*/ 1076774 w 7251911"/>
              <a:gd name="connsiteY176" fmla="*/ 4972041 h 6858000"/>
              <a:gd name="connsiteX177" fmla="*/ 1065509 w 7251911"/>
              <a:gd name="connsiteY177" fmla="*/ 4949262 h 6858000"/>
              <a:gd name="connsiteX178" fmla="*/ 1035472 w 7251911"/>
              <a:gd name="connsiteY178" fmla="*/ 4949262 h 6858000"/>
              <a:gd name="connsiteX179" fmla="*/ 1024207 w 7251911"/>
              <a:gd name="connsiteY179" fmla="*/ 4941669 h 6858000"/>
              <a:gd name="connsiteX180" fmla="*/ 1035472 w 7251911"/>
              <a:gd name="connsiteY180" fmla="*/ 4937873 h 6858000"/>
              <a:gd name="connsiteX181" fmla="*/ 1050491 w 7251911"/>
              <a:gd name="connsiteY181" fmla="*/ 4941669 h 6858000"/>
              <a:gd name="connsiteX182" fmla="*/ 1069264 w 7251911"/>
              <a:gd name="connsiteY182" fmla="*/ 4941669 h 6858000"/>
              <a:gd name="connsiteX183" fmla="*/ 1099302 w 7251911"/>
              <a:gd name="connsiteY183" fmla="*/ 4937873 h 6858000"/>
              <a:gd name="connsiteX184" fmla="*/ 1118076 w 7251911"/>
              <a:gd name="connsiteY184" fmla="*/ 4930280 h 6858000"/>
              <a:gd name="connsiteX185" fmla="*/ 1144828 w 7251911"/>
              <a:gd name="connsiteY185" fmla="*/ 4906078 h 6858000"/>
              <a:gd name="connsiteX186" fmla="*/ 1162528 w 7251911"/>
              <a:gd name="connsiteY186" fmla="*/ 4874415 h 6858000"/>
              <a:gd name="connsiteX187" fmla="*/ 1145813 w 7251911"/>
              <a:gd name="connsiteY187" fmla="*/ 4874415 h 6858000"/>
              <a:gd name="connsiteX188" fmla="*/ 1108255 w 7251911"/>
              <a:gd name="connsiteY188" fmla="*/ 4875649 h 6858000"/>
              <a:gd name="connsiteX189" fmla="*/ 1070696 w 7251911"/>
              <a:gd name="connsiteY189" fmla="*/ 4874415 h 6858000"/>
              <a:gd name="connsiteX190" fmla="*/ 1061307 w 7251911"/>
              <a:gd name="connsiteY190" fmla="*/ 4874107 h 6858000"/>
              <a:gd name="connsiteX191" fmla="*/ 864124 w 7251911"/>
              <a:gd name="connsiteY191" fmla="*/ 4873644 h 6858000"/>
              <a:gd name="connsiteX192" fmla="*/ 826101 w 7251911"/>
              <a:gd name="connsiteY192" fmla="*/ 4874295 h 6858000"/>
              <a:gd name="connsiteX193" fmla="*/ 842104 w 7251911"/>
              <a:gd name="connsiteY193" fmla="*/ 4877604 h 6858000"/>
              <a:gd name="connsiteX194" fmla="*/ 862754 w 7251911"/>
              <a:gd name="connsiteY194" fmla="*/ 4884722 h 6858000"/>
              <a:gd name="connsiteX195" fmla="*/ 874019 w 7251911"/>
              <a:gd name="connsiteY195" fmla="*/ 4880926 h 6858000"/>
              <a:gd name="connsiteX196" fmla="*/ 877791 w 7251911"/>
              <a:gd name="connsiteY196" fmla="*/ 4874252 h 6858000"/>
              <a:gd name="connsiteX197" fmla="*/ 911308 w 7251911"/>
              <a:gd name="connsiteY197" fmla="*/ 4854737 h 6858000"/>
              <a:gd name="connsiteX198" fmla="*/ 919728 w 7251911"/>
              <a:gd name="connsiteY198" fmla="*/ 4860841 h 6858000"/>
              <a:gd name="connsiteX199" fmla="*/ 976800 w 7251911"/>
              <a:gd name="connsiteY199" fmla="*/ 4860841 h 6858000"/>
              <a:gd name="connsiteX200" fmla="*/ 988067 w 7251911"/>
              <a:gd name="connsiteY200" fmla="*/ 4860841 h 6858000"/>
              <a:gd name="connsiteX201" fmla="*/ 991823 w 7251911"/>
              <a:gd name="connsiteY201" fmla="*/ 4858373 h 6858000"/>
              <a:gd name="connsiteX202" fmla="*/ 991823 w 7251911"/>
              <a:gd name="connsiteY202" fmla="*/ 4857139 h 6858000"/>
              <a:gd name="connsiteX203" fmla="*/ 988067 w 7251911"/>
              <a:gd name="connsiteY203" fmla="*/ 4857139 h 6858000"/>
              <a:gd name="connsiteX204" fmla="*/ 1179657 w 7251911"/>
              <a:gd name="connsiteY204" fmla="*/ 4755721 h 6858000"/>
              <a:gd name="connsiteX205" fmla="*/ 1157128 w 7251911"/>
              <a:gd name="connsiteY205" fmla="*/ 4763314 h 6858000"/>
              <a:gd name="connsiteX206" fmla="*/ 1153950 w 7251911"/>
              <a:gd name="connsiteY206" fmla="*/ 4765171 h 6858000"/>
              <a:gd name="connsiteX207" fmla="*/ 1187128 w 7251911"/>
              <a:gd name="connsiteY207" fmla="*/ 4763354 h 6858000"/>
              <a:gd name="connsiteX208" fmla="*/ 1209663 w 7251911"/>
              <a:gd name="connsiteY208" fmla="*/ 4762120 h 6858000"/>
              <a:gd name="connsiteX209" fmla="*/ 1217175 w 7251911"/>
              <a:gd name="connsiteY209" fmla="*/ 4762120 h 6858000"/>
              <a:gd name="connsiteX210" fmla="*/ 1227435 w 7251911"/>
              <a:gd name="connsiteY210" fmla="*/ 4761960 h 6858000"/>
              <a:gd name="connsiteX211" fmla="*/ 1235978 w 7251911"/>
              <a:gd name="connsiteY211" fmla="*/ 4755721 h 6858000"/>
              <a:gd name="connsiteX212" fmla="*/ 1179657 w 7251911"/>
              <a:gd name="connsiteY212" fmla="*/ 4755721 h 6858000"/>
              <a:gd name="connsiteX213" fmla="*/ 1008817 w 7251911"/>
              <a:gd name="connsiteY213" fmla="*/ 4682165 h 6858000"/>
              <a:gd name="connsiteX214" fmla="*/ 999430 w 7251911"/>
              <a:gd name="connsiteY214" fmla="*/ 4683588 h 6858000"/>
              <a:gd name="connsiteX215" fmla="*/ 992015 w 7251911"/>
              <a:gd name="connsiteY215" fmla="*/ 4686588 h 6858000"/>
              <a:gd name="connsiteX216" fmla="*/ 1001679 w 7251911"/>
              <a:gd name="connsiteY216" fmla="*/ 4687306 h 6858000"/>
              <a:gd name="connsiteX217" fmla="*/ 1012943 w 7251911"/>
              <a:gd name="connsiteY217" fmla="*/ 4694899 h 6858000"/>
              <a:gd name="connsiteX218" fmla="*/ 1016698 w 7251911"/>
              <a:gd name="connsiteY218" fmla="*/ 4702492 h 6858000"/>
              <a:gd name="connsiteX219" fmla="*/ 1012943 w 7251911"/>
              <a:gd name="connsiteY219" fmla="*/ 4706289 h 6858000"/>
              <a:gd name="connsiteX220" fmla="*/ 997924 w 7251911"/>
              <a:gd name="connsiteY220" fmla="*/ 4710085 h 6858000"/>
              <a:gd name="connsiteX221" fmla="*/ 1001679 w 7251911"/>
              <a:gd name="connsiteY221" fmla="*/ 4713881 h 6858000"/>
              <a:gd name="connsiteX222" fmla="*/ 1084283 w 7251911"/>
              <a:gd name="connsiteY222" fmla="*/ 4712933 h 6858000"/>
              <a:gd name="connsiteX223" fmla="*/ 1107419 w 7251911"/>
              <a:gd name="connsiteY223" fmla="*/ 4711072 h 6858000"/>
              <a:gd name="connsiteX224" fmla="*/ 1108317 w 7251911"/>
              <a:gd name="connsiteY224" fmla="*/ 4710164 h 6858000"/>
              <a:gd name="connsiteX225" fmla="*/ 1100808 w 7251911"/>
              <a:gd name="connsiteY225" fmla="*/ 4702571 h 6858000"/>
              <a:gd name="connsiteX226" fmla="*/ 1018204 w 7251911"/>
              <a:gd name="connsiteY226" fmla="*/ 4683588 h 6858000"/>
              <a:gd name="connsiteX227" fmla="*/ 1008817 w 7251911"/>
              <a:gd name="connsiteY227" fmla="*/ 4682165 h 6858000"/>
              <a:gd name="connsiteX228" fmla="*/ 718198 w 7251911"/>
              <a:gd name="connsiteY228" fmla="*/ 4641749 h 6858000"/>
              <a:gd name="connsiteX229" fmla="*/ 693792 w 7251911"/>
              <a:gd name="connsiteY229" fmla="*/ 4645545 h 6858000"/>
              <a:gd name="connsiteX230" fmla="*/ 678773 w 7251911"/>
              <a:gd name="connsiteY230" fmla="*/ 4656935 h 6858000"/>
              <a:gd name="connsiteX231" fmla="*/ 731339 w 7251911"/>
              <a:gd name="connsiteY231" fmla="*/ 4679713 h 6858000"/>
              <a:gd name="connsiteX232" fmla="*/ 937849 w 7251911"/>
              <a:gd name="connsiteY232" fmla="*/ 4679713 h 6858000"/>
              <a:gd name="connsiteX233" fmla="*/ 951967 w 7251911"/>
              <a:gd name="connsiteY233" fmla="*/ 4682022 h 6858000"/>
              <a:gd name="connsiteX234" fmla="*/ 950619 w 7251911"/>
              <a:gd name="connsiteY234" fmla="*/ 4679792 h 6858000"/>
              <a:gd name="connsiteX235" fmla="*/ 961883 w 7251911"/>
              <a:gd name="connsiteY235" fmla="*/ 4664606 h 6858000"/>
              <a:gd name="connsiteX236" fmla="*/ 992307 w 7251911"/>
              <a:gd name="connsiteY236" fmla="*/ 4659013 h 6858000"/>
              <a:gd name="connsiteX237" fmla="*/ 979151 w 7251911"/>
              <a:gd name="connsiteY237" fmla="*/ 4656935 h 6858000"/>
              <a:gd name="connsiteX238" fmla="*/ 937849 w 7251911"/>
              <a:gd name="connsiteY238" fmla="*/ 4656935 h 6858000"/>
              <a:gd name="connsiteX239" fmla="*/ 915320 w 7251911"/>
              <a:gd name="connsiteY239" fmla="*/ 4656935 h 6858000"/>
              <a:gd name="connsiteX240" fmla="*/ 870264 w 7251911"/>
              <a:gd name="connsiteY240" fmla="*/ 4645545 h 6858000"/>
              <a:gd name="connsiteX241" fmla="*/ 843981 w 7251911"/>
              <a:gd name="connsiteY241" fmla="*/ 4649342 h 6858000"/>
              <a:gd name="connsiteX242" fmla="*/ 780150 w 7251911"/>
              <a:gd name="connsiteY242" fmla="*/ 4660731 h 6858000"/>
              <a:gd name="connsiteX243" fmla="*/ 742603 w 7251911"/>
              <a:gd name="connsiteY243" fmla="*/ 4664527 h 6858000"/>
              <a:gd name="connsiteX244" fmla="*/ 731339 w 7251911"/>
              <a:gd name="connsiteY244" fmla="*/ 4660731 h 6858000"/>
              <a:gd name="connsiteX245" fmla="*/ 718198 w 7251911"/>
              <a:gd name="connsiteY245" fmla="*/ 4641749 h 6858000"/>
              <a:gd name="connsiteX246" fmla="*/ 1034451 w 7251911"/>
              <a:gd name="connsiteY246" fmla="*/ 4639272 h 6858000"/>
              <a:gd name="connsiteX247" fmla="*/ 1009189 w 7251911"/>
              <a:gd name="connsiteY247" fmla="*/ 4653138 h 6858000"/>
              <a:gd name="connsiteX248" fmla="*/ 996977 w 7251911"/>
              <a:gd name="connsiteY248" fmla="*/ 4658155 h 6858000"/>
              <a:gd name="connsiteX249" fmla="*/ 1003185 w 7251911"/>
              <a:gd name="connsiteY249" fmla="*/ 4657013 h 6858000"/>
              <a:gd name="connsiteX250" fmla="*/ 1070770 w 7251911"/>
              <a:gd name="connsiteY250" fmla="*/ 4657013 h 6858000"/>
              <a:gd name="connsiteX251" fmla="*/ 1040732 w 7251911"/>
              <a:gd name="connsiteY251" fmla="*/ 4645624 h 6858000"/>
              <a:gd name="connsiteX252" fmla="*/ 1036978 w 7251911"/>
              <a:gd name="connsiteY252" fmla="*/ 4641827 h 6858000"/>
              <a:gd name="connsiteX253" fmla="*/ 1080528 w 7251911"/>
              <a:gd name="connsiteY253" fmla="*/ 4634156 h 6858000"/>
              <a:gd name="connsiteX254" fmla="*/ 1068334 w 7251911"/>
              <a:gd name="connsiteY254" fmla="*/ 4634456 h 6858000"/>
              <a:gd name="connsiteX255" fmla="*/ 1089543 w 7251911"/>
              <a:gd name="connsiteY255" fmla="*/ 4638031 h 6858000"/>
              <a:gd name="connsiteX256" fmla="*/ 1090180 w 7251911"/>
              <a:gd name="connsiteY256" fmla="*/ 4638059 h 6858000"/>
              <a:gd name="connsiteX257" fmla="*/ 1043698 w 7251911"/>
              <a:gd name="connsiteY257" fmla="*/ 4375968 h 6858000"/>
              <a:gd name="connsiteX258" fmla="*/ 1041929 w 7251911"/>
              <a:gd name="connsiteY258" fmla="*/ 4376394 h 6858000"/>
              <a:gd name="connsiteX259" fmla="*/ 1029257 w 7251911"/>
              <a:gd name="connsiteY259" fmla="*/ 4381614 h 6858000"/>
              <a:gd name="connsiteX260" fmla="*/ 1029257 w 7251911"/>
              <a:gd name="connsiteY260" fmla="*/ 4389206 h 6858000"/>
              <a:gd name="connsiteX261" fmla="*/ 1045158 w 7251911"/>
              <a:gd name="connsiteY261" fmla="*/ 4398853 h 6858000"/>
              <a:gd name="connsiteX262" fmla="*/ 1085060 w 7251911"/>
              <a:gd name="connsiteY262" fmla="*/ 4398853 h 6858000"/>
              <a:gd name="connsiteX263" fmla="*/ 1078068 w 7251911"/>
              <a:gd name="connsiteY263" fmla="*/ 4393003 h 6858000"/>
              <a:gd name="connsiteX264" fmla="*/ 1077702 w 7251911"/>
              <a:gd name="connsiteY264" fmla="*/ 4392662 h 6858000"/>
              <a:gd name="connsiteX265" fmla="*/ 1070770 w 7251911"/>
              <a:gd name="connsiteY265" fmla="*/ 4391260 h 6858000"/>
              <a:gd name="connsiteX266" fmla="*/ 1052936 w 7251911"/>
              <a:gd name="connsiteY266" fmla="*/ 4387464 h 6858000"/>
              <a:gd name="connsiteX267" fmla="*/ 882957 w 7251911"/>
              <a:gd name="connsiteY267" fmla="*/ 3630067 h 6858000"/>
              <a:gd name="connsiteX268" fmla="*/ 876729 w 7251911"/>
              <a:gd name="connsiteY268" fmla="*/ 3630752 h 6858000"/>
              <a:gd name="connsiteX269" fmla="*/ 865196 w 7251911"/>
              <a:gd name="connsiteY269" fmla="*/ 3633710 h 6858000"/>
              <a:gd name="connsiteX270" fmla="*/ 880495 w 7251911"/>
              <a:gd name="connsiteY270" fmla="*/ 3633710 h 6858000"/>
              <a:gd name="connsiteX271" fmla="*/ 1323713 w 7251911"/>
              <a:gd name="connsiteY271" fmla="*/ 3242617 h 6858000"/>
              <a:gd name="connsiteX272" fmla="*/ 1318596 w 7251911"/>
              <a:gd name="connsiteY272" fmla="*/ 3244262 h 6858000"/>
              <a:gd name="connsiteX273" fmla="*/ 1315049 w 7251911"/>
              <a:gd name="connsiteY273" fmla="*/ 3246771 h 6858000"/>
              <a:gd name="connsiteX274" fmla="*/ 1319678 w 7251911"/>
              <a:gd name="connsiteY274" fmla="*/ 3245691 h 6858000"/>
              <a:gd name="connsiteX275" fmla="*/ 1329978 w 7251911"/>
              <a:gd name="connsiteY275" fmla="*/ 3243287 h 6858000"/>
              <a:gd name="connsiteX276" fmla="*/ 1345528 w 7251911"/>
              <a:gd name="connsiteY276" fmla="*/ 3225345 h 6858000"/>
              <a:gd name="connsiteX277" fmla="*/ 1338785 w 7251911"/>
              <a:gd name="connsiteY277" fmla="*/ 3226874 h 6858000"/>
              <a:gd name="connsiteX278" fmla="*/ 1338974 w 7251911"/>
              <a:gd name="connsiteY278" fmla="*/ 3228480 h 6858000"/>
              <a:gd name="connsiteX279" fmla="*/ 1344443 w 7251911"/>
              <a:gd name="connsiteY279" fmla="*/ 3226609 h 6858000"/>
              <a:gd name="connsiteX280" fmla="*/ 1301575 w 7251911"/>
              <a:gd name="connsiteY280" fmla="*/ 3214898 h 6858000"/>
              <a:gd name="connsiteX281" fmla="*/ 1309206 w 7251911"/>
              <a:gd name="connsiteY281" fmla="*/ 3216370 h 6858000"/>
              <a:gd name="connsiteX282" fmla="*/ 1331742 w 7251911"/>
              <a:gd name="connsiteY282" fmla="*/ 3217457 h 6858000"/>
              <a:gd name="connsiteX283" fmla="*/ 1353180 w 7251911"/>
              <a:gd name="connsiteY283" fmla="*/ 3216423 h 6858000"/>
              <a:gd name="connsiteX284" fmla="*/ 1354011 w 7251911"/>
              <a:gd name="connsiteY284" fmla="*/ 3215453 h 6858000"/>
              <a:gd name="connsiteX285" fmla="*/ 1320882 w 7251911"/>
              <a:gd name="connsiteY285" fmla="*/ 3214898 h 6858000"/>
              <a:gd name="connsiteX286" fmla="*/ 1072995 w 7251911"/>
              <a:gd name="connsiteY286" fmla="*/ 3200410 h 6858000"/>
              <a:gd name="connsiteX287" fmla="*/ 1061728 w 7251911"/>
              <a:gd name="connsiteY287" fmla="*/ 3201224 h 6858000"/>
              <a:gd name="connsiteX288" fmla="*/ 1061282 w 7251911"/>
              <a:gd name="connsiteY288" fmla="*/ 3201364 h 6858000"/>
              <a:gd name="connsiteX289" fmla="*/ 1065076 w 7251911"/>
              <a:gd name="connsiteY289" fmla="*/ 3204779 h 6858000"/>
              <a:gd name="connsiteX290" fmla="*/ 1072588 w 7251911"/>
              <a:gd name="connsiteY290" fmla="*/ 3207677 h 6858000"/>
              <a:gd name="connsiteX291" fmla="*/ 1087611 w 7251911"/>
              <a:gd name="connsiteY291" fmla="*/ 3207677 h 6858000"/>
              <a:gd name="connsiteX292" fmla="*/ 1102634 w 7251911"/>
              <a:gd name="connsiteY292" fmla="*/ 3207677 h 6858000"/>
              <a:gd name="connsiteX293" fmla="*/ 1110146 w 7251911"/>
              <a:gd name="connsiteY293" fmla="*/ 3213472 h 6858000"/>
              <a:gd name="connsiteX294" fmla="*/ 1113902 w 7251911"/>
              <a:gd name="connsiteY294" fmla="*/ 3230859 h 6858000"/>
              <a:gd name="connsiteX295" fmla="*/ 1128926 w 7251911"/>
              <a:gd name="connsiteY295" fmla="*/ 3230859 h 6858000"/>
              <a:gd name="connsiteX296" fmla="*/ 1132682 w 7251911"/>
              <a:gd name="connsiteY296" fmla="*/ 3222166 h 6858000"/>
              <a:gd name="connsiteX297" fmla="*/ 1162728 w 7251911"/>
              <a:gd name="connsiteY297" fmla="*/ 3213472 h 6858000"/>
              <a:gd name="connsiteX298" fmla="*/ 1170240 w 7251911"/>
              <a:gd name="connsiteY298" fmla="*/ 3216370 h 6858000"/>
              <a:gd name="connsiteX299" fmla="*/ 1185264 w 7251911"/>
              <a:gd name="connsiteY299" fmla="*/ 3216370 h 6858000"/>
              <a:gd name="connsiteX300" fmla="*/ 1192775 w 7251911"/>
              <a:gd name="connsiteY300" fmla="*/ 3222166 h 6858000"/>
              <a:gd name="connsiteX301" fmla="*/ 1196531 w 7251911"/>
              <a:gd name="connsiteY301" fmla="*/ 3213472 h 6858000"/>
              <a:gd name="connsiteX302" fmla="*/ 1200287 w 7251911"/>
              <a:gd name="connsiteY302" fmla="*/ 3213472 h 6858000"/>
              <a:gd name="connsiteX303" fmla="*/ 1234090 w 7251911"/>
              <a:gd name="connsiteY303" fmla="*/ 3219268 h 6858000"/>
              <a:gd name="connsiteX304" fmla="*/ 1255686 w 7251911"/>
              <a:gd name="connsiteY304" fmla="*/ 3217457 h 6858000"/>
              <a:gd name="connsiteX305" fmla="*/ 1265936 w 7251911"/>
              <a:gd name="connsiteY305" fmla="*/ 3214898 h 6858000"/>
              <a:gd name="connsiteX306" fmla="*/ 1234496 w 7251911"/>
              <a:gd name="connsiteY306" fmla="*/ 3214898 h 6858000"/>
              <a:gd name="connsiteX307" fmla="*/ 1200694 w 7251911"/>
              <a:gd name="connsiteY307" fmla="*/ 3209102 h 6858000"/>
              <a:gd name="connsiteX308" fmla="*/ 1163136 w 7251911"/>
              <a:gd name="connsiteY308" fmla="*/ 3206204 h 6858000"/>
              <a:gd name="connsiteX309" fmla="*/ 1114309 w 7251911"/>
              <a:gd name="connsiteY309" fmla="*/ 3206204 h 6858000"/>
              <a:gd name="connsiteX310" fmla="*/ 1084262 w 7251911"/>
              <a:gd name="connsiteY310" fmla="*/ 3203306 h 6858000"/>
              <a:gd name="connsiteX311" fmla="*/ 1072995 w 7251911"/>
              <a:gd name="connsiteY311" fmla="*/ 3200410 h 6858000"/>
              <a:gd name="connsiteX312" fmla="*/ 1493823 w 7251911"/>
              <a:gd name="connsiteY312" fmla="*/ 3145395 h 6858000"/>
              <a:gd name="connsiteX313" fmla="*/ 1504918 w 7251911"/>
              <a:gd name="connsiteY313" fmla="*/ 3148247 h 6858000"/>
              <a:gd name="connsiteX314" fmla="*/ 1506981 w 7251911"/>
              <a:gd name="connsiteY314" fmla="*/ 3147813 h 6858000"/>
              <a:gd name="connsiteX315" fmla="*/ 1578204 w 7251911"/>
              <a:gd name="connsiteY315" fmla="*/ 3144372 h 6858000"/>
              <a:gd name="connsiteX316" fmla="*/ 1542966 w 7251911"/>
              <a:gd name="connsiteY316" fmla="*/ 3147560 h 6858000"/>
              <a:gd name="connsiteX317" fmla="*/ 1546233 w 7251911"/>
              <a:gd name="connsiteY317" fmla="*/ 3148247 h 6858000"/>
              <a:gd name="connsiteX318" fmla="*/ 1580036 w 7251911"/>
              <a:gd name="connsiteY318" fmla="*/ 3145350 h 6858000"/>
              <a:gd name="connsiteX319" fmla="*/ 1584172 w 7251911"/>
              <a:gd name="connsiteY319" fmla="*/ 3144383 h 6858000"/>
              <a:gd name="connsiteX320" fmla="*/ 1467012 w 7251911"/>
              <a:gd name="connsiteY320" fmla="*/ 3134199 h 6858000"/>
              <a:gd name="connsiteX321" fmla="*/ 1446942 w 7251911"/>
              <a:gd name="connsiteY321" fmla="*/ 3144011 h 6858000"/>
              <a:gd name="connsiteX322" fmla="*/ 1445461 w 7251911"/>
              <a:gd name="connsiteY322" fmla="*/ 3145085 h 6858000"/>
              <a:gd name="connsiteX323" fmla="*/ 1444879 w 7251911"/>
              <a:gd name="connsiteY323" fmla="*/ 3145019 h 6858000"/>
              <a:gd name="connsiteX324" fmla="*/ 1442286 w 7251911"/>
              <a:gd name="connsiteY324" fmla="*/ 3146287 h 6858000"/>
              <a:gd name="connsiteX325" fmla="*/ 1436788 w 7251911"/>
              <a:gd name="connsiteY325" fmla="*/ 3146687 h 6858000"/>
              <a:gd name="connsiteX326" fmla="*/ 1441069 w 7251911"/>
              <a:gd name="connsiteY326" fmla="*/ 3148247 h 6858000"/>
              <a:gd name="connsiteX327" fmla="*/ 1448580 w 7251911"/>
              <a:gd name="connsiteY327" fmla="*/ 3145350 h 6858000"/>
              <a:gd name="connsiteX328" fmla="*/ 1471116 w 7251911"/>
              <a:gd name="connsiteY328" fmla="*/ 3142090 h 6858000"/>
              <a:gd name="connsiteX329" fmla="*/ 1493330 w 7251911"/>
              <a:gd name="connsiteY329" fmla="*/ 3145304 h 6858000"/>
              <a:gd name="connsiteX330" fmla="*/ 1488266 w 7251911"/>
              <a:gd name="connsiteY330" fmla="*/ 3144372 h 6858000"/>
              <a:gd name="connsiteX331" fmla="*/ 1467012 w 7251911"/>
              <a:gd name="connsiteY331" fmla="*/ 3134199 h 6858000"/>
              <a:gd name="connsiteX332" fmla="*/ 1268634 w 7251911"/>
              <a:gd name="connsiteY332" fmla="*/ 3133725 h 6858000"/>
              <a:gd name="connsiteX333" fmla="*/ 1257725 w 7251911"/>
              <a:gd name="connsiteY333" fmla="*/ 3134644 h 6858000"/>
              <a:gd name="connsiteX334" fmla="*/ 1252093 w 7251911"/>
              <a:gd name="connsiteY334" fmla="*/ 3137966 h 6858000"/>
              <a:gd name="connsiteX335" fmla="*/ 1257032 w 7251911"/>
              <a:gd name="connsiteY335" fmla="*/ 3139554 h 6858000"/>
              <a:gd name="connsiteX336" fmla="*/ 1277689 w 7251911"/>
              <a:gd name="connsiteY336" fmla="*/ 3146436 h 6858000"/>
              <a:gd name="connsiteX337" fmla="*/ 1285245 w 7251911"/>
              <a:gd name="connsiteY337" fmla="*/ 3144979 h 6858000"/>
              <a:gd name="connsiteX338" fmla="*/ 1271334 w 7251911"/>
              <a:gd name="connsiteY338" fmla="*/ 3137217 h 6858000"/>
              <a:gd name="connsiteX339" fmla="*/ 1218151 w 7251911"/>
              <a:gd name="connsiteY339" fmla="*/ 3127789 h 6858000"/>
              <a:gd name="connsiteX340" fmla="*/ 1211062 w 7251911"/>
              <a:gd name="connsiteY340" fmla="*/ 3133206 h 6858000"/>
              <a:gd name="connsiteX341" fmla="*/ 1195230 w 7251911"/>
              <a:gd name="connsiteY341" fmla="*/ 3141047 h 6858000"/>
              <a:gd name="connsiteX342" fmla="*/ 1206328 w 7251911"/>
              <a:gd name="connsiteY342" fmla="*/ 3143901 h 6858000"/>
              <a:gd name="connsiteX343" fmla="*/ 1223229 w 7251911"/>
              <a:gd name="connsiteY343" fmla="*/ 3139554 h 6858000"/>
              <a:gd name="connsiteX344" fmla="*/ 1228475 w 7251911"/>
              <a:gd name="connsiteY344" fmla="*/ 3137868 h 6858000"/>
              <a:gd name="connsiteX345" fmla="*/ 1058724 w 7251911"/>
              <a:gd name="connsiteY345" fmla="*/ 3103323 h 6858000"/>
              <a:gd name="connsiteX346" fmla="*/ 1026809 w 7251911"/>
              <a:gd name="connsiteY346" fmla="*/ 3119932 h 6858000"/>
              <a:gd name="connsiteX347" fmla="*/ 1021777 w 7251911"/>
              <a:gd name="connsiteY347" fmla="*/ 3120306 h 6858000"/>
              <a:gd name="connsiteX348" fmla="*/ 1020526 w 7251911"/>
              <a:gd name="connsiteY348" fmla="*/ 3127859 h 6858000"/>
              <a:gd name="connsiteX349" fmla="*/ 1007991 w 7251911"/>
              <a:gd name="connsiteY349" fmla="*/ 3121331 h 6858000"/>
              <a:gd name="connsiteX350" fmla="*/ 994894 w 7251911"/>
              <a:gd name="connsiteY350" fmla="*/ 3122305 h 6858000"/>
              <a:gd name="connsiteX351" fmla="*/ 985069 w 7251911"/>
              <a:gd name="connsiteY351" fmla="*/ 3122305 h 6858000"/>
              <a:gd name="connsiteX352" fmla="*/ 974329 w 7251911"/>
              <a:gd name="connsiteY352" fmla="*/ 3126028 h 6858000"/>
              <a:gd name="connsiteX353" fmla="*/ 942839 w 7251911"/>
              <a:gd name="connsiteY353" fmla="*/ 3129950 h 6858000"/>
              <a:gd name="connsiteX354" fmla="*/ 890571 w 7251911"/>
              <a:gd name="connsiteY354" fmla="*/ 3124891 h 6858000"/>
              <a:gd name="connsiteX355" fmla="*/ 859724 w 7251911"/>
              <a:gd name="connsiteY355" fmla="*/ 3126102 h 6858000"/>
              <a:gd name="connsiteX356" fmla="*/ 833441 w 7251911"/>
              <a:gd name="connsiteY356" fmla="*/ 3129899 h 6858000"/>
              <a:gd name="connsiteX357" fmla="*/ 803403 w 7251911"/>
              <a:gd name="connsiteY357" fmla="*/ 3126102 h 6858000"/>
              <a:gd name="connsiteX358" fmla="*/ 769610 w 7251911"/>
              <a:gd name="connsiteY358" fmla="*/ 3126102 h 6858000"/>
              <a:gd name="connsiteX359" fmla="*/ 766706 w 7251911"/>
              <a:gd name="connsiteY359" fmla="*/ 3116033 h 6858000"/>
              <a:gd name="connsiteX360" fmla="*/ 697025 w 7251911"/>
              <a:gd name="connsiteY360" fmla="*/ 3112049 h 6858000"/>
              <a:gd name="connsiteX361" fmla="*/ 637181 w 7251911"/>
              <a:gd name="connsiteY361" fmla="*/ 3107391 h 6858000"/>
              <a:gd name="connsiteX362" fmla="*/ 636377 w 7251911"/>
              <a:gd name="connsiteY362" fmla="*/ 3109126 h 6858000"/>
              <a:gd name="connsiteX363" fmla="*/ 648583 w 7251911"/>
              <a:gd name="connsiteY363" fmla="*/ 3110575 h 6858000"/>
              <a:gd name="connsiteX364" fmla="*/ 671118 w 7251911"/>
              <a:gd name="connsiteY364" fmla="*/ 3122167 h 6858000"/>
              <a:gd name="connsiteX365" fmla="*/ 678630 w 7251911"/>
              <a:gd name="connsiteY365" fmla="*/ 3125065 h 6858000"/>
              <a:gd name="connsiteX366" fmla="*/ 693653 w 7251911"/>
              <a:gd name="connsiteY366" fmla="*/ 3125065 h 6858000"/>
              <a:gd name="connsiteX367" fmla="*/ 708676 w 7251911"/>
              <a:gd name="connsiteY367" fmla="*/ 3125065 h 6858000"/>
              <a:gd name="connsiteX368" fmla="*/ 716188 w 7251911"/>
              <a:gd name="connsiteY368" fmla="*/ 3130860 h 6858000"/>
              <a:gd name="connsiteX369" fmla="*/ 719944 w 7251911"/>
              <a:gd name="connsiteY369" fmla="*/ 3148247 h 6858000"/>
              <a:gd name="connsiteX370" fmla="*/ 734968 w 7251911"/>
              <a:gd name="connsiteY370" fmla="*/ 3148247 h 6858000"/>
              <a:gd name="connsiteX371" fmla="*/ 738724 w 7251911"/>
              <a:gd name="connsiteY371" fmla="*/ 3139554 h 6858000"/>
              <a:gd name="connsiteX372" fmla="*/ 768770 w 7251911"/>
              <a:gd name="connsiteY372" fmla="*/ 3130860 h 6858000"/>
              <a:gd name="connsiteX373" fmla="*/ 776282 w 7251911"/>
              <a:gd name="connsiteY373" fmla="*/ 3133758 h 6858000"/>
              <a:gd name="connsiteX374" fmla="*/ 791306 w 7251911"/>
              <a:gd name="connsiteY374" fmla="*/ 3133758 h 6858000"/>
              <a:gd name="connsiteX375" fmla="*/ 798817 w 7251911"/>
              <a:gd name="connsiteY375" fmla="*/ 3139554 h 6858000"/>
              <a:gd name="connsiteX376" fmla="*/ 802573 w 7251911"/>
              <a:gd name="connsiteY376" fmla="*/ 3130860 h 6858000"/>
              <a:gd name="connsiteX377" fmla="*/ 806329 w 7251911"/>
              <a:gd name="connsiteY377" fmla="*/ 3130860 h 6858000"/>
              <a:gd name="connsiteX378" fmla="*/ 840132 w 7251911"/>
              <a:gd name="connsiteY378" fmla="*/ 3136656 h 6858000"/>
              <a:gd name="connsiteX379" fmla="*/ 877690 w 7251911"/>
              <a:gd name="connsiteY379" fmla="*/ 3130860 h 6858000"/>
              <a:gd name="connsiteX380" fmla="*/ 915248 w 7251911"/>
              <a:gd name="connsiteY380" fmla="*/ 3133758 h 6858000"/>
              <a:gd name="connsiteX381" fmla="*/ 960319 w 7251911"/>
              <a:gd name="connsiteY381" fmla="*/ 3133758 h 6858000"/>
              <a:gd name="connsiteX382" fmla="*/ 964075 w 7251911"/>
              <a:gd name="connsiteY382" fmla="*/ 3133758 h 6858000"/>
              <a:gd name="connsiteX383" fmla="*/ 964075 w 7251911"/>
              <a:gd name="connsiteY383" fmla="*/ 3136656 h 6858000"/>
              <a:gd name="connsiteX384" fmla="*/ 952808 w 7251911"/>
              <a:gd name="connsiteY384" fmla="*/ 3142452 h 6858000"/>
              <a:gd name="connsiteX385" fmla="*/ 945296 w 7251911"/>
              <a:gd name="connsiteY385" fmla="*/ 3148247 h 6858000"/>
              <a:gd name="connsiteX386" fmla="*/ 956563 w 7251911"/>
              <a:gd name="connsiteY386" fmla="*/ 3151145 h 6858000"/>
              <a:gd name="connsiteX387" fmla="*/ 930272 w 7251911"/>
              <a:gd name="connsiteY387" fmla="*/ 3159839 h 6858000"/>
              <a:gd name="connsiteX388" fmla="*/ 919004 w 7251911"/>
              <a:gd name="connsiteY388" fmla="*/ 3165633 h 6858000"/>
              <a:gd name="connsiteX389" fmla="*/ 930272 w 7251911"/>
              <a:gd name="connsiteY389" fmla="*/ 3171431 h 6858000"/>
              <a:gd name="connsiteX390" fmla="*/ 956563 w 7251911"/>
              <a:gd name="connsiteY390" fmla="*/ 3165633 h 6858000"/>
              <a:gd name="connsiteX391" fmla="*/ 964075 w 7251911"/>
              <a:gd name="connsiteY391" fmla="*/ 3165633 h 6858000"/>
              <a:gd name="connsiteX392" fmla="*/ 1005390 w 7251911"/>
              <a:gd name="connsiteY392" fmla="*/ 3171431 h 6858000"/>
              <a:gd name="connsiteX393" fmla="*/ 1031680 w 7251911"/>
              <a:gd name="connsiteY393" fmla="*/ 3165633 h 6858000"/>
              <a:gd name="connsiteX394" fmla="*/ 1035436 w 7251911"/>
              <a:gd name="connsiteY394" fmla="*/ 3165633 h 6858000"/>
              <a:gd name="connsiteX395" fmla="*/ 1065483 w 7251911"/>
              <a:gd name="connsiteY395" fmla="*/ 3171431 h 6858000"/>
              <a:gd name="connsiteX396" fmla="*/ 1106798 w 7251911"/>
              <a:gd name="connsiteY396" fmla="*/ 3159839 h 6858000"/>
              <a:gd name="connsiteX397" fmla="*/ 1110554 w 7251911"/>
              <a:gd name="connsiteY397" fmla="*/ 3151145 h 6858000"/>
              <a:gd name="connsiteX398" fmla="*/ 1121821 w 7251911"/>
              <a:gd name="connsiteY398" fmla="*/ 3142452 h 6858000"/>
              <a:gd name="connsiteX399" fmla="*/ 1129567 w 7251911"/>
              <a:gd name="connsiteY399" fmla="*/ 3142054 h 6858000"/>
              <a:gd name="connsiteX400" fmla="*/ 1112919 w 7251911"/>
              <a:gd name="connsiteY400" fmla="*/ 3131523 h 6858000"/>
              <a:gd name="connsiteX401" fmla="*/ 1098148 w 7251911"/>
              <a:gd name="connsiteY401" fmla="*/ 3122876 h 6858000"/>
              <a:gd name="connsiteX402" fmla="*/ 1084069 w 7251911"/>
              <a:gd name="connsiteY402" fmla="*/ 3129424 h 6858000"/>
              <a:gd name="connsiteX403" fmla="*/ 1066233 w 7251911"/>
              <a:gd name="connsiteY403" fmla="*/ 3114713 h 6858000"/>
              <a:gd name="connsiteX404" fmla="*/ 1058724 w 7251911"/>
              <a:gd name="connsiteY404" fmla="*/ 3103323 h 6858000"/>
              <a:gd name="connsiteX405" fmla="*/ 838398 w 7251911"/>
              <a:gd name="connsiteY405" fmla="*/ 2411519 h 6858000"/>
              <a:gd name="connsiteX406" fmla="*/ 834934 w 7251911"/>
              <a:gd name="connsiteY406" fmla="*/ 2412343 h 6858000"/>
              <a:gd name="connsiteX407" fmla="*/ 841454 w 7251911"/>
              <a:gd name="connsiteY407" fmla="*/ 2412343 h 6858000"/>
              <a:gd name="connsiteX408" fmla="*/ 747346 w 7251911"/>
              <a:gd name="connsiteY408" fmla="*/ 2386367 h 6858000"/>
              <a:gd name="connsiteX409" fmla="*/ 735612 w 7251911"/>
              <a:gd name="connsiteY409" fmla="*/ 2398232 h 6858000"/>
              <a:gd name="connsiteX410" fmla="*/ 731858 w 7251911"/>
              <a:gd name="connsiteY410" fmla="*/ 2409621 h 6858000"/>
              <a:gd name="connsiteX411" fmla="*/ 743122 w 7251911"/>
              <a:gd name="connsiteY411" fmla="*/ 2417214 h 6858000"/>
              <a:gd name="connsiteX412" fmla="*/ 776914 w 7251911"/>
              <a:gd name="connsiteY412" fmla="*/ 2417214 h 6858000"/>
              <a:gd name="connsiteX413" fmla="*/ 797096 w 7251911"/>
              <a:gd name="connsiteY413" fmla="*/ 2434298 h 6858000"/>
              <a:gd name="connsiteX414" fmla="*/ 815052 w 7251911"/>
              <a:gd name="connsiteY414" fmla="*/ 2437870 h 6858000"/>
              <a:gd name="connsiteX415" fmla="*/ 824677 w 7251911"/>
              <a:gd name="connsiteY415" fmla="*/ 2427529 h 6858000"/>
              <a:gd name="connsiteX416" fmla="*/ 787130 w 7251911"/>
              <a:gd name="connsiteY416" fmla="*/ 2416139 h 6858000"/>
              <a:gd name="connsiteX417" fmla="*/ 790453 w 7251911"/>
              <a:gd name="connsiteY417" fmla="*/ 2412781 h 6858000"/>
              <a:gd name="connsiteX418" fmla="*/ 776914 w 7251911"/>
              <a:gd name="connsiteY418" fmla="*/ 2413418 h 6858000"/>
              <a:gd name="connsiteX419" fmla="*/ 761895 w 7251911"/>
              <a:gd name="connsiteY419" fmla="*/ 2394435 h 6858000"/>
              <a:gd name="connsiteX420" fmla="*/ 747346 w 7251911"/>
              <a:gd name="connsiteY420" fmla="*/ 2386367 h 6858000"/>
              <a:gd name="connsiteX421" fmla="*/ 1055137 w 7251911"/>
              <a:gd name="connsiteY421" fmla="*/ 1943021 h 6858000"/>
              <a:gd name="connsiteX422" fmla="*/ 1063415 w 7251911"/>
              <a:gd name="connsiteY422" fmla="*/ 1951138 h 6858000"/>
              <a:gd name="connsiteX423" fmla="*/ 1081255 w 7251911"/>
              <a:gd name="connsiteY423" fmla="*/ 1943021 h 6858000"/>
              <a:gd name="connsiteX424" fmla="*/ 861930 w 7251911"/>
              <a:gd name="connsiteY424" fmla="*/ 1939319 h 6858000"/>
              <a:gd name="connsiteX425" fmla="*/ 885801 w 7251911"/>
              <a:gd name="connsiteY425" fmla="*/ 1950249 h 6858000"/>
              <a:gd name="connsiteX426" fmla="*/ 923349 w 7251911"/>
              <a:gd name="connsiteY426" fmla="*/ 1946452 h 6858000"/>
              <a:gd name="connsiteX427" fmla="*/ 933108 w 7251911"/>
              <a:gd name="connsiteY427" fmla="*/ 1941954 h 6858000"/>
              <a:gd name="connsiteX428" fmla="*/ 887665 w 7251911"/>
              <a:gd name="connsiteY428" fmla="*/ 1939319 h 6858000"/>
              <a:gd name="connsiteX429" fmla="*/ 1108783 w 7251911"/>
              <a:gd name="connsiteY429" fmla="*/ 1801986 h 6858000"/>
              <a:gd name="connsiteX430" fmla="*/ 1106177 w 7251911"/>
              <a:gd name="connsiteY430" fmla="*/ 1803742 h 6858000"/>
              <a:gd name="connsiteX431" fmla="*/ 1101879 w 7251911"/>
              <a:gd name="connsiteY431" fmla="*/ 1814605 h 6858000"/>
              <a:gd name="connsiteX432" fmla="*/ 1099627 w 7251911"/>
              <a:gd name="connsiteY432" fmla="*/ 1815972 h 6858000"/>
              <a:gd name="connsiteX433" fmla="*/ 1101273 w 7251911"/>
              <a:gd name="connsiteY433" fmla="*/ 1820968 h 6858000"/>
              <a:gd name="connsiteX434" fmla="*/ 1104823 w 7251911"/>
              <a:gd name="connsiteY434" fmla="*/ 1824556 h 6858000"/>
              <a:gd name="connsiteX435" fmla="*/ 1127752 w 7251911"/>
              <a:gd name="connsiteY435" fmla="*/ 1824556 h 6858000"/>
              <a:gd name="connsiteX436" fmla="*/ 1136474 w 7251911"/>
              <a:gd name="connsiteY436" fmla="*/ 1815273 h 6858000"/>
              <a:gd name="connsiteX437" fmla="*/ 1142575 w 7251911"/>
              <a:gd name="connsiteY437" fmla="*/ 1805782 h 6858000"/>
              <a:gd name="connsiteX438" fmla="*/ 1144495 w 7251911"/>
              <a:gd name="connsiteY438" fmla="*/ 1805872 h 6858000"/>
              <a:gd name="connsiteX439" fmla="*/ 1142573 w 7251911"/>
              <a:gd name="connsiteY439" fmla="*/ 1801986 h 6858000"/>
              <a:gd name="connsiteX440" fmla="*/ 1215599 w 7251911"/>
              <a:gd name="connsiteY440" fmla="*/ 1801637 h 6858000"/>
              <a:gd name="connsiteX441" fmla="*/ 1201380 w 7251911"/>
              <a:gd name="connsiteY441" fmla="*/ 1806538 h 6858000"/>
              <a:gd name="connsiteX442" fmla="*/ 1200244 w 7251911"/>
              <a:gd name="connsiteY442" fmla="*/ 1806773 h 6858000"/>
              <a:gd name="connsiteX443" fmla="*/ 1204059 w 7251911"/>
              <a:gd name="connsiteY443" fmla="*/ 1807680 h 6858000"/>
              <a:gd name="connsiteX444" fmla="*/ 1221212 w 7251911"/>
              <a:gd name="connsiteY444" fmla="*/ 1803055 h 6858000"/>
              <a:gd name="connsiteX445" fmla="*/ 839518 w 7251911"/>
              <a:gd name="connsiteY445" fmla="*/ 1635697 h 6858000"/>
              <a:gd name="connsiteX446" fmla="*/ 827784 w 7251911"/>
              <a:gd name="connsiteY446" fmla="*/ 1647561 h 6858000"/>
              <a:gd name="connsiteX447" fmla="*/ 824030 w 7251911"/>
              <a:gd name="connsiteY447" fmla="*/ 1658950 h 6858000"/>
              <a:gd name="connsiteX448" fmla="*/ 835294 w 7251911"/>
              <a:gd name="connsiteY448" fmla="*/ 1666543 h 6858000"/>
              <a:gd name="connsiteX449" fmla="*/ 853724 w 7251911"/>
              <a:gd name="connsiteY449" fmla="*/ 1666543 h 6858000"/>
              <a:gd name="connsiteX450" fmla="*/ 853931 w 7251911"/>
              <a:gd name="connsiteY450" fmla="*/ 1661516 h 6858000"/>
              <a:gd name="connsiteX451" fmla="*/ 857216 w 7251911"/>
              <a:gd name="connsiteY451" fmla="*/ 1650127 h 6858000"/>
              <a:gd name="connsiteX452" fmla="*/ 860045 w 7251911"/>
              <a:gd name="connsiteY452" fmla="*/ 1650127 h 6858000"/>
              <a:gd name="connsiteX453" fmla="*/ 854067 w 7251911"/>
              <a:gd name="connsiteY453" fmla="*/ 1643764 h 6858000"/>
              <a:gd name="connsiteX454" fmla="*/ 839518 w 7251911"/>
              <a:gd name="connsiteY454" fmla="*/ 1635697 h 6858000"/>
              <a:gd name="connsiteX455" fmla="*/ 861031 w 7251911"/>
              <a:gd name="connsiteY455" fmla="*/ 1098450 h 6858000"/>
              <a:gd name="connsiteX456" fmla="*/ 862314 w 7251911"/>
              <a:gd name="connsiteY456" fmla="*/ 1106189 h 6858000"/>
              <a:gd name="connsiteX457" fmla="*/ 863578 w 7251911"/>
              <a:gd name="connsiteY457" fmla="*/ 1113816 h 6858000"/>
              <a:gd name="connsiteX458" fmla="*/ 869085 w 7251911"/>
              <a:gd name="connsiteY458" fmla="*/ 1113816 h 6858000"/>
              <a:gd name="connsiteX459" fmla="*/ 877777 w 7251911"/>
              <a:gd name="connsiteY459" fmla="*/ 1121174 h 6858000"/>
              <a:gd name="connsiteX460" fmla="*/ 898260 w 7251911"/>
              <a:gd name="connsiteY460" fmla="*/ 1111528 h 6858000"/>
              <a:gd name="connsiteX461" fmla="*/ 889267 w 7251911"/>
              <a:gd name="connsiteY461" fmla="*/ 1109070 h 6858000"/>
              <a:gd name="connsiteX462" fmla="*/ 869085 w 7251911"/>
              <a:gd name="connsiteY462" fmla="*/ 1110020 h 6858000"/>
              <a:gd name="connsiteX463" fmla="*/ 862984 w 7251911"/>
              <a:gd name="connsiteY463" fmla="*/ 1100529 h 6858000"/>
              <a:gd name="connsiteX464" fmla="*/ 839517 w 7251911"/>
              <a:gd name="connsiteY464" fmla="*/ 1082970 h 6858000"/>
              <a:gd name="connsiteX465" fmla="*/ 829433 w 7251911"/>
              <a:gd name="connsiteY465" fmla="*/ 1093166 h 6858000"/>
              <a:gd name="connsiteX466" fmla="*/ 838320 w 7251911"/>
              <a:gd name="connsiteY466" fmla="*/ 1096246 h 6858000"/>
              <a:gd name="connsiteX467" fmla="*/ 851284 w 7251911"/>
              <a:gd name="connsiteY467" fmla="*/ 1089494 h 6858000"/>
              <a:gd name="connsiteX468" fmla="*/ 1429740 w 7251911"/>
              <a:gd name="connsiteY468" fmla="*/ 271103 h 6858000"/>
              <a:gd name="connsiteX469" fmla="*/ 1447660 w 7251911"/>
              <a:gd name="connsiteY469" fmla="*/ 273837 h 6858000"/>
              <a:gd name="connsiteX470" fmla="*/ 1471743 w 7251911"/>
              <a:gd name="connsiteY470" fmla="*/ 273044 h 6858000"/>
              <a:gd name="connsiteX471" fmla="*/ 1474226 w 7251911"/>
              <a:gd name="connsiteY471" fmla="*/ 272196 h 6858000"/>
              <a:gd name="connsiteX472" fmla="*/ 1470129 w 7251911"/>
              <a:gd name="connsiteY472" fmla="*/ 272364 h 6858000"/>
              <a:gd name="connsiteX473" fmla="*/ 1432571 w 7251911"/>
              <a:gd name="connsiteY473" fmla="*/ 271130 h 6858000"/>
              <a:gd name="connsiteX474" fmla="*/ 1208538 w 7251911"/>
              <a:gd name="connsiteY474" fmla="*/ 269896 h 6858000"/>
              <a:gd name="connsiteX475" fmla="*/ 1227679 w 7251911"/>
              <a:gd name="connsiteY475" fmla="*/ 274885 h 6858000"/>
              <a:gd name="connsiteX476" fmla="*/ 1251839 w 7251911"/>
              <a:gd name="connsiteY476" fmla="*/ 273469 h 6858000"/>
              <a:gd name="connsiteX477" fmla="*/ 1314497 w 7251911"/>
              <a:gd name="connsiteY477" fmla="*/ 269989 h 6858000"/>
              <a:gd name="connsiteX478" fmla="*/ 1304871 w 7251911"/>
              <a:gd name="connsiteY478" fmla="*/ 269896 h 6858000"/>
              <a:gd name="connsiteX479" fmla="*/ 1387521 w 7251911"/>
              <a:gd name="connsiteY479" fmla="*/ 148922 h 6858000"/>
              <a:gd name="connsiteX480" fmla="*/ 1384077 w 7251911"/>
              <a:gd name="connsiteY480" fmla="*/ 151002 h 6858000"/>
              <a:gd name="connsiteX481" fmla="*/ 1430300 w 7251911"/>
              <a:gd name="connsiteY481" fmla="*/ 150478 h 6858000"/>
              <a:gd name="connsiteX482" fmla="*/ 1409253 w 7251911"/>
              <a:gd name="connsiteY482" fmla="*/ 148942 h 6858000"/>
              <a:gd name="connsiteX483" fmla="*/ 1387521 w 7251911"/>
              <a:gd name="connsiteY483" fmla="*/ 148922 h 6858000"/>
              <a:gd name="connsiteX484" fmla="*/ 1178926 w 7251911"/>
              <a:gd name="connsiteY484" fmla="*/ 0 h 6858000"/>
              <a:gd name="connsiteX485" fmla="*/ 1191500 w 7251911"/>
              <a:gd name="connsiteY485" fmla="*/ 0 h 6858000"/>
              <a:gd name="connsiteX486" fmla="*/ 1197498 w 7251911"/>
              <a:gd name="connsiteY486" fmla="*/ 3720 h 6858000"/>
              <a:gd name="connsiteX487" fmla="*/ 1341122 w 7251911"/>
              <a:gd name="connsiteY487" fmla="*/ 38045 h 6858000"/>
              <a:gd name="connsiteX488" fmla="*/ 1390324 w 7251911"/>
              <a:gd name="connsiteY488" fmla="*/ 44174 h 6858000"/>
              <a:gd name="connsiteX489" fmla="*/ 1406224 w 7251911"/>
              <a:gd name="connsiteY489" fmla="*/ 44890 h 6858000"/>
              <a:gd name="connsiteX490" fmla="*/ 1405342 w 7251911"/>
              <a:gd name="connsiteY490" fmla="*/ 35930 h 6858000"/>
              <a:gd name="connsiteX491" fmla="*/ 1414610 w 7251911"/>
              <a:gd name="connsiteY491" fmla="*/ 25705 h 6858000"/>
              <a:gd name="connsiteX492" fmla="*/ 1432788 w 7251911"/>
              <a:gd name="connsiteY492" fmla="*/ 24176 h 6858000"/>
              <a:gd name="connsiteX493" fmla="*/ 1446613 w 7251911"/>
              <a:gd name="connsiteY493" fmla="*/ 9462 h 6858000"/>
              <a:gd name="connsiteX494" fmla="*/ 1442714 w 7251911"/>
              <a:gd name="connsiteY494" fmla="*/ 2655 h 6858000"/>
              <a:gd name="connsiteX495" fmla="*/ 1444284 w 7251911"/>
              <a:gd name="connsiteY495" fmla="*/ 0 h 6858000"/>
              <a:gd name="connsiteX496" fmla="*/ 1472676 w 7251911"/>
              <a:gd name="connsiteY496" fmla="*/ 0 h 6858000"/>
              <a:gd name="connsiteX497" fmla="*/ 1527150 w 7251911"/>
              <a:gd name="connsiteY497" fmla="*/ 20758 h 6858000"/>
              <a:gd name="connsiteX498" fmla="*/ 1545793 w 7251911"/>
              <a:gd name="connsiteY498" fmla="*/ 15494 h 6858000"/>
              <a:gd name="connsiteX499" fmla="*/ 1546879 w 7251911"/>
              <a:gd name="connsiteY499" fmla="*/ 6779 h 6858000"/>
              <a:gd name="connsiteX500" fmla="*/ 1561431 w 7251911"/>
              <a:gd name="connsiteY500" fmla="*/ 2270 h 6858000"/>
              <a:gd name="connsiteX501" fmla="*/ 1589593 w 7251911"/>
              <a:gd name="connsiteY501" fmla="*/ 4829 h 6858000"/>
              <a:gd name="connsiteX502" fmla="*/ 1609798 w 7251911"/>
              <a:gd name="connsiteY502" fmla="*/ 2169 h 6858000"/>
              <a:gd name="connsiteX503" fmla="*/ 1609798 w 7251911"/>
              <a:gd name="connsiteY503" fmla="*/ 2 h 6858000"/>
              <a:gd name="connsiteX504" fmla="*/ 1629796 w 7251911"/>
              <a:gd name="connsiteY504" fmla="*/ 2 h 6858000"/>
              <a:gd name="connsiteX505" fmla="*/ 1629817 w 7251911"/>
              <a:gd name="connsiteY505" fmla="*/ 0 h 6858000"/>
              <a:gd name="connsiteX506" fmla="*/ 1674956 w 7251911"/>
              <a:gd name="connsiteY506" fmla="*/ 0 h 6858000"/>
              <a:gd name="connsiteX507" fmla="*/ 1674963 w 7251911"/>
              <a:gd name="connsiteY507" fmla="*/ 2 h 6858000"/>
              <a:gd name="connsiteX508" fmla="*/ 1979870 w 7251911"/>
              <a:gd name="connsiteY508" fmla="*/ 2 h 6858000"/>
              <a:gd name="connsiteX509" fmla="*/ 1979888 w 7251911"/>
              <a:gd name="connsiteY509" fmla="*/ 0 h 6858000"/>
              <a:gd name="connsiteX510" fmla="*/ 1999653 w 7251911"/>
              <a:gd name="connsiteY510" fmla="*/ 0 h 6858000"/>
              <a:gd name="connsiteX511" fmla="*/ 1999658 w 7251911"/>
              <a:gd name="connsiteY511" fmla="*/ 2 h 6858000"/>
              <a:gd name="connsiteX512" fmla="*/ 2074059 w 7251911"/>
              <a:gd name="connsiteY512" fmla="*/ 2 h 6858000"/>
              <a:gd name="connsiteX513" fmla="*/ 2074067 w 7251911"/>
              <a:gd name="connsiteY513" fmla="*/ 0 h 6858000"/>
              <a:gd name="connsiteX514" fmla="*/ 2179783 w 7251911"/>
              <a:gd name="connsiteY514" fmla="*/ 0 h 6858000"/>
              <a:gd name="connsiteX515" fmla="*/ 2179821 w 7251911"/>
              <a:gd name="connsiteY515" fmla="*/ 2 h 6858000"/>
              <a:gd name="connsiteX516" fmla="*/ 7251911 w 7251911"/>
              <a:gd name="connsiteY516" fmla="*/ 2 h 6858000"/>
              <a:gd name="connsiteX517" fmla="*/ 7251911 w 7251911"/>
              <a:gd name="connsiteY517" fmla="*/ 649847 h 6858000"/>
              <a:gd name="connsiteX518" fmla="*/ 7251911 w 7251911"/>
              <a:gd name="connsiteY518" fmla="*/ 5376007 h 6858000"/>
              <a:gd name="connsiteX519" fmla="*/ 7251911 w 7251911"/>
              <a:gd name="connsiteY519" fmla="*/ 5393449 h 6858000"/>
              <a:gd name="connsiteX520" fmla="*/ 7251911 w 7251911"/>
              <a:gd name="connsiteY520" fmla="*/ 5406557 h 6858000"/>
              <a:gd name="connsiteX521" fmla="*/ 7251911 w 7251911"/>
              <a:gd name="connsiteY521" fmla="*/ 5410174 h 6858000"/>
              <a:gd name="connsiteX522" fmla="*/ 7251911 w 7251911"/>
              <a:gd name="connsiteY522" fmla="*/ 5502056 h 6858000"/>
              <a:gd name="connsiteX523" fmla="*/ 7251911 w 7251911"/>
              <a:gd name="connsiteY523" fmla="*/ 5797218 h 6858000"/>
              <a:gd name="connsiteX524" fmla="*/ 7251911 w 7251911"/>
              <a:gd name="connsiteY524" fmla="*/ 5838514 h 6858000"/>
              <a:gd name="connsiteX525" fmla="*/ 7251911 w 7251911"/>
              <a:gd name="connsiteY525" fmla="*/ 5842132 h 6858000"/>
              <a:gd name="connsiteX526" fmla="*/ 7251911 w 7251911"/>
              <a:gd name="connsiteY526" fmla="*/ 5855240 h 6858000"/>
              <a:gd name="connsiteX527" fmla="*/ 7251911 w 7251911"/>
              <a:gd name="connsiteY527" fmla="*/ 5872682 h 6858000"/>
              <a:gd name="connsiteX528" fmla="*/ 7251911 w 7251911"/>
              <a:gd name="connsiteY528" fmla="*/ 6838532 h 6858000"/>
              <a:gd name="connsiteX529" fmla="*/ 7251911 w 7251911"/>
              <a:gd name="connsiteY529" fmla="*/ 6858000 h 6858000"/>
              <a:gd name="connsiteX530" fmla="*/ 1609798 w 7251911"/>
              <a:gd name="connsiteY530" fmla="*/ 6858000 h 6858000"/>
              <a:gd name="connsiteX531" fmla="*/ 1609798 w 7251911"/>
              <a:gd name="connsiteY531" fmla="*/ 6845798 h 6858000"/>
              <a:gd name="connsiteX532" fmla="*/ 1608537 w 7251911"/>
              <a:gd name="connsiteY532" fmla="*/ 6845671 h 6858000"/>
              <a:gd name="connsiteX533" fmla="*/ 1583661 w 7251911"/>
              <a:gd name="connsiteY533" fmla="*/ 6846229 h 6858000"/>
              <a:gd name="connsiteX534" fmla="*/ 1527340 w 7251911"/>
              <a:gd name="connsiteY534" fmla="*/ 6847345 h 6858000"/>
              <a:gd name="connsiteX535" fmla="*/ 1482284 w 7251911"/>
              <a:gd name="connsiteY535" fmla="*/ 6848461 h 6858000"/>
              <a:gd name="connsiteX536" fmla="*/ 1407189 w 7251911"/>
              <a:gd name="connsiteY536" fmla="*/ 6850694 h 6858000"/>
              <a:gd name="connsiteX537" fmla="*/ 1377152 w 7251911"/>
              <a:gd name="connsiteY537" fmla="*/ 6846229 h 6858000"/>
              <a:gd name="connsiteX538" fmla="*/ 1377152 w 7251911"/>
              <a:gd name="connsiteY538" fmla="*/ 6842880 h 6858000"/>
              <a:gd name="connsiteX539" fmla="*/ 1388416 w 7251911"/>
              <a:gd name="connsiteY539" fmla="*/ 6839531 h 6858000"/>
              <a:gd name="connsiteX540" fmla="*/ 1377152 w 7251911"/>
              <a:gd name="connsiteY540" fmla="*/ 6838414 h 6858000"/>
              <a:gd name="connsiteX541" fmla="*/ 1362133 w 7251911"/>
              <a:gd name="connsiteY541" fmla="*/ 6838414 h 6858000"/>
              <a:gd name="connsiteX542" fmla="*/ 1343359 w 7251911"/>
              <a:gd name="connsiteY542" fmla="*/ 6838414 h 6858000"/>
              <a:gd name="connsiteX543" fmla="*/ 1343359 w 7251911"/>
              <a:gd name="connsiteY543" fmla="*/ 6835066 h 6858000"/>
              <a:gd name="connsiteX544" fmla="*/ 1358378 w 7251911"/>
              <a:gd name="connsiteY544" fmla="*/ 6835066 h 6858000"/>
              <a:gd name="connsiteX545" fmla="*/ 1369642 w 7251911"/>
              <a:gd name="connsiteY545" fmla="*/ 6830600 h 6858000"/>
              <a:gd name="connsiteX546" fmla="*/ 1422208 w 7251911"/>
              <a:gd name="connsiteY546" fmla="*/ 6828368 h 6858000"/>
              <a:gd name="connsiteX547" fmla="*/ 1497303 w 7251911"/>
              <a:gd name="connsiteY547" fmla="*/ 6833949 h 6858000"/>
              <a:gd name="connsiteX548" fmla="*/ 1501058 w 7251911"/>
              <a:gd name="connsiteY548" fmla="*/ 6831717 h 6858000"/>
              <a:gd name="connsiteX549" fmla="*/ 1482284 w 7251911"/>
              <a:gd name="connsiteY549" fmla="*/ 6828368 h 6858000"/>
              <a:gd name="connsiteX550" fmla="*/ 1452246 w 7251911"/>
              <a:gd name="connsiteY550" fmla="*/ 6828368 h 6858000"/>
              <a:gd name="connsiteX551" fmla="*/ 1422208 w 7251911"/>
              <a:gd name="connsiteY551" fmla="*/ 6827251 h 6858000"/>
              <a:gd name="connsiteX552" fmla="*/ 1399680 w 7251911"/>
              <a:gd name="connsiteY552" fmla="*/ 6825019 h 6858000"/>
              <a:gd name="connsiteX553" fmla="*/ 1328340 w 7251911"/>
              <a:gd name="connsiteY553" fmla="*/ 6825019 h 6858000"/>
              <a:gd name="connsiteX554" fmla="*/ 1287038 w 7251911"/>
              <a:gd name="connsiteY554" fmla="*/ 6822786 h 6858000"/>
              <a:gd name="connsiteX555" fmla="*/ 1279529 w 7251911"/>
              <a:gd name="connsiteY555" fmla="*/ 6822786 h 6858000"/>
              <a:gd name="connsiteX556" fmla="*/ 1223208 w 7251911"/>
              <a:gd name="connsiteY556" fmla="*/ 6822786 h 6858000"/>
              <a:gd name="connsiteX557" fmla="*/ 1166887 w 7251911"/>
              <a:gd name="connsiteY557" fmla="*/ 6822786 h 6858000"/>
              <a:gd name="connsiteX558" fmla="*/ 1001679 w 7251911"/>
              <a:gd name="connsiteY558" fmla="*/ 6820554 h 6858000"/>
              <a:gd name="connsiteX559" fmla="*/ 997924 w 7251911"/>
              <a:gd name="connsiteY559" fmla="*/ 6821670 h 6858000"/>
              <a:gd name="connsiteX560" fmla="*/ 1012943 w 7251911"/>
              <a:gd name="connsiteY560" fmla="*/ 6822786 h 6858000"/>
              <a:gd name="connsiteX561" fmla="*/ 1016698 w 7251911"/>
              <a:gd name="connsiteY561" fmla="*/ 6823903 h 6858000"/>
              <a:gd name="connsiteX562" fmla="*/ 1012943 w 7251911"/>
              <a:gd name="connsiteY562" fmla="*/ 6826135 h 6858000"/>
              <a:gd name="connsiteX563" fmla="*/ 1001679 w 7251911"/>
              <a:gd name="connsiteY563" fmla="*/ 6828368 h 6858000"/>
              <a:gd name="connsiteX564" fmla="*/ 937848 w 7251911"/>
              <a:gd name="connsiteY564" fmla="*/ 6830600 h 6858000"/>
              <a:gd name="connsiteX565" fmla="*/ 731339 w 7251911"/>
              <a:gd name="connsiteY565" fmla="*/ 6830600 h 6858000"/>
              <a:gd name="connsiteX566" fmla="*/ 678773 w 7251911"/>
              <a:gd name="connsiteY566" fmla="*/ 6837298 h 6858000"/>
              <a:gd name="connsiteX567" fmla="*/ 693792 w 7251911"/>
              <a:gd name="connsiteY567" fmla="*/ 6840647 h 6858000"/>
              <a:gd name="connsiteX568" fmla="*/ 731339 w 7251911"/>
              <a:gd name="connsiteY568" fmla="*/ 6836182 h 6858000"/>
              <a:gd name="connsiteX569" fmla="*/ 742603 w 7251911"/>
              <a:gd name="connsiteY569" fmla="*/ 6835066 h 6858000"/>
              <a:gd name="connsiteX570" fmla="*/ 780150 w 7251911"/>
              <a:gd name="connsiteY570" fmla="*/ 6836182 h 6858000"/>
              <a:gd name="connsiteX571" fmla="*/ 843981 w 7251911"/>
              <a:gd name="connsiteY571" fmla="*/ 6839531 h 6858000"/>
              <a:gd name="connsiteX572" fmla="*/ 870263 w 7251911"/>
              <a:gd name="connsiteY572" fmla="*/ 6840647 h 6858000"/>
              <a:gd name="connsiteX573" fmla="*/ 915320 w 7251911"/>
              <a:gd name="connsiteY573" fmla="*/ 6837298 h 6858000"/>
              <a:gd name="connsiteX574" fmla="*/ 937848 w 7251911"/>
              <a:gd name="connsiteY574" fmla="*/ 6837298 h 6858000"/>
              <a:gd name="connsiteX575" fmla="*/ 979151 w 7251911"/>
              <a:gd name="connsiteY575" fmla="*/ 6837298 h 6858000"/>
              <a:gd name="connsiteX576" fmla="*/ 1009189 w 7251911"/>
              <a:gd name="connsiteY576" fmla="*/ 6838414 h 6858000"/>
              <a:gd name="connsiteX577" fmla="*/ 1080528 w 7251911"/>
              <a:gd name="connsiteY577" fmla="*/ 6843996 h 6858000"/>
              <a:gd name="connsiteX578" fmla="*/ 1099302 w 7251911"/>
              <a:gd name="connsiteY578" fmla="*/ 6841763 h 6858000"/>
              <a:gd name="connsiteX579" fmla="*/ 1155623 w 7251911"/>
              <a:gd name="connsiteY579" fmla="*/ 6836182 h 6858000"/>
              <a:gd name="connsiteX580" fmla="*/ 1215698 w 7251911"/>
              <a:gd name="connsiteY580" fmla="*/ 6836182 h 6858000"/>
              <a:gd name="connsiteX581" fmla="*/ 1287038 w 7251911"/>
              <a:gd name="connsiteY581" fmla="*/ 6840647 h 6858000"/>
              <a:gd name="connsiteX582" fmla="*/ 1305812 w 7251911"/>
              <a:gd name="connsiteY582" fmla="*/ 6840647 h 6858000"/>
              <a:gd name="connsiteX583" fmla="*/ 1324585 w 7251911"/>
              <a:gd name="connsiteY583" fmla="*/ 6843996 h 6858000"/>
              <a:gd name="connsiteX584" fmla="*/ 1257000 w 7251911"/>
              <a:gd name="connsiteY584" fmla="*/ 6846229 h 6858000"/>
              <a:gd name="connsiteX585" fmla="*/ 1170642 w 7251911"/>
              <a:gd name="connsiteY585" fmla="*/ 6850694 h 6858000"/>
              <a:gd name="connsiteX586" fmla="*/ 1114321 w 7251911"/>
              <a:gd name="connsiteY586" fmla="*/ 6854043 h 6858000"/>
              <a:gd name="connsiteX587" fmla="*/ 1054245 w 7251911"/>
              <a:gd name="connsiteY587" fmla="*/ 6854043 h 6858000"/>
              <a:gd name="connsiteX588" fmla="*/ 1009189 w 7251911"/>
              <a:gd name="connsiteY588" fmla="*/ 6851810 h 6858000"/>
              <a:gd name="connsiteX589" fmla="*/ 967886 w 7251911"/>
              <a:gd name="connsiteY589" fmla="*/ 6851810 h 6858000"/>
              <a:gd name="connsiteX590" fmla="*/ 960377 w 7251911"/>
              <a:gd name="connsiteY590" fmla="*/ 6851810 h 6858000"/>
              <a:gd name="connsiteX591" fmla="*/ 907811 w 7251911"/>
              <a:gd name="connsiteY591" fmla="*/ 6849577 h 6858000"/>
              <a:gd name="connsiteX592" fmla="*/ 862754 w 7251911"/>
              <a:gd name="connsiteY592" fmla="*/ 6854043 h 6858000"/>
              <a:gd name="connsiteX593" fmla="*/ 855245 w 7251911"/>
              <a:gd name="connsiteY593" fmla="*/ 6852926 h 6858000"/>
              <a:gd name="connsiteX594" fmla="*/ 843981 w 7251911"/>
              <a:gd name="connsiteY594" fmla="*/ 6851810 h 6858000"/>
              <a:gd name="connsiteX595" fmla="*/ 731339 w 7251911"/>
              <a:gd name="connsiteY595" fmla="*/ 6850694 h 6858000"/>
              <a:gd name="connsiteX596" fmla="*/ 697546 w 7251911"/>
              <a:gd name="connsiteY596" fmla="*/ 6848461 h 6858000"/>
              <a:gd name="connsiteX597" fmla="*/ 659999 w 7251911"/>
              <a:gd name="connsiteY597" fmla="*/ 6848461 h 6858000"/>
              <a:gd name="connsiteX598" fmla="*/ 599924 w 7251911"/>
              <a:gd name="connsiteY598" fmla="*/ 6849577 h 6858000"/>
              <a:gd name="connsiteX599" fmla="*/ 584905 w 7251911"/>
              <a:gd name="connsiteY599" fmla="*/ 6849577 h 6858000"/>
              <a:gd name="connsiteX600" fmla="*/ 573641 w 7251911"/>
              <a:gd name="connsiteY600" fmla="*/ 6848461 h 6858000"/>
              <a:gd name="connsiteX601" fmla="*/ 581150 w 7251911"/>
              <a:gd name="connsiteY601" fmla="*/ 6845112 h 6858000"/>
              <a:gd name="connsiteX602" fmla="*/ 618697 w 7251911"/>
              <a:gd name="connsiteY602" fmla="*/ 6840647 h 6858000"/>
              <a:gd name="connsiteX603" fmla="*/ 633716 w 7251911"/>
              <a:gd name="connsiteY603" fmla="*/ 6837298 h 6858000"/>
              <a:gd name="connsiteX604" fmla="*/ 577395 w 7251911"/>
              <a:gd name="connsiteY604" fmla="*/ 6832833 h 6858000"/>
              <a:gd name="connsiteX605" fmla="*/ 536093 w 7251911"/>
              <a:gd name="connsiteY605" fmla="*/ 6828368 h 6858000"/>
              <a:gd name="connsiteX606" fmla="*/ 528584 w 7251911"/>
              <a:gd name="connsiteY606" fmla="*/ 6823903 h 6858000"/>
              <a:gd name="connsiteX607" fmla="*/ 543603 w 7251911"/>
              <a:gd name="connsiteY607" fmla="*/ 6822786 h 6858000"/>
              <a:gd name="connsiteX608" fmla="*/ 618697 w 7251911"/>
              <a:gd name="connsiteY608" fmla="*/ 6822786 h 6858000"/>
              <a:gd name="connsiteX609" fmla="*/ 750113 w 7251911"/>
              <a:gd name="connsiteY609" fmla="*/ 6812740 h 6858000"/>
              <a:gd name="connsiteX610" fmla="*/ 798924 w 7251911"/>
              <a:gd name="connsiteY610" fmla="*/ 6809391 h 6858000"/>
              <a:gd name="connsiteX611" fmla="*/ 851490 w 7251911"/>
              <a:gd name="connsiteY611" fmla="*/ 6810507 h 6858000"/>
              <a:gd name="connsiteX612" fmla="*/ 907811 w 7251911"/>
              <a:gd name="connsiteY612" fmla="*/ 6813856 h 6858000"/>
              <a:gd name="connsiteX613" fmla="*/ 997924 w 7251911"/>
              <a:gd name="connsiteY613" fmla="*/ 6811623 h 6858000"/>
              <a:gd name="connsiteX614" fmla="*/ 1009189 w 7251911"/>
              <a:gd name="connsiteY614" fmla="*/ 6811623 h 6858000"/>
              <a:gd name="connsiteX615" fmla="*/ 1099302 w 7251911"/>
              <a:gd name="connsiteY615" fmla="*/ 6812740 h 6858000"/>
              <a:gd name="connsiteX616" fmla="*/ 1196925 w 7251911"/>
              <a:gd name="connsiteY616" fmla="*/ 6812740 h 6858000"/>
              <a:gd name="connsiteX617" fmla="*/ 1275774 w 7251911"/>
              <a:gd name="connsiteY617" fmla="*/ 6811623 h 6858000"/>
              <a:gd name="connsiteX618" fmla="*/ 1290793 w 7251911"/>
              <a:gd name="connsiteY618" fmla="*/ 6808274 h 6858000"/>
              <a:gd name="connsiteX619" fmla="*/ 1287038 w 7251911"/>
              <a:gd name="connsiteY619" fmla="*/ 6804926 h 6858000"/>
              <a:gd name="connsiteX620" fmla="*/ 1264510 w 7251911"/>
              <a:gd name="connsiteY620" fmla="*/ 6803809 h 6858000"/>
              <a:gd name="connsiteX621" fmla="*/ 1275774 w 7251911"/>
              <a:gd name="connsiteY621" fmla="*/ 6801577 h 6858000"/>
              <a:gd name="connsiteX622" fmla="*/ 1324585 w 7251911"/>
              <a:gd name="connsiteY622" fmla="*/ 6801577 h 6858000"/>
              <a:gd name="connsiteX623" fmla="*/ 1328340 w 7251911"/>
              <a:gd name="connsiteY623" fmla="*/ 6801577 h 6858000"/>
              <a:gd name="connsiteX624" fmla="*/ 1403435 w 7251911"/>
              <a:gd name="connsiteY624" fmla="*/ 6803809 h 6858000"/>
              <a:gd name="connsiteX625" fmla="*/ 1403435 w 7251911"/>
              <a:gd name="connsiteY625" fmla="*/ 6812740 h 6858000"/>
              <a:gd name="connsiteX626" fmla="*/ 1422208 w 7251911"/>
              <a:gd name="connsiteY626" fmla="*/ 6812740 h 6858000"/>
              <a:gd name="connsiteX627" fmla="*/ 1429718 w 7251911"/>
              <a:gd name="connsiteY627" fmla="*/ 6816088 h 6858000"/>
              <a:gd name="connsiteX628" fmla="*/ 1467265 w 7251911"/>
              <a:gd name="connsiteY628" fmla="*/ 6818321 h 6858000"/>
              <a:gd name="connsiteX629" fmla="*/ 1489793 w 7251911"/>
              <a:gd name="connsiteY629" fmla="*/ 6817205 h 6858000"/>
              <a:gd name="connsiteX630" fmla="*/ 1493548 w 7251911"/>
              <a:gd name="connsiteY630" fmla="*/ 6812740 h 6858000"/>
              <a:gd name="connsiteX631" fmla="*/ 1486038 w 7251911"/>
              <a:gd name="connsiteY631" fmla="*/ 6811623 h 6858000"/>
              <a:gd name="connsiteX632" fmla="*/ 1444737 w 7251911"/>
              <a:gd name="connsiteY632" fmla="*/ 6811623 h 6858000"/>
              <a:gd name="connsiteX633" fmla="*/ 1437227 w 7251911"/>
              <a:gd name="connsiteY633" fmla="*/ 6809391 h 6858000"/>
              <a:gd name="connsiteX634" fmla="*/ 1440982 w 7251911"/>
              <a:gd name="connsiteY634" fmla="*/ 6809391 h 6858000"/>
              <a:gd name="connsiteX635" fmla="*/ 1456001 w 7251911"/>
              <a:gd name="connsiteY635" fmla="*/ 6808274 h 6858000"/>
              <a:gd name="connsiteX636" fmla="*/ 1440982 w 7251911"/>
              <a:gd name="connsiteY636" fmla="*/ 6804926 h 6858000"/>
              <a:gd name="connsiteX637" fmla="*/ 1444737 w 7251911"/>
              <a:gd name="connsiteY637" fmla="*/ 6799344 h 6858000"/>
              <a:gd name="connsiteX638" fmla="*/ 1474774 w 7251911"/>
              <a:gd name="connsiteY638" fmla="*/ 6798228 h 6858000"/>
              <a:gd name="connsiteX639" fmla="*/ 1542359 w 7251911"/>
              <a:gd name="connsiteY639" fmla="*/ 6795995 h 6858000"/>
              <a:gd name="connsiteX640" fmla="*/ 1508567 w 7251911"/>
              <a:gd name="connsiteY640" fmla="*/ 6791530 h 6858000"/>
              <a:gd name="connsiteX641" fmla="*/ 1388416 w 7251911"/>
              <a:gd name="connsiteY641" fmla="*/ 6791530 h 6858000"/>
              <a:gd name="connsiteX642" fmla="*/ 1369642 w 7251911"/>
              <a:gd name="connsiteY642" fmla="*/ 6792646 h 6858000"/>
              <a:gd name="connsiteX643" fmla="*/ 1317076 w 7251911"/>
              <a:gd name="connsiteY643" fmla="*/ 6795995 h 6858000"/>
              <a:gd name="connsiteX644" fmla="*/ 1275774 w 7251911"/>
              <a:gd name="connsiteY644" fmla="*/ 6790414 h 6858000"/>
              <a:gd name="connsiteX645" fmla="*/ 1354623 w 7251911"/>
              <a:gd name="connsiteY645" fmla="*/ 6788181 h 6858000"/>
              <a:gd name="connsiteX646" fmla="*/ 1527340 w 7251911"/>
              <a:gd name="connsiteY646" fmla="*/ 6785948 h 6858000"/>
              <a:gd name="connsiteX647" fmla="*/ 1471020 w 7251911"/>
              <a:gd name="connsiteY647" fmla="*/ 6782600 h 6858000"/>
              <a:gd name="connsiteX648" fmla="*/ 1467265 w 7251911"/>
              <a:gd name="connsiteY648" fmla="*/ 6777018 h 6858000"/>
              <a:gd name="connsiteX649" fmla="*/ 1459755 w 7251911"/>
              <a:gd name="connsiteY649" fmla="*/ 6774785 h 6858000"/>
              <a:gd name="connsiteX650" fmla="*/ 1384661 w 7251911"/>
              <a:gd name="connsiteY650" fmla="*/ 6781483 h 6858000"/>
              <a:gd name="connsiteX651" fmla="*/ 1358378 w 7251911"/>
              <a:gd name="connsiteY651" fmla="*/ 6780367 h 6858000"/>
              <a:gd name="connsiteX652" fmla="*/ 1268265 w 7251911"/>
              <a:gd name="connsiteY652" fmla="*/ 6780367 h 6858000"/>
              <a:gd name="connsiteX653" fmla="*/ 1204434 w 7251911"/>
              <a:gd name="connsiteY653" fmla="*/ 6778134 h 6858000"/>
              <a:gd name="connsiteX654" fmla="*/ 1136849 w 7251911"/>
              <a:gd name="connsiteY654" fmla="*/ 6778134 h 6858000"/>
              <a:gd name="connsiteX655" fmla="*/ 1069264 w 7251911"/>
              <a:gd name="connsiteY655" fmla="*/ 6778134 h 6858000"/>
              <a:gd name="connsiteX656" fmla="*/ 1088038 w 7251911"/>
              <a:gd name="connsiteY656" fmla="*/ 6774785 h 6858000"/>
              <a:gd name="connsiteX657" fmla="*/ 1148113 w 7251911"/>
              <a:gd name="connsiteY657" fmla="*/ 6774785 h 6858000"/>
              <a:gd name="connsiteX658" fmla="*/ 1163132 w 7251911"/>
              <a:gd name="connsiteY658" fmla="*/ 6773669 h 6858000"/>
              <a:gd name="connsiteX659" fmla="*/ 1118075 w 7251911"/>
              <a:gd name="connsiteY659" fmla="*/ 6756924 h 6858000"/>
              <a:gd name="connsiteX660" fmla="*/ 1099302 w 7251911"/>
              <a:gd name="connsiteY660" fmla="*/ 6754692 h 6858000"/>
              <a:gd name="connsiteX661" fmla="*/ 1069264 w 7251911"/>
              <a:gd name="connsiteY661" fmla="*/ 6753576 h 6858000"/>
              <a:gd name="connsiteX662" fmla="*/ 1050490 w 7251911"/>
              <a:gd name="connsiteY662" fmla="*/ 6753576 h 6858000"/>
              <a:gd name="connsiteX663" fmla="*/ 1035471 w 7251911"/>
              <a:gd name="connsiteY663" fmla="*/ 6754692 h 6858000"/>
              <a:gd name="connsiteX664" fmla="*/ 1024207 w 7251911"/>
              <a:gd name="connsiteY664" fmla="*/ 6753576 h 6858000"/>
              <a:gd name="connsiteX665" fmla="*/ 1035471 w 7251911"/>
              <a:gd name="connsiteY665" fmla="*/ 6751343 h 6858000"/>
              <a:gd name="connsiteX666" fmla="*/ 1065509 w 7251911"/>
              <a:gd name="connsiteY666" fmla="*/ 6751343 h 6858000"/>
              <a:gd name="connsiteX667" fmla="*/ 1076774 w 7251911"/>
              <a:gd name="connsiteY667" fmla="*/ 6744645 h 6858000"/>
              <a:gd name="connsiteX668" fmla="*/ 1076774 w 7251911"/>
              <a:gd name="connsiteY668" fmla="*/ 6742413 h 6858000"/>
              <a:gd name="connsiteX669" fmla="*/ 1035471 w 7251911"/>
              <a:gd name="connsiteY669" fmla="*/ 6735715 h 6858000"/>
              <a:gd name="connsiteX670" fmla="*/ 1031717 w 7251911"/>
              <a:gd name="connsiteY670" fmla="*/ 6735715 h 6858000"/>
              <a:gd name="connsiteX671" fmla="*/ 997924 w 7251911"/>
              <a:gd name="connsiteY671" fmla="*/ 6735715 h 6858000"/>
              <a:gd name="connsiteX672" fmla="*/ 979151 w 7251911"/>
              <a:gd name="connsiteY672" fmla="*/ 6735715 h 6858000"/>
              <a:gd name="connsiteX673" fmla="*/ 964132 w 7251911"/>
              <a:gd name="connsiteY673" fmla="*/ 6737947 h 6858000"/>
              <a:gd name="connsiteX674" fmla="*/ 937848 w 7251911"/>
              <a:gd name="connsiteY674" fmla="*/ 6737947 h 6858000"/>
              <a:gd name="connsiteX675" fmla="*/ 904056 w 7251911"/>
              <a:gd name="connsiteY675" fmla="*/ 6735715 h 6858000"/>
              <a:gd name="connsiteX676" fmla="*/ 870263 w 7251911"/>
              <a:gd name="connsiteY676" fmla="*/ 6735715 h 6858000"/>
              <a:gd name="connsiteX677" fmla="*/ 836471 w 7251911"/>
              <a:gd name="connsiteY677" fmla="*/ 6737947 h 6858000"/>
              <a:gd name="connsiteX678" fmla="*/ 821452 w 7251911"/>
              <a:gd name="connsiteY678" fmla="*/ 6739064 h 6858000"/>
              <a:gd name="connsiteX679" fmla="*/ 810188 w 7251911"/>
              <a:gd name="connsiteY679" fmla="*/ 6739064 h 6858000"/>
              <a:gd name="connsiteX680" fmla="*/ 750113 w 7251911"/>
              <a:gd name="connsiteY680" fmla="*/ 6737947 h 6858000"/>
              <a:gd name="connsiteX681" fmla="*/ 746358 w 7251911"/>
              <a:gd name="connsiteY681" fmla="*/ 6733482 h 6858000"/>
              <a:gd name="connsiteX682" fmla="*/ 738848 w 7251911"/>
              <a:gd name="connsiteY682" fmla="*/ 6735715 h 6858000"/>
              <a:gd name="connsiteX683" fmla="*/ 716320 w 7251911"/>
              <a:gd name="connsiteY683" fmla="*/ 6735715 h 6858000"/>
              <a:gd name="connsiteX684" fmla="*/ 712565 w 7251911"/>
              <a:gd name="connsiteY684" fmla="*/ 6731250 h 6858000"/>
              <a:gd name="connsiteX685" fmla="*/ 705056 w 7251911"/>
              <a:gd name="connsiteY685" fmla="*/ 6733482 h 6858000"/>
              <a:gd name="connsiteX686" fmla="*/ 686282 w 7251911"/>
              <a:gd name="connsiteY686" fmla="*/ 6733482 h 6858000"/>
              <a:gd name="connsiteX687" fmla="*/ 678773 w 7251911"/>
              <a:gd name="connsiteY687" fmla="*/ 6730133 h 6858000"/>
              <a:gd name="connsiteX688" fmla="*/ 663754 w 7251911"/>
              <a:gd name="connsiteY688" fmla="*/ 6731250 h 6858000"/>
              <a:gd name="connsiteX689" fmla="*/ 637471 w 7251911"/>
              <a:gd name="connsiteY689" fmla="*/ 6730133 h 6858000"/>
              <a:gd name="connsiteX690" fmla="*/ 611188 w 7251911"/>
              <a:gd name="connsiteY690" fmla="*/ 6731250 h 6858000"/>
              <a:gd name="connsiteX691" fmla="*/ 592414 w 7251911"/>
              <a:gd name="connsiteY691" fmla="*/ 6731250 h 6858000"/>
              <a:gd name="connsiteX692" fmla="*/ 547357 w 7251911"/>
              <a:gd name="connsiteY692" fmla="*/ 6731250 h 6858000"/>
              <a:gd name="connsiteX693" fmla="*/ 509810 w 7251911"/>
              <a:gd name="connsiteY693" fmla="*/ 6730133 h 6858000"/>
              <a:gd name="connsiteX694" fmla="*/ 494791 w 7251911"/>
              <a:gd name="connsiteY694" fmla="*/ 6724552 h 6858000"/>
              <a:gd name="connsiteX695" fmla="*/ 468508 w 7251911"/>
              <a:gd name="connsiteY695" fmla="*/ 6725668 h 6858000"/>
              <a:gd name="connsiteX696" fmla="*/ 464753 w 7251911"/>
              <a:gd name="connsiteY696" fmla="*/ 6729017 h 6858000"/>
              <a:gd name="connsiteX697" fmla="*/ 476018 w 7251911"/>
              <a:gd name="connsiteY697" fmla="*/ 6731250 h 6858000"/>
              <a:gd name="connsiteX698" fmla="*/ 509810 w 7251911"/>
              <a:gd name="connsiteY698" fmla="*/ 6731250 h 6858000"/>
              <a:gd name="connsiteX699" fmla="*/ 558622 w 7251911"/>
              <a:gd name="connsiteY699" fmla="*/ 6737947 h 6858000"/>
              <a:gd name="connsiteX700" fmla="*/ 581150 w 7251911"/>
              <a:gd name="connsiteY700" fmla="*/ 6737947 h 6858000"/>
              <a:gd name="connsiteX701" fmla="*/ 693792 w 7251911"/>
              <a:gd name="connsiteY701" fmla="*/ 6741296 h 6858000"/>
              <a:gd name="connsiteX702" fmla="*/ 708811 w 7251911"/>
              <a:gd name="connsiteY702" fmla="*/ 6744645 h 6858000"/>
              <a:gd name="connsiteX703" fmla="*/ 644980 w 7251911"/>
              <a:gd name="connsiteY703" fmla="*/ 6745761 h 6858000"/>
              <a:gd name="connsiteX704" fmla="*/ 644980 w 7251911"/>
              <a:gd name="connsiteY704" fmla="*/ 6746878 h 6858000"/>
              <a:gd name="connsiteX705" fmla="*/ 708811 w 7251911"/>
              <a:gd name="connsiteY705" fmla="*/ 6746878 h 6858000"/>
              <a:gd name="connsiteX706" fmla="*/ 768886 w 7251911"/>
              <a:gd name="connsiteY706" fmla="*/ 6746878 h 6858000"/>
              <a:gd name="connsiteX707" fmla="*/ 783905 w 7251911"/>
              <a:gd name="connsiteY707" fmla="*/ 6747994 h 6858000"/>
              <a:gd name="connsiteX708" fmla="*/ 802678 w 7251911"/>
              <a:gd name="connsiteY708" fmla="*/ 6753576 h 6858000"/>
              <a:gd name="connsiteX709" fmla="*/ 832716 w 7251911"/>
              <a:gd name="connsiteY709" fmla="*/ 6754692 h 6858000"/>
              <a:gd name="connsiteX710" fmla="*/ 859000 w 7251911"/>
              <a:gd name="connsiteY710" fmla="*/ 6753576 h 6858000"/>
              <a:gd name="connsiteX711" fmla="*/ 874018 w 7251911"/>
              <a:gd name="connsiteY711" fmla="*/ 6753576 h 6858000"/>
              <a:gd name="connsiteX712" fmla="*/ 862754 w 7251911"/>
              <a:gd name="connsiteY712" fmla="*/ 6758041 h 6858000"/>
              <a:gd name="connsiteX713" fmla="*/ 870263 w 7251911"/>
              <a:gd name="connsiteY713" fmla="*/ 6762506 h 6858000"/>
              <a:gd name="connsiteX714" fmla="*/ 889037 w 7251911"/>
              <a:gd name="connsiteY714" fmla="*/ 6765855 h 6858000"/>
              <a:gd name="connsiteX715" fmla="*/ 900301 w 7251911"/>
              <a:gd name="connsiteY715" fmla="*/ 6766971 h 6858000"/>
              <a:gd name="connsiteX716" fmla="*/ 952868 w 7251911"/>
              <a:gd name="connsiteY716" fmla="*/ 6768088 h 6858000"/>
              <a:gd name="connsiteX717" fmla="*/ 960377 w 7251911"/>
              <a:gd name="connsiteY717" fmla="*/ 6770320 h 6858000"/>
              <a:gd name="connsiteX718" fmla="*/ 952868 w 7251911"/>
              <a:gd name="connsiteY718" fmla="*/ 6772553 h 6858000"/>
              <a:gd name="connsiteX719" fmla="*/ 900301 w 7251911"/>
              <a:gd name="connsiteY719" fmla="*/ 6781483 h 6858000"/>
              <a:gd name="connsiteX720" fmla="*/ 889037 w 7251911"/>
              <a:gd name="connsiteY720" fmla="*/ 6779251 h 6858000"/>
              <a:gd name="connsiteX721" fmla="*/ 874018 w 7251911"/>
              <a:gd name="connsiteY721" fmla="*/ 6771437 h 6858000"/>
              <a:gd name="connsiteX722" fmla="*/ 862754 w 7251911"/>
              <a:gd name="connsiteY722" fmla="*/ 6770320 h 6858000"/>
              <a:gd name="connsiteX723" fmla="*/ 821452 w 7251911"/>
              <a:gd name="connsiteY723" fmla="*/ 6773669 h 6858000"/>
              <a:gd name="connsiteX724" fmla="*/ 795169 w 7251911"/>
              <a:gd name="connsiteY724" fmla="*/ 6774785 h 6858000"/>
              <a:gd name="connsiteX725" fmla="*/ 780150 w 7251911"/>
              <a:gd name="connsiteY725" fmla="*/ 6769204 h 6858000"/>
              <a:gd name="connsiteX726" fmla="*/ 750113 w 7251911"/>
              <a:gd name="connsiteY726" fmla="*/ 6769204 h 6858000"/>
              <a:gd name="connsiteX727" fmla="*/ 742603 w 7251911"/>
              <a:gd name="connsiteY727" fmla="*/ 6774785 h 6858000"/>
              <a:gd name="connsiteX728" fmla="*/ 723829 w 7251911"/>
              <a:gd name="connsiteY728" fmla="*/ 6778134 h 6858000"/>
              <a:gd name="connsiteX729" fmla="*/ 701301 w 7251911"/>
              <a:gd name="connsiteY729" fmla="*/ 6780367 h 6858000"/>
              <a:gd name="connsiteX730" fmla="*/ 671263 w 7251911"/>
              <a:gd name="connsiteY730" fmla="*/ 6775902 h 6858000"/>
              <a:gd name="connsiteX731" fmla="*/ 618697 w 7251911"/>
              <a:gd name="connsiteY731" fmla="*/ 6766971 h 6858000"/>
              <a:gd name="connsiteX732" fmla="*/ 592414 w 7251911"/>
              <a:gd name="connsiteY732" fmla="*/ 6769204 h 6858000"/>
              <a:gd name="connsiteX733" fmla="*/ 562376 w 7251911"/>
              <a:gd name="connsiteY733" fmla="*/ 6773669 h 6858000"/>
              <a:gd name="connsiteX734" fmla="*/ 521074 w 7251911"/>
              <a:gd name="connsiteY734" fmla="*/ 6772553 h 6858000"/>
              <a:gd name="connsiteX735" fmla="*/ 513565 w 7251911"/>
              <a:gd name="connsiteY735" fmla="*/ 6769204 h 6858000"/>
              <a:gd name="connsiteX736" fmla="*/ 449735 w 7251911"/>
              <a:gd name="connsiteY736" fmla="*/ 6774785 h 6858000"/>
              <a:gd name="connsiteX737" fmla="*/ 408433 w 7251911"/>
              <a:gd name="connsiteY737" fmla="*/ 6774785 h 6858000"/>
              <a:gd name="connsiteX738" fmla="*/ 314564 w 7251911"/>
              <a:gd name="connsiteY738" fmla="*/ 6775902 h 6858000"/>
              <a:gd name="connsiteX739" fmla="*/ 288281 w 7251911"/>
              <a:gd name="connsiteY739" fmla="*/ 6777018 h 6858000"/>
              <a:gd name="connsiteX740" fmla="*/ 258244 w 7251911"/>
              <a:gd name="connsiteY740" fmla="*/ 6775902 h 6858000"/>
              <a:gd name="connsiteX741" fmla="*/ 224451 w 7251911"/>
              <a:gd name="connsiteY741" fmla="*/ 6775902 h 6858000"/>
              <a:gd name="connsiteX742" fmla="*/ 220696 w 7251911"/>
              <a:gd name="connsiteY742" fmla="*/ 6769204 h 6858000"/>
              <a:gd name="connsiteX743" fmla="*/ 175640 w 7251911"/>
              <a:gd name="connsiteY743" fmla="*/ 6765855 h 6858000"/>
              <a:gd name="connsiteX744" fmla="*/ 164376 w 7251911"/>
              <a:gd name="connsiteY744" fmla="*/ 6766971 h 6858000"/>
              <a:gd name="connsiteX745" fmla="*/ 156866 w 7251911"/>
              <a:gd name="connsiteY745" fmla="*/ 6763622 h 6858000"/>
              <a:gd name="connsiteX746" fmla="*/ 164376 w 7251911"/>
              <a:gd name="connsiteY746" fmla="*/ 6760273 h 6858000"/>
              <a:gd name="connsiteX747" fmla="*/ 194413 w 7251911"/>
              <a:gd name="connsiteY747" fmla="*/ 6761390 h 6858000"/>
              <a:gd name="connsiteX748" fmla="*/ 228206 w 7251911"/>
              <a:gd name="connsiteY748" fmla="*/ 6759157 h 6858000"/>
              <a:gd name="connsiteX749" fmla="*/ 239470 w 7251911"/>
              <a:gd name="connsiteY749" fmla="*/ 6752459 h 6858000"/>
              <a:gd name="connsiteX750" fmla="*/ 258244 w 7251911"/>
              <a:gd name="connsiteY750" fmla="*/ 6750227 h 6858000"/>
              <a:gd name="connsiteX751" fmla="*/ 303300 w 7251911"/>
              <a:gd name="connsiteY751" fmla="*/ 6754692 h 6858000"/>
              <a:gd name="connsiteX752" fmla="*/ 322074 w 7251911"/>
              <a:gd name="connsiteY752" fmla="*/ 6754692 h 6858000"/>
              <a:gd name="connsiteX753" fmla="*/ 329583 w 7251911"/>
              <a:gd name="connsiteY753" fmla="*/ 6751343 h 6858000"/>
              <a:gd name="connsiteX754" fmla="*/ 325829 w 7251911"/>
              <a:gd name="connsiteY754" fmla="*/ 6745761 h 6858000"/>
              <a:gd name="connsiteX755" fmla="*/ 303300 w 7251911"/>
              <a:gd name="connsiteY755" fmla="*/ 6741296 h 6858000"/>
              <a:gd name="connsiteX756" fmla="*/ 299546 w 7251911"/>
              <a:gd name="connsiteY756" fmla="*/ 6739064 h 6858000"/>
              <a:gd name="connsiteX757" fmla="*/ 307055 w 7251911"/>
              <a:gd name="connsiteY757" fmla="*/ 6737947 h 6858000"/>
              <a:gd name="connsiteX758" fmla="*/ 344602 w 7251911"/>
              <a:gd name="connsiteY758" fmla="*/ 6739064 h 6858000"/>
              <a:gd name="connsiteX759" fmla="*/ 348357 w 7251911"/>
              <a:gd name="connsiteY759" fmla="*/ 6739064 h 6858000"/>
              <a:gd name="connsiteX760" fmla="*/ 348357 w 7251911"/>
              <a:gd name="connsiteY760" fmla="*/ 6736831 h 6858000"/>
              <a:gd name="connsiteX761" fmla="*/ 352112 w 7251911"/>
              <a:gd name="connsiteY761" fmla="*/ 6733482 h 6858000"/>
              <a:gd name="connsiteX762" fmla="*/ 378395 w 7251911"/>
              <a:gd name="connsiteY762" fmla="*/ 6733482 h 6858000"/>
              <a:gd name="connsiteX763" fmla="*/ 344602 w 7251911"/>
              <a:gd name="connsiteY763" fmla="*/ 6730133 h 6858000"/>
              <a:gd name="connsiteX764" fmla="*/ 340848 w 7251911"/>
              <a:gd name="connsiteY764" fmla="*/ 6726784 h 6858000"/>
              <a:gd name="connsiteX765" fmla="*/ 329583 w 7251911"/>
              <a:gd name="connsiteY765" fmla="*/ 6720087 h 6858000"/>
              <a:gd name="connsiteX766" fmla="*/ 314564 w 7251911"/>
              <a:gd name="connsiteY766" fmla="*/ 6720087 h 6858000"/>
              <a:gd name="connsiteX767" fmla="*/ 314564 w 7251911"/>
              <a:gd name="connsiteY767" fmla="*/ 6717854 h 6858000"/>
              <a:gd name="connsiteX768" fmla="*/ 314564 w 7251911"/>
              <a:gd name="connsiteY768" fmla="*/ 6716738 h 6858000"/>
              <a:gd name="connsiteX769" fmla="*/ 385904 w 7251911"/>
              <a:gd name="connsiteY769" fmla="*/ 6712272 h 6858000"/>
              <a:gd name="connsiteX770" fmla="*/ 430961 w 7251911"/>
              <a:gd name="connsiteY770" fmla="*/ 6706691 h 6858000"/>
              <a:gd name="connsiteX771" fmla="*/ 438470 w 7251911"/>
              <a:gd name="connsiteY771" fmla="*/ 6704458 h 6858000"/>
              <a:gd name="connsiteX772" fmla="*/ 427206 w 7251911"/>
              <a:gd name="connsiteY772" fmla="*/ 6702226 h 6858000"/>
              <a:gd name="connsiteX773" fmla="*/ 393414 w 7251911"/>
              <a:gd name="connsiteY773" fmla="*/ 6702226 h 6858000"/>
              <a:gd name="connsiteX774" fmla="*/ 385904 w 7251911"/>
              <a:gd name="connsiteY774" fmla="*/ 6701109 h 6858000"/>
              <a:gd name="connsiteX775" fmla="*/ 389659 w 7251911"/>
              <a:gd name="connsiteY775" fmla="*/ 6698877 h 6858000"/>
              <a:gd name="connsiteX776" fmla="*/ 412187 w 7251911"/>
              <a:gd name="connsiteY776" fmla="*/ 6696644 h 6858000"/>
              <a:gd name="connsiteX777" fmla="*/ 445980 w 7251911"/>
              <a:gd name="connsiteY777" fmla="*/ 6696644 h 6858000"/>
              <a:gd name="connsiteX778" fmla="*/ 449735 w 7251911"/>
              <a:gd name="connsiteY778" fmla="*/ 6692179 h 6858000"/>
              <a:gd name="connsiteX779" fmla="*/ 449735 w 7251911"/>
              <a:gd name="connsiteY779" fmla="*/ 6689947 h 6858000"/>
              <a:gd name="connsiteX780" fmla="*/ 393414 w 7251911"/>
              <a:gd name="connsiteY780" fmla="*/ 6683249 h 6858000"/>
              <a:gd name="connsiteX781" fmla="*/ 261998 w 7251911"/>
              <a:gd name="connsiteY781" fmla="*/ 6685481 h 6858000"/>
              <a:gd name="connsiteX782" fmla="*/ 243225 w 7251911"/>
              <a:gd name="connsiteY782" fmla="*/ 6683249 h 6858000"/>
              <a:gd name="connsiteX783" fmla="*/ 261998 w 7251911"/>
              <a:gd name="connsiteY783" fmla="*/ 6681016 h 6858000"/>
              <a:gd name="connsiteX784" fmla="*/ 307055 w 7251911"/>
              <a:gd name="connsiteY784" fmla="*/ 6678784 h 6858000"/>
              <a:gd name="connsiteX785" fmla="*/ 355866 w 7251911"/>
              <a:gd name="connsiteY785" fmla="*/ 6678784 h 6858000"/>
              <a:gd name="connsiteX786" fmla="*/ 430961 w 7251911"/>
              <a:gd name="connsiteY786" fmla="*/ 6677667 h 6858000"/>
              <a:gd name="connsiteX787" fmla="*/ 558622 w 7251911"/>
              <a:gd name="connsiteY787" fmla="*/ 6663155 h 6858000"/>
              <a:gd name="connsiteX788" fmla="*/ 603678 w 7251911"/>
              <a:gd name="connsiteY788" fmla="*/ 6659806 h 6858000"/>
              <a:gd name="connsiteX789" fmla="*/ 618697 w 7251911"/>
              <a:gd name="connsiteY789" fmla="*/ 6658690 h 6858000"/>
              <a:gd name="connsiteX790" fmla="*/ 603678 w 7251911"/>
              <a:gd name="connsiteY790" fmla="*/ 6656458 h 6858000"/>
              <a:gd name="connsiteX791" fmla="*/ 408433 w 7251911"/>
              <a:gd name="connsiteY791" fmla="*/ 6656458 h 6858000"/>
              <a:gd name="connsiteX792" fmla="*/ 352112 w 7251911"/>
              <a:gd name="connsiteY792" fmla="*/ 6645295 h 6858000"/>
              <a:gd name="connsiteX793" fmla="*/ 352112 w 7251911"/>
              <a:gd name="connsiteY793" fmla="*/ 6643062 h 6858000"/>
              <a:gd name="connsiteX794" fmla="*/ 367131 w 7251911"/>
              <a:gd name="connsiteY794" fmla="*/ 6634132 h 6858000"/>
              <a:gd name="connsiteX795" fmla="*/ 389659 w 7251911"/>
              <a:gd name="connsiteY795" fmla="*/ 6627434 h 6858000"/>
              <a:gd name="connsiteX796" fmla="*/ 423451 w 7251911"/>
              <a:gd name="connsiteY796" fmla="*/ 6614038 h 6858000"/>
              <a:gd name="connsiteX797" fmla="*/ 464753 w 7251911"/>
              <a:gd name="connsiteY797" fmla="*/ 6595061 h 6858000"/>
              <a:gd name="connsiteX798" fmla="*/ 479772 w 7251911"/>
              <a:gd name="connsiteY798" fmla="*/ 6593945 h 6858000"/>
              <a:gd name="connsiteX799" fmla="*/ 521074 w 7251911"/>
              <a:gd name="connsiteY799" fmla="*/ 6591712 h 6858000"/>
              <a:gd name="connsiteX800" fmla="*/ 536093 w 7251911"/>
              <a:gd name="connsiteY800" fmla="*/ 6590596 h 6858000"/>
              <a:gd name="connsiteX801" fmla="*/ 566131 w 7251911"/>
              <a:gd name="connsiteY801" fmla="*/ 6590596 h 6858000"/>
              <a:gd name="connsiteX802" fmla="*/ 618697 w 7251911"/>
              <a:gd name="connsiteY802" fmla="*/ 6593945 h 6858000"/>
              <a:gd name="connsiteX803" fmla="*/ 631816 w 7251911"/>
              <a:gd name="connsiteY803" fmla="*/ 6593555 h 6858000"/>
              <a:gd name="connsiteX804" fmla="*/ 633716 w 7251911"/>
              <a:gd name="connsiteY804" fmla="*/ 6591754 h 6858000"/>
              <a:gd name="connsiteX805" fmla="*/ 577395 w 7251911"/>
              <a:gd name="connsiteY805" fmla="*/ 6576568 h 6858000"/>
              <a:gd name="connsiteX806" fmla="*/ 536093 w 7251911"/>
              <a:gd name="connsiteY806" fmla="*/ 6561382 h 6858000"/>
              <a:gd name="connsiteX807" fmla="*/ 528584 w 7251911"/>
              <a:gd name="connsiteY807" fmla="*/ 6546196 h 6858000"/>
              <a:gd name="connsiteX808" fmla="*/ 543603 w 7251911"/>
              <a:gd name="connsiteY808" fmla="*/ 6542400 h 6858000"/>
              <a:gd name="connsiteX809" fmla="*/ 618697 w 7251911"/>
              <a:gd name="connsiteY809" fmla="*/ 6542400 h 6858000"/>
              <a:gd name="connsiteX810" fmla="*/ 750113 w 7251911"/>
              <a:gd name="connsiteY810" fmla="*/ 6508232 h 6858000"/>
              <a:gd name="connsiteX811" fmla="*/ 798924 w 7251911"/>
              <a:gd name="connsiteY811" fmla="*/ 6496842 h 6858000"/>
              <a:gd name="connsiteX812" fmla="*/ 851490 w 7251911"/>
              <a:gd name="connsiteY812" fmla="*/ 6500639 h 6858000"/>
              <a:gd name="connsiteX813" fmla="*/ 907811 w 7251911"/>
              <a:gd name="connsiteY813" fmla="*/ 6512028 h 6858000"/>
              <a:gd name="connsiteX814" fmla="*/ 997924 w 7251911"/>
              <a:gd name="connsiteY814" fmla="*/ 6504435 h 6858000"/>
              <a:gd name="connsiteX815" fmla="*/ 1007813 w 7251911"/>
              <a:gd name="connsiteY815" fmla="*/ 6504435 h 6858000"/>
              <a:gd name="connsiteX816" fmla="*/ 1006036 w 7251911"/>
              <a:gd name="connsiteY816" fmla="*/ 6502508 h 6858000"/>
              <a:gd name="connsiteX817" fmla="*/ 1018242 w 7251911"/>
              <a:gd name="connsiteY817" fmla="*/ 6500195 h 6858000"/>
              <a:gd name="connsiteX818" fmla="*/ 1052045 w 7251911"/>
              <a:gd name="connsiteY818" fmla="*/ 6496493 h 6858000"/>
              <a:gd name="connsiteX819" fmla="*/ 1085848 w 7251911"/>
              <a:gd name="connsiteY819" fmla="*/ 6496493 h 6858000"/>
              <a:gd name="connsiteX820" fmla="*/ 1100871 w 7251911"/>
              <a:gd name="connsiteY820" fmla="*/ 6495259 h 6858000"/>
              <a:gd name="connsiteX821" fmla="*/ 1063313 w 7251911"/>
              <a:gd name="connsiteY821" fmla="*/ 6494025 h 6858000"/>
              <a:gd name="connsiteX822" fmla="*/ 1070824 w 7251911"/>
              <a:gd name="connsiteY822" fmla="*/ 6485387 h 6858000"/>
              <a:gd name="connsiteX823" fmla="*/ 1093360 w 7251911"/>
              <a:gd name="connsiteY823" fmla="*/ 6482919 h 6858000"/>
              <a:gd name="connsiteX824" fmla="*/ 1097115 w 7251911"/>
              <a:gd name="connsiteY824" fmla="*/ 6479217 h 6858000"/>
              <a:gd name="connsiteX825" fmla="*/ 1089604 w 7251911"/>
              <a:gd name="connsiteY825" fmla="*/ 6477983 h 6858000"/>
              <a:gd name="connsiteX826" fmla="*/ 1037022 w 7251911"/>
              <a:gd name="connsiteY826" fmla="*/ 6479217 h 6858000"/>
              <a:gd name="connsiteX827" fmla="*/ 1003219 w 7251911"/>
              <a:gd name="connsiteY827" fmla="*/ 6479217 h 6858000"/>
              <a:gd name="connsiteX828" fmla="*/ 969416 w 7251911"/>
              <a:gd name="connsiteY828" fmla="*/ 6475515 h 6858000"/>
              <a:gd name="connsiteX829" fmla="*/ 946881 w 7251911"/>
              <a:gd name="connsiteY829" fmla="*/ 6469345 h 6858000"/>
              <a:gd name="connsiteX830" fmla="*/ 928102 w 7251911"/>
              <a:gd name="connsiteY830" fmla="*/ 6465643 h 6858000"/>
              <a:gd name="connsiteX831" fmla="*/ 909323 w 7251911"/>
              <a:gd name="connsiteY831" fmla="*/ 6465643 h 6858000"/>
              <a:gd name="connsiteX832" fmla="*/ 901811 w 7251911"/>
              <a:gd name="connsiteY832" fmla="*/ 6459473 h 6858000"/>
              <a:gd name="connsiteX833" fmla="*/ 920590 w 7251911"/>
              <a:gd name="connsiteY833" fmla="*/ 6454537 h 6858000"/>
              <a:gd name="connsiteX834" fmla="*/ 965660 w 7251911"/>
              <a:gd name="connsiteY834" fmla="*/ 6454537 h 6858000"/>
              <a:gd name="connsiteX835" fmla="*/ 1014487 w 7251911"/>
              <a:gd name="connsiteY835" fmla="*/ 6454537 h 6858000"/>
              <a:gd name="connsiteX836" fmla="*/ 1055801 w 7251911"/>
              <a:gd name="connsiteY836" fmla="*/ 6452069 h 6858000"/>
              <a:gd name="connsiteX837" fmla="*/ 1070824 w 7251911"/>
              <a:gd name="connsiteY837" fmla="*/ 6442197 h 6858000"/>
              <a:gd name="connsiteX838" fmla="*/ 1089604 w 7251911"/>
              <a:gd name="connsiteY838" fmla="*/ 6436026 h 6858000"/>
              <a:gd name="connsiteX839" fmla="*/ 1130918 w 7251911"/>
              <a:gd name="connsiteY839" fmla="*/ 6437260 h 6858000"/>
              <a:gd name="connsiteX840" fmla="*/ 1149697 w 7251911"/>
              <a:gd name="connsiteY840" fmla="*/ 6434792 h 6858000"/>
              <a:gd name="connsiteX841" fmla="*/ 1164721 w 7251911"/>
              <a:gd name="connsiteY841" fmla="*/ 6432324 h 6858000"/>
              <a:gd name="connsiteX842" fmla="*/ 1209791 w 7251911"/>
              <a:gd name="connsiteY842" fmla="*/ 6432324 h 6858000"/>
              <a:gd name="connsiteX843" fmla="*/ 1254861 w 7251911"/>
              <a:gd name="connsiteY843" fmla="*/ 6429856 h 6858000"/>
              <a:gd name="connsiteX844" fmla="*/ 1314955 w 7251911"/>
              <a:gd name="connsiteY844" fmla="*/ 6427388 h 6858000"/>
              <a:gd name="connsiteX845" fmla="*/ 1322467 w 7251911"/>
              <a:gd name="connsiteY845" fmla="*/ 6427388 h 6858000"/>
              <a:gd name="connsiteX846" fmla="*/ 1329979 w 7251911"/>
              <a:gd name="connsiteY846" fmla="*/ 6423686 h 6858000"/>
              <a:gd name="connsiteX847" fmla="*/ 1344944 w 7251911"/>
              <a:gd name="connsiteY847" fmla="*/ 6426145 h 6858000"/>
              <a:gd name="connsiteX848" fmla="*/ 1354623 w 7251911"/>
              <a:gd name="connsiteY848" fmla="*/ 6424709 h 6858000"/>
              <a:gd name="connsiteX849" fmla="*/ 1527340 w 7251911"/>
              <a:gd name="connsiteY849" fmla="*/ 6417117 h 6858000"/>
              <a:gd name="connsiteX850" fmla="*/ 1471020 w 7251911"/>
              <a:gd name="connsiteY850" fmla="*/ 6405727 h 6858000"/>
              <a:gd name="connsiteX851" fmla="*/ 1467265 w 7251911"/>
              <a:gd name="connsiteY851" fmla="*/ 6386745 h 6858000"/>
              <a:gd name="connsiteX852" fmla="*/ 1459755 w 7251911"/>
              <a:gd name="connsiteY852" fmla="*/ 6379152 h 6858000"/>
              <a:gd name="connsiteX853" fmla="*/ 1384661 w 7251911"/>
              <a:gd name="connsiteY853" fmla="*/ 6401931 h 6858000"/>
              <a:gd name="connsiteX854" fmla="*/ 1358378 w 7251911"/>
              <a:gd name="connsiteY854" fmla="*/ 6398134 h 6858000"/>
              <a:gd name="connsiteX855" fmla="*/ 1268264 w 7251911"/>
              <a:gd name="connsiteY855" fmla="*/ 6398134 h 6858000"/>
              <a:gd name="connsiteX856" fmla="*/ 1204434 w 7251911"/>
              <a:gd name="connsiteY856" fmla="*/ 6390541 h 6858000"/>
              <a:gd name="connsiteX857" fmla="*/ 1136849 w 7251911"/>
              <a:gd name="connsiteY857" fmla="*/ 6390541 h 6858000"/>
              <a:gd name="connsiteX858" fmla="*/ 1069264 w 7251911"/>
              <a:gd name="connsiteY858" fmla="*/ 6390541 h 6858000"/>
              <a:gd name="connsiteX859" fmla="*/ 1088038 w 7251911"/>
              <a:gd name="connsiteY859" fmla="*/ 6379152 h 6858000"/>
              <a:gd name="connsiteX860" fmla="*/ 1148113 w 7251911"/>
              <a:gd name="connsiteY860" fmla="*/ 6379152 h 6858000"/>
              <a:gd name="connsiteX861" fmla="*/ 1163132 w 7251911"/>
              <a:gd name="connsiteY861" fmla="*/ 6375355 h 6858000"/>
              <a:gd name="connsiteX862" fmla="*/ 1118076 w 7251911"/>
              <a:gd name="connsiteY862" fmla="*/ 6318408 h 6858000"/>
              <a:gd name="connsiteX863" fmla="*/ 1099302 w 7251911"/>
              <a:gd name="connsiteY863" fmla="*/ 6310815 h 6858000"/>
              <a:gd name="connsiteX864" fmla="*/ 1069264 w 7251911"/>
              <a:gd name="connsiteY864" fmla="*/ 6307019 h 6858000"/>
              <a:gd name="connsiteX865" fmla="*/ 1050491 w 7251911"/>
              <a:gd name="connsiteY865" fmla="*/ 6307019 h 6858000"/>
              <a:gd name="connsiteX866" fmla="*/ 1035472 w 7251911"/>
              <a:gd name="connsiteY866" fmla="*/ 6310815 h 6858000"/>
              <a:gd name="connsiteX867" fmla="*/ 1024207 w 7251911"/>
              <a:gd name="connsiteY867" fmla="*/ 6307019 h 6858000"/>
              <a:gd name="connsiteX868" fmla="*/ 1035472 w 7251911"/>
              <a:gd name="connsiteY868" fmla="*/ 6299426 h 6858000"/>
              <a:gd name="connsiteX869" fmla="*/ 1065509 w 7251911"/>
              <a:gd name="connsiteY869" fmla="*/ 6299426 h 6858000"/>
              <a:gd name="connsiteX870" fmla="*/ 1076774 w 7251911"/>
              <a:gd name="connsiteY870" fmla="*/ 6276647 h 6858000"/>
              <a:gd name="connsiteX871" fmla="*/ 1076774 w 7251911"/>
              <a:gd name="connsiteY871" fmla="*/ 6269054 h 6858000"/>
              <a:gd name="connsiteX872" fmla="*/ 1035472 w 7251911"/>
              <a:gd name="connsiteY872" fmla="*/ 6246276 h 6858000"/>
              <a:gd name="connsiteX873" fmla="*/ 1031717 w 7251911"/>
              <a:gd name="connsiteY873" fmla="*/ 6246276 h 6858000"/>
              <a:gd name="connsiteX874" fmla="*/ 997924 w 7251911"/>
              <a:gd name="connsiteY874" fmla="*/ 6246276 h 6858000"/>
              <a:gd name="connsiteX875" fmla="*/ 979151 w 7251911"/>
              <a:gd name="connsiteY875" fmla="*/ 6246276 h 6858000"/>
              <a:gd name="connsiteX876" fmla="*/ 964132 w 7251911"/>
              <a:gd name="connsiteY876" fmla="*/ 6253869 h 6858000"/>
              <a:gd name="connsiteX877" fmla="*/ 937849 w 7251911"/>
              <a:gd name="connsiteY877" fmla="*/ 6253869 h 6858000"/>
              <a:gd name="connsiteX878" fmla="*/ 904056 w 7251911"/>
              <a:gd name="connsiteY878" fmla="*/ 6246276 h 6858000"/>
              <a:gd name="connsiteX879" fmla="*/ 870264 w 7251911"/>
              <a:gd name="connsiteY879" fmla="*/ 6246276 h 6858000"/>
              <a:gd name="connsiteX880" fmla="*/ 836471 w 7251911"/>
              <a:gd name="connsiteY880" fmla="*/ 6253869 h 6858000"/>
              <a:gd name="connsiteX881" fmla="*/ 821452 w 7251911"/>
              <a:gd name="connsiteY881" fmla="*/ 6257665 h 6858000"/>
              <a:gd name="connsiteX882" fmla="*/ 810188 w 7251911"/>
              <a:gd name="connsiteY882" fmla="*/ 6257665 h 6858000"/>
              <a:gd name="connsiteX883" fmla="*/ 750113 w 7251911"/>
              <a:gd name="connsiteY883" fmla="*/ 6253869 h 6858000"/>
              <a:gd name="connsiteX884" fmla="*/ 746358 w 7251911"/>
              <a:gd name="connsiteY884" fmla="*/ 6238683 h 6858000"/>
              <a:gd name="connsiteX885" fmla="*/ 738848 w 7251911"/>
              <a:gd name="connsiteY885" fmla="*/ 6246276 h 6858000"/>
              <a:gd name="connsiteX886" fmla="*/ 716320 w 7251911"/>
              <a:gd name="connsiteY886" fmla="*/ 6246276 h 6858000"/>
              <a:gd name="connsiteX887" fmla="*/ 712565 w 7251911"/>
              <a:gd name="connsiteY887" fmla="*/ 6231090 h 6858000"/>
              <a:gd name="connsiteX888" fmla="*/ 705056 w 7251911"/>
              <a:gd name="connsiteY888" fmla="*/ 6238683 h 6858000"/>
              <a:gd name="connsiteX889" fmla="*/ 686282 w 7251911"/>
              <a:gd name="connsiteY889" fmla="*/ 6238683 h 6858000"/>
              <a:gd name="connsiteX890" fmla="*/ 678773 w 7251911"/>
              <a:gd name="connsiteY890" fmla="*/ 6227293 h 6858000"/>
              <a:gd name="connsiteX891" fmla="*/ 663754 w 7251911"/>
              <a:gd name="connsiteY891" fmla="*/ 6231090 h 6858000"/>
              <a:gd name="connsiteX892" fmla="*/ 637471 w 7251911"/>
              <a:gd name="connsiteY892" fmla="*/ 6227293 h 6858000"/>
              <a:gd name="connsiteX893" fmla="*/ 611188 w 7251911"/>
              <a:gd name="connsiteY893" fmla="*/ 6231090 h 6858000"/>
              <a:gd name="connsiteX894" fmla="*/ 592414 w 7251911"/>
              <a:gd name="connsiteY894" fmla="*/ 6231090 h 6858000"/>
              <a:gd name="connsiteX895" fmla="*/ 547358 w 7251911"/>
              <a:gd name="connsiteY895" fmla="*/ 6231090 h 6858000"/>
              <a:gd name="connsiteX896" fmla="*/ 509810 w 7251911"/>
              <a:gd name="connsiteY896" fmla="*/ 6227293 h 6858000"/>
              <a:gd name="connsiteX897" fmla="*/ 494791 w 7251911"/>
              <a:gd name="connsiteY897" fmla="*/ 6208311 h 6858000"/>
              <a:gd name="connsiteX898" fmla="*/ 468508 w 7251911"/>
              <a:gd name="connsiteY898" fmla="*/ 6212107 h 6858000"/>
              <a:gd name="connsiteX899" fmla="*/ 464754 w 7251911"/>
              <a:gd name="connsiteY899" fmla="*/ 6223497 h 6858000"/>
              <a:gd name="connsiteX900" fmla="*/ 476018 w 7251911"/>
              <a:gd name="connsiteY900" fmla="*/ 6231090 h 6858000"/>
              <a:gd name="connsiteX901" fmla="*/ 509810 w 7251911"/>
              <a:gd name="connsiteY901" fmla="*/ 6231090 h 6858000"/>
              <a:gd name="connsiteX902" fmla="*/ 558622 w 7251911"/>
              <a:gd name="connsiteY902" fmla="*/ 6253869 h 6858000"/>
              <a:gd name="connsiteX903" fmla="*/ 581150 w 7251911"/>
              <a:gd name="connsiteY903" fmla="*/ 6253869 h 6858000"/>
              <a:gd name="connsiteX904" fmla="*/ 693792 w 7251911"/>
              <a:gd name="connsiteY904" fmla="*/ 6265258 h 6858000"/>
              <a:gd name="connsiteX905" fmla="*/ 708811 w 7251911"/>
              <a:gd name="connsiteY905" fmla="*/ 6276647 h 6858000"/>
              <a:gd name="connsiteX906" fmla="*/ 644980 w 7251911"/>
              <a:gd name="connsiteY906" fmla="*/ 6280444 h 6858000"/>
              <a:gd name="connsiteX907" fmla="*/ 644980 w 7251911"/>
              <a:gd name="connsiteY907" fmla="*/ 6284240 h 6858000"/>
              <a:gd name="connsiteX908" fmla="*/ 708811 w 7251911"/>
              <a:gd name="connsiteY908" fmla="*/ 6284240 h 6858000"/>
              <a:gd name="connsiteX909" fmla="*/ 768886 w 7251911"/>
              <a:gd name="connsiteY909" fmla="*/ 6284240 h 6858000"/>
              <a:gd name="connsiteX910" fmla="*/ 783905 w 7251911"/>
              <a:gd name="connsiteY910" fmla="*/ 6288037 h 6858000"/>
              <a:gd name="connsiteX911" fmla="*/ 802679 w 7251911"/>
              <a:gd name="connsiteY911" fmla="*/ 6307019 h 6858000"/>
              <a:gd name="connsiteX912" fmla="*/ 832717 w 7251911"/>
              <a:gd name="connsiteY912" fmla="*/ 6310815 h 6858000"/>
              <a:gd name="connsiteX913" fmla="*/ 859000 w 7251911"/>
              <a:gd name="connsiteY913" fmla="*/ 6307019 h 6858000"/>
              <a:gd name="connsiteX914" fmla="*/ 874019 w 7251911"/>
              <a:gd name="connsiteY914" fmla="*/ 6307019 h 6858000"/>
              <a:gd name="connsiteX915" fmla="*/ 862754 w 7251911"/>
              <a:gd name="connsiteY915" fmla="*/ 6322205 h 6858000"/>
              <a:gd name="connsiteX916" fmla="*/ 870264 w 7251911"/>
              <a:gd name="connsiteY916" fmla="*/ 6337391 h 6858000"/>
              <a:gd name="connsiteX917" fmla="*/ 889037 w 7251911"/>
              <a:gd name="connsiteY917" fmla="*/ 6348780 h 6858000"/>
              <a:gd name="connsiteX918" fmla="*/ 900302 w 7251911"/>
              <a:gd name="connsiteY918" fmla="*/ 6352577 h 6858000"/>
              <a:gd name="connsiteX919" fmla="*/ 952868 w 7251911"/>
              <a:gd name="connsiteY919" fmla="*/ 6356373 h 6858000"/>
              <a:gd name="connsiteX920" fmla="*/ 960377 w 7251911"/>
              <a:gd name="connsiteY920" fmla="*/ 6363966 h 6858000"/>
              <a:gd name="connsiteX921" fmla="*/ 952868 w 7251911"/>
              <a:gd name="connsiteY921" fmla="*/ 6371559 h 6858000"/>
              <a:gd name="connsiteX922" fmla="*/ 900302 w 7251911"/>
              <a:gd name="connsiteY922" fmla="*/ 6401931 h 6858000"/>
              <a:gd name="connsiteX923" fmla="*/ 889037 w 7251911"/>
              <a:gd name="connsiteY923" fmla="*/ 6394338 h 6858000"/>
              <a:gd name="connsiteX924" fmla="*/ 874019 w 7251911"/>
              <a:gd name="connsiteY924" fmla="*/ 6367762 h 6858000"/>
              <a:gd name="connsiteX925" fmla="*/ 862754 w 7251911"/>
              <a:gd name="connsiteY925" fmla="*/ 6363966 h 6858000"/>
              <a:gd name="connsiteX926" fmla="*/ 821452 w 7251911"/>
              <a:gd name="connsiteY926" fmla="*/ 6375355 h 6858000"/>
              <a:gd name="connsiteX927" fmla="*/ 795169 w 7251911"/>
              <a:gd name="connsiteY927" fmla="*/ 6379152 h 6858000"/>
              <a:gd name="connsiteX928" fmla="*/ 780150 w 7251911"/>
              <a:gd name="connsiteY928" fmla="*/ 6360170 h 6858000"/>
              <a:gd name="connsiteX929" fmla="*/ 750113 w 7251911"/>
              <a:gd name="connsiteY929" fmla="*/ 6360170 h 6858000"/>
              <a:gd name="connsiteX930" fmla="*/ 742603 w 7251911"/>
              <a:gd name="connsiteY930" fmla="*/ 6379152 h 6858000"/>
              <a:gd name="connsiteX931" fmla="*/ 723830 w 7251911"/>
              <a:gd name="connsiteY931" fmla="*/ 6390541 h 6858000"/>
              <a:gd name="connsiteX932" fmla="*/ 701301 w 7251911"/>
              <a:gd name="connsiteY932" fmla="*/ 6398134 h 6858000"/>
              <a:gd name="connsiteX933" fmla="*/ 671263 w 7251911"/>
              <a:gd name="connsiteY933" fmla="*/ 6382948 h 6858000"/>
              <a:gd name="connsiteX934" fmla="*/ 618697 w 7251911"/>
              <a:gd name="connsiteY934" fmla="*/ 6352577 h 6858000"/>
              <a:gd name="connsiteX935" fmla="*/ 592414 w 7251911"/>
              <a:gd name="connsiteY935" fmla="*/ 6360170 h 6858000"/>
              <a:gd name="connsiteX936" fmla="*/ 562376 w 7251911"/>
              <a:gd name="connsiteY936" fmla="*/ 6375355 h 6858000"/>
              <a:gd name="connsiteX937" fmla="*/ 521074 w 7251911"/>
              <a:gd name="connsiteY937" fmla="*/ 6371559 h 6858000"/>
              <a:gd name="connsiteX938" fmla="*/ 513565 w 7251911"/>
              <a:gd name="connsiteY938" fmla="*/ 6360170 h 6858000"/>
              <a:gd name="connsiteX939" fmla="*/ 449735 w 7251911"/>
              <a:gd name="connsiteY939" fmla="*/ 6379152 h 6858000"/>
              <a:gd name="connsiteX940" fmla="*/ 408432 w 7251911"/>
              <a:gd name="connsiteY940" fmla="*/ 6379152 h 6858000"/>
              <a:gd name="connsiteX941" fmla="*/ 314564 w 7251911"/>
              <a:gd name="connsiteY941" fmla="*/ 6382948 h 6858000"/>
              <a:gd name="connsiteX942" fmla="*/ 288281 w 7251911"/>
              <a:gd name="connsiteY942" fmla="*/ 6386745 h 6858000"/>
              <a:gd name="connsiteX943" fmla="*/ 258243 w 7251911"/>
              <a:gd name="connsiteY943" fmla="*/ 6382948 h 6858000"/>
              <a:gd name="connsiteX944" fmla="*/ 224451 w 7251911"/>
              <a:gd name="connsiteY944" fmla="*/ 6382948 h 6858000"/>
              <a:gd name="connsiteX945" fmla="*/ 220696 w 7251911"/>
              <a:gd name="connsiteY945" fmla="*/ 6360170 h 6858000"/>
              <a:gd name="connsiteX946" fmla="*/ 175639 w 7251911"/>
              <a:gd name="connsiteY946" fmla="*/ 6348780 h 6858000"/>
              <a:gd name="connsiteX947" fmla="*/ 164375 w 7251911"/>
              <a:gd name="connsiteY947" fmla="*/ 6352577 h 6858000"/>
              <a:gd name="connsiteX948" fmla="*/ 156866 w 7251911"/>
              <a:gd name="connsiteY948" fmla="*/ 6341187 h 6858000"/>
              <a:gd name="connsiteX949" fmla="*/ 164375 w 7251911"/>
              <a:gd name="connsiteY949" fmla="*/ 6329798 h 6858000"/>
              <a:gd name="connsiteX950" fmla="*/ 194413 w 7251911"/>
              <a:gd name="connsiteY950" fmla="*/ 6333594 h 6858000"/>
              <a:gd name="connsiteX951" fmla="*/ 228206 w 7251911"/>
              <a:gd name="connsiteY951" fmla="*/ 6326001 h 6858000"/>
              <a:gd name="connsiteX952" fmla="*/ 239470 w 7251911"/>
              <a:gd name="connsiteY952" fmla="*/ 6303223 h 6858000"/>
              <a:gd name="connsiteX953" fmla="*/ 258243 w 7251911"/>
              <a:gd name="connsiteY953" fmla="*/ 6295630 h 6858000"/>
              <a:gd name="connsiteX954" fmla="*/ 303300 w 7251911"/>
              <a:gd name="connsiteY954" fmla="*/ 6310815 h 6858000"/>
              <a:gd name="connsiteX955" fmla="*/ 322074 w 7251911"/>
              <a:gd name="connsiteY955" fmla="*/ 6310815 h 6858000"/>
              <a:gd name="connsiteX956" fmla="*/ 329583 w 7251911"/>
              <a:gd name="connsiteY956" fmla="*/ 6299426 h 6858000"/>
              <a:gd name="connsiteX957" fmla="*/ 325828 w 7251911"/>
              <a:gd name="connsiteY957" fmla="*/ 6280444 h 6858000"/>
              <a:gd name="connsiteX958" fmla="*/ 303300 w 7251911"/>
              <a:gd name="connsiteY958" fmla="*/ 6265258 h 6858000"/>
              <a:gd name="connsiteX959" fmla="*/ 299545 w 7251911"/>
              <a:gd name="connsiteY959" fmla="*/ 6257665 h 6858000"/>
              <a:gd name="connsiteX960" fmla="*/ 307055 w 7251911"/>
              <a:gd name="connsiteY960" fmla="*/ 6253869 h 6858000"/>
              <a:gd name="connsiteX961" fmla="*/ 344602 w 7251911"/>
              <a:gd name="connsiteY961" fmla="*/ 6257665 h 6858000"/>
              <a:gd name="connsiteX962" fmla="*/ 348357 w 7251911"/>
              <a:gd name="connsiteY962" fmla="*/ 6257665 h 6858000"/>
              <a:gd name="connsiteX963" fmla="*/ 348357 w 7251911"/>
              <a:gd name="connsiteY963" fmla="*/ 6250072 h 6858000"/>
              <a:gd name="connsiteX964" fmla="*/ 352111 w 7251911"/>
              <a:gd name="connsiteY964" fmla="*/ 6238683 h 6858000"/>
              <a:gd name="connsiteX965" fmla="*/ 378394 w 7251911"/>
              <a:gd name="connsiteY965" fmla="*/ 6238683 h 6858000"/>
              <a:gd name="connsiteX966" fmla="*/ 344602 w 7251911"/>
              <a:gd name="connsiteY966" fmla="*/ 6227293 h 6858000"/>
              <a:gd name="connsiteX967" fmla="*/ 340847 w 7251911"/>
              <a:gd name="connsiteY967" fmla="*/ 6215904 h 6858000"/>
              <a:gd name="connsiteX968" fmla="*/ 329583 w 7251911"/>
              <a:gd name="connsiteY968" fmla="*/ 6193125 h 6858000"/>
              <a:gd name="connsiteX969" fmla="*/ 314564 w 7251911"/>
              <a:gd name="connsiteY969" fmla="*/ 6193125 h 6858000"/>
              <a:gd name="connsiteX970" fmla="*/ 314564 w 7251911"/>
              <a:gd name="connsiteY970" fmla="*/ 6185532 h 6858000"/>
              <a:gd name="connsiteX971" fmla="*/ 314564 w 7251911"/>
              <a:gd name="connsiteY971" fmla="*/ 6181736 h 6858000"/>
              <a:gd name="connsiteX972" fmla="*/ 385904 w 7251911"/>
              <a:gd name="connsiteY972" fmla="*/ 6166550 h 6858000"/>
              <a:gd name="connsiteX973" fmla="*/ 430961 w 7251911"/>
              <a:gd name="connsiteY973" fmla="*/ 6147568 h 6858000"/>
              <a:gd name="connsiteX974" fmla="*/ 438471 w 7251911"/>
              <a:gd name="connsiteY974" fmla="*/ 6139975 h 6858000"/>
              <a:gd name="connsiteX975" fmla="*/ 427206 w 7251911"/>
              <a:gd name="connsiteY975" fmla="*/ 6132382 h 6858000"/>
              <a:gd name="connsiteX976" fmla="*/ 393413 w 7251911"/>
              <a:gd name="connsiteY976" fmla="*/ 6132382 h 6858000"/>
              <a:gd name="connsiteX977" fmla="*/ 385904 w 7251911"/>
              <a:gd name="connsiteY977" fmla="*/ 6128585 h 6858000"/>
              <a:gd name="connsiteX978" fmla="*/ 389659 w 7251911"/>
              <a:gd name="connsiteY978" fmla="*/ 6120992 h 6858000"/>
              <a:gd name="connsiteX979" fmla="*/ 412187 w 7251911"/>
              <a:gd name="connsiteY979" fmla="*/ 6113399 h 6858000"/>
              <a:gd name="connsiteX980" fmla="*/ 445980 w 7251911"/>
              <a:gd name="connsiteY980" fmla="*/ 6113399 h 6858000"/>
              <a:gd name="connsiteX981" fmla="*/ 449735 w 7251911"/>
              <a:gd name="connsiteY981" fmla="*/ 6098213 h 6858000"/>
              <a:gd name="connsiteX982" fmla="*/ 449735 w 7251911"/>
              <a:gd name="connsiteY982" fmla="*/ 6090621 h 6858000"/>
              <a:gd name="connsiteX983" fmla="*/ 393413 w 7251911"/>
              <a:gd name="connsiteY983" fmla="*/ 6067842 h 6858000"/>
              <a:gd name="connsiteX984" fmla="*/ 261998 w 7251911"/>
              <a:gd name="connsiteY984" fmla="*/ 6075435 h 6858000"/>
              <a:gd name="connsiteX985" fmla="*/ 243224 w 7251911"/>
              <a:gd name="connsiteY985" fmla="*/ 6067842 h 6858000"/>
              <a:gd name="connsiteX986" fmla="*/ 261998 w 7251911"/>
              <a:gd name="connsiteY986" fmla="*/ 6060249 h 6858000"/>
              <a:gd name="connsiteX987" fmla="*/ 307055 w 7251911"/>
              <a:gd name="connsiteY987" fmla="*/ 6052656 h 6858000"/>
              <a:gd name="connsiteX988" fmla="*/ 355866 w 7251911"/>
              <a:gd name="connsiteY988" fmla="*/ 6052656 h 6858000"/>
              <a:gd name="connsiteX989" fmla="*/ 430961 w 7251911"/>
              <a:gd name="connsiteY989" fmla="*/ 6048859 h 6858000"/>
              <a:gd name="connsiteX990" fmla="*/ 558622 w 7251911"/>
              <a:gd name="connsiteY990" fmla="*/ 5999505 h 6858000"/>
              <a:gd name="connsiteX991" fmla="*/ 603678 w 7251911"/>
              <a:gd name="connsiteY991" fmla="*/ 5988116 h 6858000"/>
              <a:gd name="connsiteX992" fmla="*/ 618697 w 7251911"/>
              <a:gd name="connsiteY992" fmla="*/ 5984320 h 6858000"/>
              <a:gd name="connsiteX993" fmla="*/ 603678 w 7251911"/>
              <a:gd name="connsiteY993" fmla="*/ 5976727 h 6858000"/>
              <a:gd name="connsiteX994" fmla="*/ 408432 w 7251911"/>
              <a:gd name="connsiteY994" fmla="*/ 5976727 h 6858000"/>
              <a:gd name="connsiteX995" fmla="*/ 352111 w 7251911"/>
              <a:gd name="connsiteY995" fmla="*/ 5938762 h 6858000"/>
              <a:gd name="connsiteX996" fmla="*/ 352111 w 7251911"/>
              <a:gd name="connsiteY996" fmla="*/ 5931169 h 6858000"/>
              <a:gd name="connsiteX997" fmla="*/ 367130 w 7251911"/>
              <a:gd name="connsiteY997" fmla="*/ 5900797 h 6858000"/>
              <a:gd name="connsiteX998" fmla="*/ 389659 w 7251911"/>
              <a:gd name="connsiteY998" fmla="*/ 5878018 h 6858000"/>
              <a:gd name="connsiteX999" fmla="*/ 423452 w 7251911"/>
              <a:gd name="connsiteY999" fmla="*/ 5832461 h 6858000"/>
              <a:gd name="connsiteX1000" fmla="*/ 464754 w 7251911"/>
              <a:gd name="connsiteY1000" fmla="*/ 5767921 h 6858000"/>
              <a:gd name="connsiteX1001" fmla="*/ 479772 w 7251911"/>
              <a:gd name="connsiteY1001" fmla="*/ 5764125 h 6858000"/>
              <a:gd name="connsiteX1002" fmla="*/ 521074 w 7251911"/>
              <a:gd name="connsiteY1002" fmla="*/ 5756532 h 6858000"/>
              <a:gd name="connsiteX1003" fmla="*/ 536093 w 7251911"/>
              <a:gd name="connsiteY1003" fmla="*/ 5752735 h 6858000"/>
              <a:gd name="connsiteX1004" fmla="*/ 566131 w 7251911"/>
              <a:gd name="connsiteY1004" fmla="*/ 5752735 h 6858000"/>
              <a:gd name="connsiteX1005" fmla="*/ 618697 w 7251911"/>
              <a:gd name="connsiteY1005" fmla="*/ 5764125 h 6858000"/>
              <a:gd name="connsiteX1006" fmla="*/ 656245 w 7251911"/>
              <a:gd name="connsiteY1006" fmla="*/ 5760328 h 6858000"/>
              <a:gd name="connsiteX1007" fmla="*/ 688160 w 7251911"/>
              <a:gd name="connsiteY1007" fmla="*/ 5745617 h 6858000"/>
              <a:gd name="connsiteX1008" fmla="*/ 703517 w 7251911"/>
              <a:gd name="connsiteY1008" fmla="*/ 5739908 h 6858000"/>
              <a:gd name="connsiteX1009" fmla="*/ 695462 w 7251911"/>
              <a:gd name="connsiteY1009" fmla="*/ 5734949 h 6858000"/>
              <a:gd name="connsiteX1010" fmla="*/ 729265 w 7251911"/>
              <a:gd name="connsiteY1010" fmla="*/ 5727242 h 6858000"/>
              <a:gd name="connsiteX1011" fmla="*/ 774335 w 7251911"/>
              <a:gd name="connsiteY1011" fmla="*/ 5727242 h 6858000"/>
              <a:gd name="connsiteX1012" fmla="*/ 793114 w 7251911"/>
              <a:gd name="connsiteY1012" fmla="*/ 5711828 h 6858000"/>
              <a:gd name="connsiteX1013" fmla="*/ 804382 w 7251911"/>
              <a:gd name="connsiteY1013" fmla="*/ 5704121 h 6858000"/>
              <a:gd name="connsiteX1014" fmla="*/ 871987 w 7251911"/>
              <a:gd name="connsiteY1014" fmla="*/ 5704121 h 6858000"/>
              <a:gd name="connsiteX1015" fmla="*/ 883255 w 7251911"/>
              <a:gd name="connsiteY1015" fmla="*/ 5704121 h 6858000"/>
              <a:gd name="connsiteX1016" fmla="*/ 887011 w 7251911"/>
              <a:gd name="connsiteY1016" fmla="*/ 5696414 h 6858000"/>
              <a:gd name="connsiteX1017" fmla="*/ 887011 w 7251911"/>
              <a:gd name="connsiteY1017" fmla="*/ 5692561 h 6858000"/>
              <a:gd name="connsiteX1018" fmla="*/ 883255 w 7251911"/>
              <a:gd name="connsiteY1018" fmla="*/ 5692561 h 6858000"/>
              <a:gd name="connsiteX1019" fmla="*/ 804382 w 7251911"/>
              <a:gd name="connsiteY1019" fmla="*/ 5684854 h 6858000"/>
              <a:gd name="connsiteX1020" fmla="*/ 751800 w 7251911"/>
              <a:gd name="connsiteY1020" fmla="*/ 5677147 h 6858000"/>
              <a:gd name="connsiteX1021" fmla="*/ 744288 w 7251911"/>
              <a:gd name="connsiteY1021" fmla="*/ 5673294 h 6858000"/>
              <a:gd name="connsiteX1022" fmla="*/ 680439 w 7251911"/>
              <a:gd name="connsiteY1022" fmla="*/ 5681001 h 6858000"/>
              <a:gd name="connsiteX1023" fmla="*/ 650392 w 7251911"/>
              <a:gd name="connsiteY1023" fmla="*/ 5684854 h 6858000"/>
              <a:gd name="connsiteX1024" fmla="*/ 631612 w 7251911"/>
              <a:gd name="connsiteY1024" fmla="*/ 5673294 h 6858000"/>
              <a:gd name="connsiteX1025" fmla="*/ 639124 w 7251911"/>
              <a:gd name="connsiteY1025" fmla="*/ 5650173 h 6858000"/>
              <a:gd name="connsiteX1026" fmla="*/ 672927 w 7251911"/>
              <a:gd name="connsiteY1026" fmla="*/ 5638613 h 6858000"/>
              <a:gd name="connsiteX1027" fmla="*/ 706729 w 7251911"/>
              <a:gd name="connsiteY1027" fmla="*/ 5638613 h 6858000"/>
              <a:gd name="connsiteX1028" fmla="*/ 721753 w 7251911"/>
              <a:gd name="connsiteY1028" fmla="*/ 5634760 h 6858000"/>
              <a:gd name="connsiteX1029" fmla="*/ 684195 w 7251911"/>
              <a:gd name="connsiteY1029" fmla="*/ 5630906 h 6858000"/>
              <a:gd name="connsiteX1030" fmla="*/ 691706 w 7251911"/>
              <a:gd name="connsiteY1030" fmla="*/ 5603932 h 6858000"/>
              <a:gd name="connsiteX1031" fmla="*/ 714241 w 7251911"/>
              <a:gd name="connsiteY1031" fmla="*/ 5596226 h 6858000"/>
              <a:gd name="connsiteX1032" fmla="*/ 717997 w 7251911"/>
              <a:gd name="connsiteY1032" fmla="*/ 5584665 h 6858000"/>
              <a:gd name="connsiteX1033" fmla="*/ 710485 w 7251911"/>
              <a:gd name="connsiteY1033" fmla="*/ 5580812 h 6858000"/>
              <a:gd name="connsiteX1034" fmla="*/ 657904 w 7251911"/>
              <a:gd name="connsiteY1034" fmla="*/ 5584665 h 6858000"/>
              <a:gd name="connsiteX1035" fmla="*/ 624101 w 7251911"/>
              <a:gd name="connsiteY1035" fmla="*/ 5584665 h 6858000"/>
              <a:gd name="connsiteX1036" fmla="*/ 590298 w 7251911"/>
              <a:gd name="connsiteY1036" fmla="*/ 5573105 h 6858000"/>
              <a:gd name="connsiteX1037" fmla="*/ 567763 w 7251911"/>
              <a:gd name="connsiteY1037" fmla="*/ 5553838 h 6858000"/>
              <a:gd name="connsiteX1038" fmla="*/ 548983 w 7251911"/>
              <a:gd name="connsiteY1038" fmla="*/ 5542277 h 6858000"/>
              <a:gd name="connsiteX1039" fmla="*/ 530204 w 7251911"/>
              <a:gd name="connsiteY1039" fmla="*/ 5542277 h 6858000"/>
              <a:gd name="connsiteX1040" fmla="*/ 522693 w 7251911"/>
              <a:gd name="connsiteY1040" fmla="*/ 5523010 h 6858000"/>
              <a:gd name="connsiteX1041" fmla="*/ 541472 w 7251911"/>
              <a:gd name="connsiteY1041" fmla="*/ 5507597 h 6858000"/>
              <a:gd name="connsiteX1042" fmla="*/ 586542 w 7251911"/>
              <a:gd name="connsiteY1042" fmla="*/ 5507597 h 6858000"/>
              <a:gd name="connsiteX1043" fmla="*/ 635368 w 7251911"/>
              <a:gd name="connsiteY1043" fmla="*/ 5507597 h 6858000"/>
              <a:gd name="connsiteX1044" fmla="*/ 676683 w 7251911"/>
              <a:gd name="connsiteY1044" fmla="*/ 5499890 h 6858000"/>
              <a:gd name="connsiteX1045" fmla="*/ 678503 w 7251911"/>
              <a:gd name="connsiteY1045" fmla="*/ 5498620 h 6858000"/>
              <a:gd name="connsiteX1046" fmla="*/ 656245 w 7251911"/>
              <a:gd name="connsiteY1046" fmla="*/ 5488360 h 6858000"/>
              <a:gd name="connsiteX1047" fmla="*/ 618697 w 7251911"/>
              <a:gd name="connsiteY1047" fmla="*/ 5484564 h 6858000"/>
              <a:gd name="connsiteX1048" fmla="*/ 566131 w 7251911"/>
              <a:gd name="connsiteY1048" fmla="*/ 5495953 h 6858000"/>
              <a:gd name="connsiteX1049" fmla="*/ 536093 w 7251911"/>
              <a:gd name="connsiteY1049" fmla="*/ 5495953 h 6858000"/>
              <a:gd name="connsiteX1050" fmla="*/ 521074 w 7251911"/>
              <a:gd name="connsiteY1050" fmla="*/ 5492157 h 6858000"/>
              <a:gd name="connsiteX1051" fmla="*/ 479772 w 7251911"/>
              <a:gd name="connsiteY1051" fmla="*/ 5484564 h 6858000"/>
              <a:gd name="connsiteX1052" fmla="*/ 464754 w 7251911"/>
              <a:gd name="connsiteY1052" fmla="*/ 5480767 h 6858000"/>
              <a:gd name="connsiteX1053" fmla="*/ 423452 w 7251911"/>
              <a:gd name="connsiteY1053" fmla="*/ 5416228 h 6858000"/>
              <a:gd name="connsiteX1054" fmla="*/ 389659 w 7251911"/>
              <a:gd name="connsiteY1054" fmla="*/ 5370670 h 6858000"/>
              <a:gd name="connsiteX1055" fmla="*/ 367130 w 7251911"/>
              <a:gd name="connsiteY1055" fmla="*/ 5347891 h 6858000"/>
              <a:gd name="connsiteX1056" fmla="*/ 352111 w 7251911"/>
              <a:gd name="connsiteY1056" fmla="*/ 5317519 h 6858000"/>
              <a:gd name="connsiteX1057" fmla="*/ 352111 w 7251911"/>
              <a:gd name="connsiteY1057" fmla="*/ 5309927 h 6858000"/>
              <a:gd name="connsiteX1058" fmla="*/ 408432 w 7251911"/>
              <a:gd name="connsiteY1058" fmla="*/ 5271962 h 6858000"/>
              <a:gd name="connsiteX1059" fmla="*/ 603678 w 7251911"/>
              <a:gd name="connsiteY1059" fmla="*/ 5271962 h 6858000"/>
              <a:gd name="connsiteX1060" fmla="*/ 618697 w 7251911"/>
              <a:gd name="connsiteY1060" fmla="*/ 5264369 h 6858000"/>
              <a:gd name="connsiteX1061" fmla="*/ 603678 w 7251911"/>
              <a:gd name="connsiteY1061" fmla="*/ 5260572 h 6858000"/>
              <a:gd name="connsiteX1062" fmla="*/ 558622 w 7251911"/>
              <a:gd name="connsiteY1062" fmla="*/ 5249183 h 6858000"/>
              <a:gd name="connsiteX1063" fmla="*/ 430961 w 7251911"/>
              <a:gd name="connsiteY1063" fmla="*/ 5199829 h 6858000"/>
              <a:gd name="connsiteX1064" fmla="*/ 355866 w 7251911"/>
              <a:gd name="connsiteY1064" fmla="*/ 5196033 h 6858000"/>
              <a:gd name="connsiteX1065" fmla="*/ 307055 w 7251911"/>
              <a:gd name="connsiteY1065" fmla="*/ 5196033 h 6858000"/>
              <a:gd name="connsiteX1066" fmla="*/ 261998 w 7251911"/>
              <a:gd name="connsiteY1066" fmla="*/ 5188440 h 6858000"/>
              <a:gd name="connsiteX1067" fmla="*/ 243224 w 7251911"/>
              <a:gd name="connsiteY1067" fmla="*/ 5180847 h 6858000"/>
              <a:gd name="connsiteX1068" fmla="*/ 261998 w 7251911"/>
              <a:gd name="connsiteY1068" fmla="*/ 5173254 h 6858000"/>
              <a:gd name="connsiteX1069" fmla="*/ 393413 w 7251911"/>
              <a:gd name="connsiteY1069" fmla="*/ 5180847 h 6858000"/>
              <a:gd name="connsiteX1070" fmla="*/ 449735 w 7251911"/>
              <a:gd name="connsiteY1070" fmla="*/ 5158068 h 6858000"/>
              <a:gd name="connsiteX1071" fmla="*/ 449735 w 7251911"/>
              <a:gd name="connsiteY1071" fmla="*/ 5150475 h 6858000"/>
              <a:gd name="connsiteX1072" fmla="*/ 445980 w 7251911"/>
              <a:gd name="connsiteY1072" fmla="*/ 5135289 h 6858000"/>
              <a:gd name="connsiteX1073" fmla="*/ 412187 w 7251911"/>
              <a:gd name="connsiteY1073" fmla="*/ 5135289 h 6858000"/>
              <a:gd name="connsiteX1074" fmla="*/ 389659 w 7251911"/>
              <a:gd name="connsiteY1074" fmla="*/ 5127696 h 6858000"/>
              <a:gd name="connsiteX1075" fmla="*/ 385904 w 7251911"/>
              <a:gd name="connsiteY1075" fmla="*/ 5120103 h 6858000"/>
              <a:gd name="connsiteX1076" fmla="*/ 393413 w 7251911"/>
              <a:gd name="connsiteY1076" fmla="*/ 5116307 h 6858000"/>
              <a:gd name="connsiteX1077" fmla="*/ 427206 w 7251911"/>
              <a:gd name="connsiteY1077" fmla="*/ 5116307 h 6858000"/>
              <a:gd name="connsiteX1078" fmla="*/ 438471 w 7251911"/>
              <a:gd name="connsiteY1078" fmla="*/ 5108714 h 6858000"/>
              <a:gd name="connsiteX1079" fmla="*/ 430961 w 7251911"/>
              <a:gd name="connsiteY1079" fmla="*/ 5101121 h 6858000"/>
              <a:gd name="connsiteX1080" fmla="*/ 385904 w 7251911"/>
              <a:gd name="connsiteY1080" fmla="*/ 5082139 h 6858000"/>
              <a:gd name="connsiteX1081" fmla="*/ 314564 w 7251911"/>
              <a:gd name="connsiteY1081" fmla="*/ 5066953 h 6858000"/>
              <a:gd name="connsiteX1082" fmla="*/ 314564 w 7251911"/>
              <a:gd name="connsiteY1082" fmla="*/ 5063156 h 6858000"/>
              <a:gd name="connsiteX1083" fmla="*/ 314564 w 7251911"/>
              <a:gd name="connsiteY1083" fmla="*/ 5055563 h 6858000"/>
              <a:gd name="connsiteX1084" fmla="*/ 329583 w 7251911"/>
              <a:gd name="connsiteY1084" fmla="*/ 5055563 h 6858000"/>
              <a:gd name="connsiteX1085" fmla="*/ 340847 w 7251911"/>
              <a:gd name="connsiteY1085" fmla="*/ 5032785 h 6858000"/>
              <a:gd name="connsiteX1086" fmla="*/ 344602 w 7251911"/>
              <a:gd name="connsiteY1086" fmla="*/ 5021395 h 6858000"/>
              <a:gd name="connsiteX1087" fmla="*/ 378394 w 7251911"/>
              <a:gd name="connsiteY1087" fmla="*/ 5010006 h 6858000"/>
              <a:gd name="connsiteX1088" fmla="*/ 352111 w 7251911"/>
              <a:gd name="connsiteY1088" fmla="*/ 5010006 h 6858000"/>
              <a:gd name="connsiteX1089" fmla="*/ 348357 w 7251911"/>
              <a:gd name="connsiteY1089" fmla="*/ 4998616 h 6858000"/>
              <a:gd name="connsiteX1090" fmla="*/ 348357 w 7251911"/>
              <a:gd name="connsiteY1090" fmla="*/ 4991023 h 6858000"/>
              <a:gd name="connsiteX1091" fmla="*/ 344602 w 7251911"/>
              <a:gd name="connsiteY1091" fmla="*/ 4991023 h 6858000"/>
              <a:gd name="connsiteX1092" fmla="*/ 307055 w 7251911"/>
              <a:gd name="connsiteY1092" fmla="*/ 4994820 h 6858000"/>
              <a:gd name="connsiteX1093" fmla="*/ 299545 w 7251911"/>
              <a:gd name="connsiteY1093" fmla="*/ 4991023 h 6858000"/>
              <a:gd name="connsiteX1094" fmla="*/ 303300 w 7251911"/>
              <a:gd name="connsiteY1094" fmla="*/ 4983431 h 6858000"/>
              <a:gd name="connsiteX1095" fmla="*/ 325828 w 7251911"/>
              <a:gd name="connsiteY1095" fmla="*/ 4968245 h 6858000"/>
              <a:gd name="connsiteX1096" fmla="*/ 329583 w 7251911"/>
              <a:gd name="connsiteY1096" fmla="*/ 4949262 h 6858000"/>
              <a:gd name="connsiteX1097" fmla="*/ 322074 w 7251911"/>
              <a:gd name="connsiteY1097" fmla="*/ 4937873 h 6858000"/>
              <a:gd name="connsiteX1098" fmla="*/ 303300 w 7251911"/>
              <a:gd name="connsiteY1098" fmla="*/ 4937873 h 6858000"/>
              <a:gd name="connsiteX1099" fmla="*/ 258243 w 7251911"/>
              <a:gd name="connsiteY1099" fmla="*/ 4953059 h 6858000"/>
              <a:gd name="connsiteX1100" fmla="*/ 239470 w 7251911"/>
              <a:gd name="connsiteY1100" fmla="*/ 4945466 h 6858000"/>
              <a:gd name="connsiteX1101" fmla="*/ 228206 w 7251911"/>
              <a:gd name="connsiteY1101" fmla="*/ 4922687 h 6858000"/>
              <a:gd name="connsiteX1102" fmla="*/ 194413 w 7251911"/>
              <a:gd name="connsiteY1102" fmla="*/ 4915094 h 6858000"/>
              <a:gd name="connsiteX1103" fmla="*/ 164375 w 7251911"/>
              <a:gd name="connsiteY1103" fmla="*/ 4918891 h 6858000"/>
              <a:gd name="connsiteX1104" fmla="*/ 156866 w 7251911"/>
              <a:gd name="connsiteY1104" fmla="*/ 4907501 h 6858000"/>
              <a:gd name="connsiteX1105" fmla="*/ 164375 w 7251911"/>
              <a:gd name="connsiteY1105" fmla="*/ 4896112 h 6858000"/>
              <a:gd name="connsiteX1106" fmla="*/ 175639 w 7251911"/>
              <a:gd name="connsiteY1106" fmla="*/ 4899908 h 6858000"/>
              <a:gd name="connsiteX1107" fmla="*/ 220696 w 7251911"/>
              <a:gd name="connsiteY1107" fmla="*/ 4888519 h 6858000"/>
              <a:gd name="connsiteX1108" fmla="*/ 224451 w 7251911"/>
              <a:gd name="connsiteY1108" fmla="*/ 4865740 h 6858000"/>
              <a:gd name="connsiteX1109" fmla="*/ 258243 w 7251911"/>
              <a:gd name="connsiteY1109" fmla="*/ 4865740 h 6858000"/>
              <a:gd name="connsiteX1110" fmla="*/ 288281 w 7251911"/>
              <a:gd name="connsiteY1110" fmla="*/ 4861944 h 6858000"/>
              <a:gd name="connsiteX1111" fmla="*/ 314564 w 7251911"/>
              <a:gd name="connsiteY1111" fmla="*/ 4865740 h 6858000"/>
              <a:gd name="connsiteX1112" fmla="*/ 408432 w 7251911"/>
              <a:gd name="connsiteY1112" fmla="*/ 4869537 h 6858000"/>
              <a:gd name="connsiteX1113" fmla="*/ 449735 w 7251911"/>
              <a:gd name="connsiteY1113" fmla="*/ 4869537 h 6858000"/>
              <a:gd name="connsiteX1114" fmla="*/ 513565 w 7251911"/>
              <a:gd name="connsiteY1114" fmla="*/ 4888519 h 6858000"/>
              <a:gd name="connsiteX1115" fmla="*/ 521074 w 7251911"/>
              <a:gd name="connsiteY1115" fmla="*/ 4877129 h 6858000"/>
              <a:gd name="connsiteX1116" fmla="*/ 562376 w 7251911"/>
              <a:gd name="connsiteY1116" fmla="*/ 4873333 h 6858000"/>
              <a:gd name="connsiteX1117" fmla="*/ 592414 w 7251911"/>
              <a:gd name="connsiteY1117" fmla="*/ 4888519 h 6858000"/>
              <a:gd name="connsiteX1118" fmla="*/ 618697 w 7251911"/>
              <a:gd name="connsiteY1118" fmla="*/ 4896112 h 6858000"/>
              <a:gd name="connsiteX1119" fmla="*/ 671263 w 7251911"/>
              <a:gd name="connsiteY1119" fmla="*/ 4865740 h 6858000"/>
              <a:gd name="connsiteX1120" fmla="*/ 701301 w 7251911"/>
              <a:gd name="connsiteY1120" fmla="*/ 4850554 h 6858000"/>
              <a:gd name="connsiteX1121" fmla="*/ 723830 w 7251911"/>
              <a:gd name="connsiteY1121" fmla="*/ 4858147 h 6858000"/>
              <a:gd name="connsiteX1122" fmla="*/ 742603 w 7251911"/>
              <a:gd name="connsiteY1122" fmla="*/ 4869537 h 6858000"/>
              <a:gd name="connsiteX1123" fmla="*/ 750113 w 7251911"/>
              <a:gd name="connsiteY1123" fmla="*/ 4888519 h 6858000"/>
              <a:gd name="connsiteX1124" fmla="*/ 780150 w 7251911"/>
              <a:gd name="connsiteY1124" fmla="*/ 4888519 h 6858000"/>
              <a:gd name="connsiteX1125" fmla="*/ 795169 w 7251911"/>
              <a:gd name="connsiteY1125" fmla="*/ 4869537 h 6858000"/>
              <a:gd name="connsiteX1126" fmla="*/ 802294 w 7251911"/>
              <a:gd name="connsiteY1126" fmla="*/ 4870566 h 6858000"/>
              <a:gd name="connsiteX1127" fmla="*/ 834077 w 7251911"/>
              <a:gd name="connsiteY1127" fmla="*/ 4868245 h 6858000"/>
              <a:gd name="connsiteX1128" fmla="*/ 879147 w 7251911"/>
              <a:gd name="connsiteY1128" fmla="*/ 4868245 h 6858000"/>
              <a:gd name="connsiteX1129" fmla="*/ 881239 w 7251911"/>
              <a:gd name="connsiteY1129" fmla="*/ 4868150 h 6858000"/>
              <a:gd name="connsiteX1130" fmla="*/ 889037 w 7251911"/>
              <a:gd name="connsiteY1130" fmla="*/ 4854351 h 6858000"/>
              <a:gd name="connsiteX1131" fmla="*/ 889298 w 7251911"/>
              <a:gd name="connsiteY1131" fmla="*/ 4853737 h 6858000"/>
              <a:gd name="connsiteX1132" fmla="*/ 856612 w 7251911"/>
              <a:gd name="connsiteY1132" fmla="*/ 4852203 h 6858000"/>
              <a:gd name="connsiteX1133" fmla="*/ 849100 w 7251911"/>
              <a:gd name="connsiteY1133" fmla="*/ 4850969 h 6858000"/>
              <a:gd name="connsiteX1134" fmla="*/ 785251 w 7251911"/>
              <a:gd name="connsiteY1134" fmla="*/ 4853437 h 6858000"/>
              <a:gd name="connsiteX1135" fmla="*/ 755204 w 7251911"/>
              <a:gd name="connsiteY1135" fmla="*/ 4854671 h 6858000"/>
              <a:gd name="connsiteX1136" fmla="*/ 736425 w 7251911"/>
              <a:gd name="connsiteY1136" fmla="*/ 4850969 h 6858000"/>
              <a:gd name="connsiteX1137" fmla="*/ 743936 w 7251911"/>
              <a:gd name="connsiteY1137" fmla="*/ 4843565 h 6858000"/>
              <a:gd name="connsiteX1138" fmla="*/ 777739 w 7251911"/>
              <a:gd name="connsiteY1138" fmla="*/ 4839863 h 6858000"/>
              <a:gd name="connsiteX1139" fmla="*/ 811542 w 7251911"/>
              <a:gd name="connsiteY1139" fmla="*/ 4839863 h 6858000"/>
              <a:gd name="connsiteX1140" fmla="*/ 826565 w 7251911"/>
              <a:gd name="connsiteY1140" fmla="*/ 4838629 h 6858000"/>
              <a:gd name="connsiteX1141" fmla="*/ 789007 w 7251911"/>
              <a:gd name="connsiteY1141" fmla="*/ 4837395 h 6858000"/>
              <a:gd name="connsiteX1142" fmla="*/ 796518 w 7251911"/>
              <a:gd name="connsiteY1142" fmla="*/ 4828757 h 6858000"/>
              <a:gd name="connsiteX1143" fmla="*/ 819054 w 7251911"/>
              <a:gd name="connsiteY1143" fmla="*/ 4826289 h 6858000"/>
              <a:gd name="connsiteX1144" fmla="*/ 822809 w 7251911"/>
              <a:gd name="connsiteY1144" fmla="*/ 4822587 h 6858000"/>
              <a:gd name="connsiteX1145" fmla="*/ 815298 w 7251911"/>
              <a:gd name="connsiteY1145" fmla="*/ 4821353 h 6858000"/>
              <a:gd name="connsiteX1146" fmla="*/ 762716 w 7251911"/>
              <a:gd name="connsiteY1146" fmla="*/ 4822587 h 6858000"/>
              <a:gd name="connsiteX1147" fmla="*/ 728913 w 7251911"/>
              <a:gd name="connsiteY1147" fmla="*/ 4822587 h 6858000"/>
              <a:gd name="connsiteX1148" fmla="*/ 695110 w 7251911"/>
              <a:gd name="connsiteY1148" fmla="*/ 4818885 h 6858000"/>
              <a:gd name="connsiteX1149" fmla="*/ 672575 w 7251911"/>
              <a:gd name="connsiteY1149" fmla="*/ 4812715 h 6858000"/>
              <a:gd name="connsiteX1150" fmla="*/ 653796 w 7251911"/>
              <a:gd name="connsiteY1150" fmla="*/ 4809013 h 6858000"/>
              <a:gd name="connsiteX1151" fmla="*/ 635017 w 7251911"/>
              <a:gd name="connsiteY1151" fmla="*/ 4809013 h 6858000"/>
              <a:gd name="connsiteX1152" fmla="*/ 627505 w 7251911"/>
              <a:gd name="connsiteY1152" fmla="*/ 4802843 h 6858000"/>
              <a:gd name="connsiteX1153" fmla="*/ 646284 w 7251911"/>
              <a:gd name="connsiteY1153" fmla="*/ 4797907 h 6858000"/>
              <a:gd name="connsiteX1154" fmla="*/ 691354 w 7251911"/>
              <a:gd name="connsiteY1154" fmla="*/ 4797907 h 6858000"/>
              <a:gd name="connsiteX1155" fmla="*/ 740181 w 7251911"/>
              <a:gd name="connsiteY1155" fmla="*/ 4797907 h 6858000"/>
              <a:gd name="connsiteX1156" fmla="*/ 781495 w 7251911"/>
              <a:gd name="connsiteY1156" fmla="*/ 4795439 h 6858000"/>
              <a:gd name="connsiteX1157" fmla="*/ 796518 w 7251911"/>
              <a:gd name="connsiteY1157" fmla="*/ 4785567 h 6858000"/>
              <a:gd name="connsiteX1158" fmla="*/ 815298 w 7251911"/>
              <a:gd name="connsiteY1158" fmla="*/ 4779396 h 6858000"/>
              <a:gd name="connsiteX1159" fmla="*/ 856612 w 7251911"/>
              <a:gd name="connsiteY1159" fmla="*/ 4780630 h 6858000"/>
              <a:gd name="connsiteX1160" fmla="*/ 875391 w 7251911"/>
              <a:gd name="connsiteY1160" fmla="*/ 4778162 h 6858000"/>
              <a:gd name="connsiteX1161" fmla="*/ 890415 w 7251911"/>
              <a:gd name="connsiteY1161" fmla="*/ 4775694 h 6858000"/>
              <a:gd name="connsiteX1162" fmla="*/ 935485 w 7251911"/>
              <a:gd name="connsiteY1162" fmla="*/ 4775694 h 6858000"/>
              <a:gd name="connsiteX1163" fmla="*/ 980555 w 7251911"/>
              <a:gd name="connsiteY1163" fmla="*/ 4773226 h 6858000"/>
              <a:gd name="connsiteX1164" fmla="*/ 1040649 w 7251911"/>
              <a:gd name="connsiteY1164" fmla="*/ 4770758 h 6858000"/>
              <a:gd name="connsiteX1165" fmla="*/ 1047947 w 7251911"/>
              <a:gd name="connsiteY1165" fmla="*/ 4770758 h 6858000"/>
              <a:gd name="connsiteX1166" fmla="*/ 1047303 w 7251911"/>
              <a:gd name="connsiteY1166" fmla="*/ 4770433 h 6858000"/>
              <a:gd name="connsiteX1167" fmla="*/ 1055751 w 7251911"/>
              <a:gd name="connsiteY1167" fmla="*/ 4763314 h 6858000"/>
              <a:gd name="connsiteX1168" fmla="*/ 1055751 w 7251911"/>
              <a:gd name="connsiteY1168" fmla="*/ 4751925 h 6858000"/>
              <a:gd name="connsiteX1169" fmla="*/ 1047772 w 7251911"/>
              <a:gd name="connsiteY1169" fmla="*/ 4745756 h 6858000"/>
              <a:gd name="connsiteX1170" fmla="*/ 1048128 w 7251911"/>
              <a:gd name="connsiteY1170" fmla="*/ 4738922 h 6858000"/>
              <a:gd name="connsiteX1171" fmla="*/ 1009189 w 7251911"/>
              <a:gd name="connsiteY1171" fmla="*/ 4744253 h 6858000"/>
              <a:gd name="connsiteX1172" fmla="*/ 997924 w 7251911"/>
              <a:gd name="connsiteY1172" fmla="*/ 4744253 h 6858000"/>
              <a:gd name="connsiteX1173" fmla="*/ 907811 w 7251911"/>
              <a:gd name="connsiteY1173" fmla="*/ 4736660 h 6858000"/>
              <a:gd name="connsiteX1174" fmla="*/ 851490 w 7251911"/>
              <a:gd name="connsiteY1174" fmla="*/ 4748050 h 6858000"/>
              <a:gd name="connsiteX1175" fmla="*/ 798924 w 7251911"/>
              <a:gd name="connsiteY1175" fmla="*/ 4751846 h 6858000"/>
              <a:gd name="connsiteX1176" fmla="*/ 750113 w 7251911"/>
              <a:gd name="connsiteY1176" fmla="*/ 4740457 h 6858000"/>
              <a:gd name="connsiteX1177" fmla="*/ 618697 w 7251911"/>
              <a:gd name="connsiteY1177" fmla="*/ 4706289 h 6858000"/>
              <a:gd name="connsiteX1178" fmla="*/ 543603 w 7251911"/>
              <a:gd name="connsiteY1178" fmla="*/ 4706289 h 6858000"/>
              <a:gd name="connsiteX1179" fmla="*/ 528584 w 7251911"/>
              <a:gd name="connsiteY1179" fmla="*/ 4702492 h 6858000"/>
              <a:gd name="connsiteX1180" fmla="*/ 536093 w 7251911"/>
              <a:gd name="connsiteY1180" fmla="*/ 4687306 h 6858000"/>
              <a:gd name="connsiteX1181" fmla="*/ 577395 w 7251911"/>
              <a:gd name="connsiteY1181" fmla="*/ 4672120 h 6858000"/>
              <a:gd name="connsiteX1182" fmla="*/ 633716 w 7251911"/>
              <a:gd name="connsiteY1182" fmla="*/ 4656935 h 6858000"/>
              <a:gd name="connsiteX1183" fmla="*/ 618697 w 7251911"/>
              <a:gd name="connsiteY1183" fmla="*/ 4645545 h 6858000"/>
              <a:gd name="connsiteX1184" fmla="*/ 581150 w 7251911"/>
              <a:gd name="connsiteY1184" fmla="*/ 4630359 h 6858000"/>
              <a:gd name="connsiteX1185" fmla="*/ 573641 w 7251911"/>
              <a:gd name="connsiteY1185" fmla="*/ 4618970 h 6858000"/>
              <a:gd name="connsiteX1186" fmla="*/ 584905 w 7251911"/>
              <a:gd name="connsiteY1186" fmla="*/ 4615173 h 6858000"/>
              <a:gd name="connsiteX1187" fmla="*/ 599924 w 7251911"/>
              <a:gd name="connsiteY1187" fmla="*/ 4615173 h 6858000"/>
              <a:gd name="connsiteX1188" fmla="*/ 659999 w 7251911"/>
              <a:gd name="connsiteY1188" fmla="*/ 4618970 h 6858000"/>
              <a:gd name="connsiteX1189" fmla="*/ 697546 w 7251911"/>
              <a:gd name="connsiteY1189" fmla="*/ 4618970 h 6858000"/>
              <a:gd name="connsiteX1190" fmla="*/ 731339 w 7251911"/>
              <a:gd name="connsiteY1190" fmla="*/ 4611377 h 6858000"/>
              <a:gd name="connsiteX1191" fmla="*/ 843981 w 7251911"/>
              <a:gd name="connsiteY1191" fmla="*/ 4607580 h 6858000"/>
              <a:gd name="connsiteX1192" fmla="*/ 855245 w 7251911"/>
              <a:gd name="connsiteY1192" fmla="*/ 4603784 h 6858000"/>
              <a:gd name="connsiteX1193" fmla="*/ 862754 w 7251911"/>
              <a:gd name="connsiteY1193" fmla="*/ 4599988 h 6858000"/>
              <a:gd name="connsiteX1194" fmla="*/ 907811 w 7251911"/>
              <a:gd name="connsiteY1194" fmla="*/ 4615173 h 6858000"/>
              <a:gd name="connsiteX1195" fmla="*/ 960377 w 7251911"/>
              <a:gd name="connsiteY1195" fmla="*/ 4607580 h 6858000"/>
              <a:gd name="connsiteX1196" fmla="*/ 967887 w 7251911"/>
              <a:gd name="connsiteY1196" fmla="*/ 4607580 h 6858000"/>
              <a:gd name="connsiteX1197" fmla="*/ 1009189 w 7251911"/>
              <a:gd name="connsiteY1197" fmla="*/ 4607580 h 6858000"/>
              <a:gd name="connsiteX1198" fmla="*/ 1054245 w 7251911"/>
              <a:gd name="connsiteY1198" fmla="*/ 4599988 h 6858000"/>
              <a:gd name="connsiteX1199" fmla="*/ 1067911 w 7251911"/>
              <a:gd name="connsiteY1199" fmla="*/ 4599988 h 6858000"/>
              <a:gd name="connsiteX1200" fmla="*/ 1068423 w 7251911"/>
              <a:gd name="connsiteY1200" fmla="*/ 4593422 h 6858000"/>
              <a:gd name="connsiteX1201" fmla="*/ 1055751 w 7251911"/>
              <a:gd name="connsiteY1201" fmla="*/ 4581084 h 6858000"/>
              <a:gd name="connsiteX1202" fmla="*/ 1055751 w 7251911"/>
              <a:gd name="connsiteY1202" fmla="*/ 4573491 h 6858000"/>
              <a:gd name="connsiteX1203" fmla="*/ 1067015 w 7251911"/>
              <a:gd name="connsiteY1203" fmla="*/ 4569695 h 6858000"/>
              <a:gd name="connsiteX1204" fmla="*/ 1104562 w 7251911"/>
              <a:gd name="connsiteY1204" fmla="*/ 4569695 h 6858000"/>
              <a:gd name="connsiteX1205" fmla="*/ 1108317 w 7251911"/>
              <a:gd name="connsiteY1205" fmla="*/ 4562102 h 6858000"/>
              <a:gd name="connsiteX1206" fmla="*/ 1104562 w 7251911"/>
              <a:gd name="connsiteY1206" fmla="*/ 4558305 h 6858000"/>
              <a:gd name="connsiteX1207" fmla="*/ 1067015 w 7251911"/>
              <a:gd name="connsiteY1207" fmla="*/ 4558305 h 6858000"/>
              <a:gd name="connsiteX1208" fmla="*/ 1029468 w 7251911"/>
              <a:gd name="connsiteY1208" fmla="*/ 4558305 h 6858000"/>
              <a:gd name="connsiteX1209" fmla="*/ 1010694 w 7251911"/>
              <a:gd name="connsiteY1209" fmla="*/ 4558305 h 6858000"/>
              <a:gd name="connsiteX1210" fmla="*/ 1004133 w 7251911"/>
              <a:gd name="connsiteY1210" fmla="*/ 4554159 h 6858000"/>
              <a:gd name="connsiteX1211" fmla="*/ 966941 w 7251911"/>
              <a:gd name="connsiteY1211" fmla="*/ 4552002 h 6858000"/>
              <a:gd name="connsiteX1212" fmla="*/ 940650 w 7251911"/>
              <a:gd name="connsiteY1212" fmla="*/ 4552002 h 6858000"/>
              <a:gd name="connsiteX1213" fmla="*/ 903092 w 7251911"/>
              <a:gd name="connsiteY1213" fmla="*/ 4553236 h 6858000"/>
              <a:gd name="connsiteX1214" fmla="*/ 865533 w 7251911"/>
              <a:gd name="connsiteY1214" fmla="*/ 4552002 h 6858000"/>
              <a:gd name="connsiteX1215" fmla="*/ 846754 w 7251911"/>
              <a:gd name="connsiteY1215" fmla="*/ 4553236 h 6858000"/>
              <a:gd name="connsiteX1216" fmla="*/ 704031 w 7251911"/>
              <a:gd name="connsiteY1216" fmla="*/ 4553236 h 6858000"/>
              <a:gd name="connsiteX1217" fmla="*/ 613891 w 7251911"/>
              <a:gd name="connsiteY1217" fmla="*/ 4552002 h 6858000"/>
              <a:gd name="connsiteX1218" fmla="*/ 595111 w 7251911"/>
              <a:gd name="connsiteY1218" fmla="*/ 4548300 h 6858000"/>
              <a:gd name="connsiteX1219" fmla="*/ 628914 w 7251911"/>
              <a:gd name="connsiteY1219" fmla="*/ 4545832 h 6858000"/>
              <a:gd name="connsiteX1220" fmla="*/ 673984 w 7251911"/>
              <a:gd name="connsiteY1220" fmla="*/ 4545832 h 6858000"/>
              <a:gd name="connsiteX1221" fmla="*/ 692764 w 7251911"/>
              <a:gd name="connsiteY1221" fmla="*/ 4540896 h 6858000"/>
              <a:gd name="connsiteX1222" fmla="*/ 704031 w 7251911"/>
              <a:gd name="connsiteY1222" fmla="*/ 4538428 h 6858000"/>
              <a:gd name="connsiteX1223" fmla="*/ 771637 w 7251911"/>
              <a:gd name="connsiteY1223" fmla="*/ 4538428 h 6858000"/>
              <a:gd name="connsiteX1224" fmla="*/ 782904 w 7251911"/>
              <a:gd name="connsiteY1224" fmla="*/ 4538428 h 6858000"/>
              <a:gd name="connsiteX1225" fmla="*/ 786660 w 7251911"/>
              <a:gd name="connsiteY1225" fmla="*/ 4535960 h 6858000"/>
              <a:gd name="connsiteX1226" fmla="*/ 786660 w 7251911"/>
              <a:gd name="connsiteY1226" fmla="*/ 4534726 h 6858000"/>
              <a:gd name="connsiteX1227" fmla="*/ 782904 w 7251911"/>
              <a:gd name="connsiteY1227" fmla="*/ 4534726 h 6858000"/>
              <a:gd name="connsiteX1228" fmla="*/ 704031 w 7251911"/>
              <a:gd name="connsiteY1228" fmla="*/ 4532258 h 6858000"/>
              <a:gd name="connsiteX1229" fmla="*/ 651449 w 7251911"/>
              <a:gd name="connsiteY1229" fmla="*/ 4529790 h 6858000"/>
              <a:gd name="connsiteX1230" fmla="*/ 643937 w 7251911"/>
              <a:gd name="connsiteY1230" fmla="*/ 4528556 h 6858000"/>
              <a:gd name="connsiteX1231" fmla="*/ 580088 w 7251911"/>
              <a:gd name="connsiteY1231" fmla="*/ 4531024 h 6858000"/>
              <a:gd name="connsiteX1232" fmla="*/ 550041 w 7251911"/>
              <a:gd name="connsiteY1232" fmla="*/ 4532258 h 6858000"/>
              <a:gd name="connsiteX1233" fmla="*/ 531262 w 7251911"/>
              <a:gd name="connsiteY1233" fmla="*/ 4528556 h 6858000"/>
              <a:gd name="connsiteX1234" fmla="*/ 538773 w 7251911"/>
              <a:gd name="connsiteY1234" fmla="*/ 4521152 h 6858000"/>
              <a:gd name="connsiteX1235" fmla="*/ 572576 w 7251911"/>
              <a:gd name="connsiteY1235" fmla="*/ 4517450 h 6858000"/>
              <a:gd name="connsiteX1236" fmla="*/ 606379 w 7251911"/>
              <a:gd name="connsiteY1236" fmla="*/ 4517450 h 6858000"/>
              <a:gd name="connsiteX1237" fmla="*/ 621402 w 7251911"/>
              <a:gd name="connsiteY1237" fmla="*/ 4516216 h 6858000"/>
              <a:gd name="connsiteX1238" fmla="*/ 583844 w 7251911"/>
              <a:gd name="connsiteY1238" fmla="*/ 4514982 h 6858000"/>
              <a:gd name="connsiteX1239" fmla="*/ 591355 w 7251911"/>
              <a:gd name="connsiteY1239" fmla="*/ 4506344 h 6858000"/>
              <a:gd name="connsiteX1240" fmla="*/ 613891 w 7251911"/>
              <a:gd name="connsiteY1240" fmla="*/ 4503876 h 6858000"/>
              <a:gd name="connsiteX1241" fmla="*/ 617646 w 7251911"/>
              <a:gd name="connsiteY1241" fmla="*/ 4500174 h 6858000"/>
              <a:gd name="connsiteX1242" fmla="*/ 610135 w 7251911"/>
              <a:gd name="connsiteY1242" fmla="*/ 4498940 h 6858000"/>
              <a:gd name="connsiteX1243" fmla="*/ 557553 w 7251911"/>
              <a:gd name="connsiteY1243" fmla="*/ 4500174 h 6858000"/>
              <a:gd name="connsiteX1244" fmla="*/ 523750 w 7251911"/>
              <a:gd name="connsiteY1244" fmla="*/ 4500174 h 6858000"/>
              <a:gd name="connsiteX1245" fmla="*/ 489947 w 7251911"/>
              <a:gd name="connsiteY1245" fmla="*/ 4496472 h 6858000"/>
              <a:gd name="connsiteX1246" fmla="*/ 467412 w 7251911"/>
              <a:gd name="connsiteY1246" fmla="*/ 4490302 h 6858000"/>
              <a:gd name="connsiteX1247" fmla="*/ 448633 w 7251911"/>
              <a:gd name="connsiteY1247" fmla="*/ 4486600 h 6858000"/>
              <a:gd name="connsiteX1248" fmla="*/ 429854 w 7251911"/>
              <a:gd name="connsiteY1248" fmla="*/ 4486600 h 6858000"/>
              <a:gd name="connsiteX1249" fmla="*/ 422342 w 7251911"/>
              <a:gd name="connsiteY1249" fmla="*/ 4480430 h 6858000"/>
              <a:gd name="connsiteX1250" fmla="*/ 441121 w 7251911"/>
              <a:gd name="connsiteY1250" fmla="*/ 4475494 h 6858000"/>
              <a:gd name="connsiteX1251" fmla="*/ 486191 w 7251911"/>
              <a:gd name="connsiteY1251" fmla="*/ 4475494 h 6858000"/>
              <a:gd name="connsiteX1252" fmla="*/ 535018 w 7251911"/>
              <a:gd name="connsiteY1252" fmla="*/ 4475494 h 6858000"/>
              <a:gd name="connsiteX1253" fmla="*/ 576332 w 7251911"/>
              <a:gd name="connsiteY1253" fmla="*/ 4473026 h 6858000"/>
              <a:gd name="connsiteX1254" fmla="*/ 591355 w 7251911"/>
              <a:gd name="connsiteY1254" fmla="*/ 4463154 h 6858000"/>
              <a:gd name="connsiteX1255" fmla="*/ 610135 w 7251911"/>
              <a:gd name="connsiteY1255" fmla="*/ 4456983 h 6858000"/>
              <a:gd name="connsiteX1256" fmla="*/ 651449 w 7251911"/>
              <a:gd name="connsiteY1256" fmla="*/ 4458217 h 6858000"/>
              <a:gd name="connsiteX1257" fmla="*/ 670228 w 7251911"/>
              <a:gd name="connsiteY1257" fmla="*/ 4455749 h 6858000"/>
              <a:gd name="connsiteX1258" fmla="*/ 685252 w 7251911"/>
              <a:gd name="connsiteY1258" fmla="*/ 4453281 h 6858000"/>
              <a:gd name="connsiteX1259" fmla="*/ 730322 w 7251911"/>
              <a:gd name="connsiteY1259" fmla="*/ 4453281 h 6858000"/>
              <a:gd name="connsiteX1260" fmla="*/ 775392 w 7251911"/>
              <a:gd name="connsiteY1260" fmla="*/ 4450813 h 6858000"/>
              <a:gd name="connsiteX1261" fmla="*/ 835486 w 7251911"/>
              <a:gd name="connsiteY1261" fmla="*/ 4448345 h 6858000"/>
              <a:gd name="connsiteX1262" fmla="*/ 842998 w 7251911"/>
              <a:gd name="connsiteY1262" fmla="*/ 4448345 h 6858000"/>
              <a:gd name="connsiteX1263" fmla="*/ 850510 w 7251911"/>
              <a:gd name="connsiteY1263" fmla="*/ 4444643 h 6858000"/>
              <a:gd name="connsiteX1264" fmla="*/ 865533 w 7251911"/>
              <a:gd name="connsiteY1264" fmla="*/ 4447111 h 6858000"/>
              <a:gd name="connsiteX1265" fmla="*/ 891824 w 7251911"/>
              <a:gd name="connsiteY1265" fmla="*/ 4444643 h 6858000"/>
              <a:gd name="connsiteX1266" fmla="*/ 918115 w 7251911"/>
              <a:gd name="connsiteY1266" fmla="*/ 4444643 h 6858000"/>
              <a:gd name="connsiteX1267" fmla="*/ 936894 w 7251911"/>
              <a:gd name="connsiteY1267" fmla="*/ 4443409 h 6858000"/>
              <a:gd name="connsiteX1268" fmla="*/ 937384 w 7251911"/>
              <a:gd name="connsiteY1268" fmla="*/ 4443382 h 6858000"/>
              <a:gd name="connsiteX1269" fmla="*/ 939354 w 7251911"/>
              <a:gd name="connsiteY1269" fmla="*/ 4440615 h 6858000"/>
              <a:gd name="connsiteX1270" fmla="*/ 969392 w 7251911"/>
              <a:gd name="connsiteY1270" fmla="*/ 4414039 h 6858000"/>
              <a:gd name="connsiteX1271" fmla="*/ 962015 w 7251911"/>
              <a:gd name="connsiteY1271" fmla="*/ 4412998 h 6858000"/>
              <a:gd name="connsiteX1272" fmla="*/ 916615 w 7251911"/>
              <a:gd name="connsiteY1272" fmla="*/ 4411985 h 6858000"/>
              <a:gd name="connsiteX1273" fmla="*/ 781445 w 7251911"/>
              <a:gd name="connsiteY1273" fmla="*/ 4404392 h 6858000"/>
              <a:gd name="connsiteX1274" fmla="*/ 766426 w 7251911"/>
              <a:gd name="connsiteY1274" fmla="*/ 4400596 h 6858000"/>
              <a:gd name="connsiteX1275" fmla="*/ 777690 w 7251911"/>
              <a:gd name="connsiteY1275" fmla="*/ 4385410 h 6858000"/>
              <a:gd name="connsiteX1276" fmla="*/ 811483 w 7251911"/>
              <a:gd name="connsiteY1276" fmla="*/ 4389206 h 6858000"/>
              <a:gd name="connsiteX1277" fmla="*/ 871558 w 7251911"/>
              <a:gd name="connsiteY1277" fmla="*/ 4393003 h 6858000"/>
              <a:gd name="connsiteX1278" fmla="*/ 901596 w 7251911"/>
              <a:gd name="connsiteY1278" fmla="*/ 4385410 h 6858000"/>
              <a:gd name="connsiteX1279" fmla="*/ 931634 w 7251911"/>
              <a:gd name="connsiteY1279" fmla="*/ 4370224 h 6858000"/>
              <a:gd name="connsiteX1280" fmla="*/ 942898 w 7251911"/>
              <a:gd name="connsiteY1280" fmla="*/ 4355038 h 6858000"/>
              <a:gd name="connsiteX1281" fmla="*/ 924124 w 7251911"/>
              <a:gd name="connsiteY1281" fmla="*/ 4351242 h 6858000"/>
              <a:gd name="connsiteX1282" fmla="*/ 818992 w 7251911"/>
              <a:gd name="connsiteY1282" fmla="*/ 4351242 h 6858000"/>
              <a:gd name="connsiteX1283" fmla="*/ 755162 w 7251911"/>
              <a:gd name="connsiteY1283" fmla="*/ 4347445 h 6858000"/>
              <a:gd name="connsiteX1284" fmla="*/ 706350 w 7251911"/>
              <a:gd name="connsiteY1284" fmla="*/ 4339852 h 6858000"/>
              <a:gd name="connsiteX1285" fmla="*/ 691331 w 7251911"/>
              <a:gd name="connsiteY1285" fmla="*/ 4332260 h 6858000"/>
              <a:gd name="connsiteX1286" fmla="*/ 691331 w 7251911"/>
              <a:gd name="connsiteY1286" fmla="*/ 4320870 h 6858000"/>
              <a:gd name="connsiteX1287" fmla="*/ 717615 w 7251911"/>
              <a:gd name="connsiteY1287" fmla="*/ 4305684 h 6858000"/>
              <a:gd name="connsiteX1288" fmla="*/ 758917 w 7251911"/>
              <a:gd name="connsiteY1288" fmla="*/ 4305684 h 6858000"/>
              <a:gd name="connsiteX1289" fmla="*/ 725124 w 7251911"/>
              <a:gd name="connsiteY1289" fmla="*/ 4301888 h 6858000"/>
              <a:gd name="connsiteX1290" fmla="*/ 646275 w 7251911"/>
              <a:gd name="connsiteY1290" fmla="*/ 4301888 h 6858000"/>
              <a:gd name="connsiteX1291" fmla="*/ 635011 w 7251911"/>
              <a:gd name="connsiteY1291" fmla="*/ 4290498 h 6858000"/>
              <a:gd name="connsiteX1292" fmla="*/ 646275 w 7251911"/>
              <a:gd name="connsiteY1292" fmla="*/ 4279109 h 6858000"/>
              <a:gd name="connsiteX1293" fmla="*/ 680067 w 7251911"/>
              <a:gd name="connsiteY1293" fmla="*/ 4279109 h 6858000"/>
              <a:gd name="connsiteX1294" fmla="*/ 713860 w 7251911"/>
              <a:gd name="connsiteY1294" fmla="*/ 4267720 h 6858000"/>
              <a:gd name="connsiteX1295" fmla="*/ 740143 w 7251911"/>
              <a:gd name="connsiteY1295" fmla="*/ 4267720 h 6858000"/>
              <a:gd name="connsiteX1296" fmla="*/ 725124 w 7251911"/>
              <a:gd name="connsiteY1296" fmla="*/ 4260127 h 6858000"/>
              <a:gd name="connsiteX1297" fmla="*/ 631256 w 7251911"/>
              <a:gd name="connsiteY1297" fmla="*/ 4260127 h 6858000"/>
              <a:gd name="connsiteX1298" fmla="*/ 616237 w 7251911"/>
              <a:gd name="connsiteY1298" fmla="*/ 4256330 h 6858000"/>
              <a:gd name="connsiteX1299" fmla="*/ 627501 w 7251911"/>
              <a:gd name="connsiteY1299" fmla="*/ 4248737 h 6858000"/>
              <a:gd name="connsiteX1300" fmla="*/ 687577 w 7251911"/>
              <a:gd name="connsiteY1300" fmla="*/ 4233551 h 6858000"/>
              <a:gd name="connsiteX1301" fmla="*/ 631256 w 7251911"/>
              <a:gd name="connsiteY1301" fmla="*/ 4233551 h 6858000"/>
              <a:gd name="connsiteX1302" fmla="*/ 623746 w 7251911"/>
              <a:gd name="connsiteY1302" fmla="*/ 4225959 h 6858000"/>
              <a:gd name="connsiteX1303" fmla="*/ 627501 w 7251911"/>
              <a:gd name="connsiteY1303" fmla="*/ 4214569 h 6858000"/>
              <a:gd name="connsiteX1304" fmla="*/ 646275 w 7251911"/>
              <a:gd name="connsiteY1304" fmla="*/ 4206976 h 6858000"/>
              <a:gd name="connsiteX1305" fmla="*/ 661294 w 7251911"/>
              <a:gd name="connsiteY1305" fmla="*/ 4206976 h 6858000"/>
              <a:gd name="connsiteX1306" fmla="*/ 758917 w 7251911"/>
              <a:gd name="connsiteY1306" fmla="*/ 4199383 h 6858000"/>
              <a:gd name="connsiteX1307" fmla="*/ 743898 w 7251911"/>
              <a:gd name="connsiteY1307" fmla="*/ 4195587 h 6858000"/>
              <a:gd name="connsiteX1308" fmla="*/ 695086 w 7251911"/>
              <a:gd name="connsiteY1308" fmla="*/ 4191790 h 6858000"/>
              <a:gd name="connsiteX1309" fmla="*/ 646275 w 7251911"/>
              <a:gd name="connsiteY1309" fmla="*/ 4195587 h 6858000"/>
              <a:gd name="connsiteX1310" fmla="*/ 627501 w 7251911"/>
              <a:gd name="connsiteY1310" fmla="*/ 4195587 h 6858000"/>
              <a:gd name="connsiteX1311" fmla="*/ 623746 w 7251911"/>
              <a:gd name="connsiteY1311" fmla="*/ 4184197 h 6858000"/>
              <a:gd name="connsiteX1312" fmla="*/ 638765 w 7251911"/>
              <a:gd name="connsiteY1312" fmla="*/ 4172808 h 6858000"/>
              <a:gd name="connsiteX1313" fmla="*/ 672558 w 7251911"/>
              <a:gd name="connsiteY1313" fmla="*/ 4176605 h 6858000"/>
              <a:gd name="connsiteX1314" fmla="*/ 717615 w 7251911"/>
              <a:gd name="connsiteY1314" fmla="*/ 4176605 h 6858000"/>
              <a:gd name="connsiteX1315" fmla="*/ 758917 w 7251911"/>
              <a:gd name="connsiteY1315" fmla="*/ 4161419 h 6858000"/>
              <a:gd name="connsiteX1316" fmla="*/ 800218 w 7251911"/>
              <a:gd name="connsiteY1316" fmla="*/ 4153826 h 6858000"/>
              <a:gd name="connsiteX1317" fmla="*/ 809465 w 7251911"/>
              <a:gd name="connsiteY1317" fmla="*/ 4150086 h 6858000"/>
              <a:gd name="connsiteX1318" fmla="*/ 800845 w 7251911"/>
              <a:gd name="connsiteY1318" fmla="*/ 4140133 h 6858000"/>
              <a:gd name="connsiteX1319" fmla="*/ 794165 w 7251911"/>
              <a:gd name="connsiteY1319" fmla="*/ 4134644 h 6858000"/>
              <a:gd name="connsiteX1320" fmla="*/ 778765 w 7251911"/>
              <a:gd name="connsiteY1320" fmla="*/ 4127251 h 6858000"/>
              <a:gd name="connsiteX1321" fmla="*/ 726257 w 7251911"/>
              <a:gd name="connsiteY1321" fmla="*/ 4127251 h 6858000"/>
              <a:gd name="connsiteX1322" fmla="*/ 719484 w 7251911"/>
              <a:gd name="connsiteY1322" fmla="*/ 4128774 h 6858000"/>
              <a:gd name="connsiteX1323" fmla="*/ 686754 w 7251911"/>
              <a:gd name="connsiteY1323" fmla="*/ 4122736 h 6858000"/>
              <a:gd name="connsiteX1324" fmla="*/ 684428 w 7251911"/>
              <a:gd name="connsiteY1324" fmla="*/ 4104060 h 6858000"/>
              <a:gd name="connsiteX1325" fmla="*/ 734203 w 7251911"/>
              <a:gd name="connsiteY1325" fmla="*/ 4086482 h 6858000"/>
              <a:gd name="connsiteX1326" fmla="*/ 769840 w 7251911"/>
              <a:gd name="connsiteY1326" fmla="*/ 4092631 h 6858000"/>
              <a:gd name="connsiteX1327" fmla="*/ 778630 w 7251911"/>
              <a:gd name="connsiteY1327" fmla="*/ 4081693 h 6858000"/>
              <a:gd name="connsiteX1328" fmla="*/ 796464 w 7251911"/>
              <a:gd name="connsiteY1328" fmla="*/ 4077896 h 6858000"/>
              <a:gd name="connsiteX1329" fmla="*/ 815237 w 7251911"/>
              <a:gd name="connsiteY1329" fmla="*/ 4074100 h 6858000"/>
              <a:gd name="connsiteX1330" fmla="*/ 811483 w 7251911"/>
              <a:gd name="connsiteY1330" fmla="*/ 4070304 h 6858000"/>
              <a:gd name="connsiteX1331" fmla="*/ 661294 w 7251911"/>
              <a:gd name="connsiteY1331" fmla="*/ 4070304 h 6858000"/>
              <a:gd name="connsiteX1332" fmla="*/ 657539 w 7251911"/>
              <a:gd name="connsiteY1332" fmla="*/ 4066507 h 6858000"/>
              <a:gd name="connsiteX1333" fmla="*/ 695086 w 7251911"/>
              <a:gd name="connsiteY1333" fmla="*/ 4055118 h 6858000"/>
              <a:gd name="connsiteX1334" fmla="*/ 665048 w 7251911"/>
              <a:gd name="connsiteY1334" fmla="*/ 4028542 h 6858000"/>
              <a:gd name="connsiteX1335" fmla="*/ 665048 w 7251911"/>
              <a:gd name="connsiteY1335" fmla="*/ 4001967 h 6858000"/>
              <a:gd name="connsiteX1336" fmla="*/ 668803 w 7251911"/>
              <a:gd name="connsiteY1336" fmla="*/ 4001967 h 6858000"/>
              <a:gd name="connsiteX1337" fmla="*/ 668803 w 7251911"/>
              <a:gd name="connsiteY1337" fmla="*/ 3990578 h 6858000"/>
              <a:gd name="connsiteX1338" fmla="*/ 665048 w 7251911"/>
              <a:gd name="connsiteY1338" fmla="*/ 3975392 h 6858000"/>
              <a:gd name="connsiteX1339" fmla="*/ 661294 w 7251911"/>
              <a:gd name="connsiteY1339" fmla="*/ 3964003 h 6858000"/>
              <a:gd name="connsiteX1340" fmla="*/ 650030 w 7251911"/>
              <a:gd name="connsiteY1340" fmla="*/ 3956410 h 6858000"/>
              <a:gd name="connsiteX1341" fmla="*/ 661294 w 7251911"/>
              <a:gd name="connsiteY1341" fmla="*/ 3945020 h 6858000"/>
              <a:gd name="connsiteX1342" fmla="*/ 706350 w 7251911"/>
              <a:gd name="connsiteY1342" fmla="*/ 3929834 h 6858000"/>
              <a:gd name="connsiteX1343" fmla="*/ 736388 w 7251911"/>
              <a:gd name="connsiteY1343" fmla="*/ 3910852 h 6858000"/>
              <a:gd name="connsiteX1344" fmla="*/ 755162 w 7251911"/>
              <a:gd name="connsiteY1344" fmla="*/ 3910852 h 6858000"/>
              <a:gd name="connsiteX1345" fmla="*/ 792709 w 7251911"/>
              <a:gd name="connsiteY1345" fmla="*/ 3910852 h 6858000"/>
              <a:gd name="connsiteX1346" fmla="*/ 830256 w 7251911"/>
              <a:gd name="connsiteY1346" fmla="*/ 3910852 h 6858000"/>
              <a:gd name="connsiteX1347" fmla="*/ 834011 w 7251911"/>
              <a:gd name="connsiteY1347" fmla="*/ 3907056 h 6858000"/>
              <a:gd name="connsiteX1348" fmla="*/ 830256 w 7251911"/>
              <a:gd name="connsiteY1348" fmla="*/ 3899463 h 6858000"/>
              <a:gd name="connsiteX1349" fmla="*/ 815982 w 7251911"/>
              <a:gd name="connsiteY1349" fmla="*/ 3898380 h 6858000"/>
              <a:gd name="connsiteX1350" fmla="*/ 767600 w 7251911"/>
              <a:gd name="connsiteY1350" fmla="*/ 3905316 h 6858000"/>
              <a:gd name="connsiteX1351" fmla="*/ 742587 w 7251911"/>
              <a:gd name="connsiteY1351" fmla="*/ 3897053 h 6858000"/>
              <a:gd name="connsiteX1352" fmla="*/ 739378 w 7251911"/>
              <a:gd name="connsiteY1352" fmla="*/ 3887337 h 6858000"/>
              <a:gd name="connsiteX1353" fmla="*/ 627935 w 7251911"/>
              <a:gd name="connsiteY1353" fmla="*/ 3843059 h 6858000"/>
              <a:gd name="connsiteX1354" fmla="*/ 620790 w 7251911"/>
              <a:gd name="connsiteY1354" fmla="*/ 3833834 h 6858000"/>
              <a:gd name="connsiteX1355" fmla="*/ 629700 w 7251911"/>
              <a:gd name="connsiteY1355" fmla="*/ 3825139 h 6858000"/>
              <a:gd name="connsiteX1356" fmla="*/ 635557 w 7251911"/>
              <a:gd name="connsiteY1356" fmla="*/ 3807973 h 6858000"/>
              <a:gd name="connsiteX1357" fmla="*/ 609816 w 7251911"/>
              <a:gd name="connsiteY1357" fmla="*/ 3809915 h 6858000"/>
              <a:gd name="connsiteX1358" fmla="*/ 552741 w 7251911"/>
              <a:gd name="connsiteY1358" fmla="*/ 3817024 h 6858000"/>
              <a:gd name="connsiteX1359" fmla="*/ 510063 w 7251911"/>
              <a:gd name="connsiteY1359" fmla="*/ 3827397 h 6858000"/>
              <a:gd name="connsiteX1360" fmla="*/ 497062 w 7251911"/>
              <a:gd name="connsiteY1360" fmla="*/ 3835338 h 6858000"/>
              <a:gd name="connsiteX1361" fmla="*/ 477381 w 7251911"/>
              <a:gd name="connsiteY1361" fmla="*/ 3837789 h 6858000"/>
              <a:gd name="connsiteX1362" fmla="*/ 475830 w 7251911"/>
              <a:gd name="connsiteY1362" fmla="*/ 3825339 h 6858000"/>
              <a:gd name="connsiteX1363" fmla="*/ 489869 w 7251911"/>
              <a:gd name="connsiteY1363" fmla="*/ 3809683 h 6858000"/>
              <a:gd name="connsiteX1364" fmla="*/ 494998 w 7251911"/>
              <a:gd name="connsiteY1364" fmla="*/ 3802722 h 6858000"/>
              <a:gd name="connsiteX1365" fmla="*/ 483034 w 7251911"/>
              <a:gd name="connsiteY1365" fmla="*/ 3802948 h 6858000"/>
              <a:gd name="connsiteX1366" fmla="*/ 469568 w 7251911"/>
              <a:gd name="connsiteY1366" fmla="*/ 3807154 h 6858000"/>
              <a:gd name="connsiteX1367" fmla="*/ 457759 w 7251911"/>
              <a:gd name="connsiteY1367" fmla="*/ 3808625 h 6858000"/>
              <a:gd name="connsiteX1368" fmla="*/ 378676 w 7251911"/>
              <a:gd name="connsiteY1368" fmla="*/ 3799510 h 6858000"/>
              <a:gd name="connsiteX1369" fmla="*/ 337346 w 7251911"/>
              <a:gd name="connsiteY1369" fmla="*/ 3804658 h 6858000"/>
              <a:gd name="connsiteX1370" fmla="*/ 312953 w 7251911"/>
              <a:gd name="connsiteY1370" fmla="*/ 3801375 h 6858000"/>
              <a:gd name="connsiteX1371" fmla="*/ 325179 w 7251911"/>
              <a:gd name="connsiteY1371" fmla="*/ 3787209 h 6858000"/>
              <a:gd name="connsiteX1372" fmla="*/ 336213 w 7251911"/>
              <a:gd name="connsiteY1372" fmla="*/ 3779513 h 6858000"/>
              <a:gd name="connsiteX1373" fmla="*/ 344812 w 7251911"/>
              <a:gd name="connsiteY1373" fmla="*/ 3768327 h 6858000"/>
              <a:gd name="connsiteX1374" fmla="*/ 324666 w 7251911"/>
              <a:gd name="connsiteY1374" fmla="*/ 3767043 h 6858000"/>
              <a:gd name="connsiteX1375" fmla="*/ 274533 w 7251911"/>
              <a:gd name="connsiteY1375" fmla="*/ 3765702 h 6858000"/>
              <a:gd name="connsiteX1376" fmla="*/ 200103 w 7251911"/>
              <a:gd name="connsiteY1376" fmla="*/ 3793937 h 6858000"/>
              <a:gd name="connsiteX1377" fmla="*/ 170319 w 7251911"/>
              <a:gd name="connsiteY1377" fmla="*/ 3811555 h 6858000"/>
              <a:gd name="connsiteX1378" fmla="*/ 161635 w 7251911"/>
              <a:gd name="connsiteY1378" fmla="*/ 3741834 h 6858000"/>
              <a:gd name="connsiteX1379" fmla="*/ 184894 w 7251911"/>
              <a:gd name="connsiteY1379" fmla="*/ 3719972 h 6858000"/>
              <a:gd name="connsiteX1380" fmla="*/ 177749 w 7251911"/>
              <a:gd name="connsiteY1380" fmla="*/ 3710747 h 6858000"/>
              <a:gd name="connsiteX1381" fmla="*/ 197275 w 7251911"/>
              <a:gd name="connsiteY1381" fmla="*/ 3707051 h 6858000"/>
              <a:gd name="connsiteX1382" fmla="*/ 211362 w 7251911"/>
              <a:gd name="connsiteY1382" fmla="*/ 3707825 h 6858000"/>
              <a:gd name="connsiteX1383" fmla="*/ 230113 w 7251911"/>
              <a:gd name="connsiteY1383" fmla="*/ 3697903 h 6858000"/>
              <a:gd name="connsiteX1384" fmla="*/ 246740 w 7251911"/>
              <a:gd name="connsiteY1384" fmla="*/ 3686982 h 6858000"/>
              <a:gd name="connsiteX1385" fmla="*/ 288691 w 7251911"/>
              <a:gd name="connsiteY1385" fmla="*/ 3686814 h 6858000"/>
              <a:gd name="connsiteX1386" fmla="*/ 328208 w 7251911"/>
              <a:gd name="connsiteY1386" fmla="*/ 3683156 h 6858000"/>
              <a:gd name="connsiteX1387" fmla="*/ 341782 w 7251911"/>
              <a:gd name="connsiteY1387" fmla="*/ 3663765 h 6858000"/>
              <a:gd name="connsiteX1388" fmla="*/ 348724 w 7251911"/>
              <a:gd name="connsiteY1388" fmla="*/ 3655315 h 6858000"/>
              <a:gd name="connsiteX1389" fmla="*/ 393001 w 7251911"/>
              <a:gd name="connsiteY1389" fmla="*/ 3673822 h 6858000"/>
              <a:gd name="connsiteX1390" fmla="*/ 404547 w 7251911"/>
              <a:gd name="connsiteY1390" fmla="*/ 3686291 h 6858000"/>
              <a:gd name="connsiteX1391" fmla="*/ 448311 w 7251911"/>
              <a:gd name="connsiteY1391" fmla="*/ 3684633 h 6858000"/>
              <a:gd name="connsiteX1392" fmla="*/ 451317 w 7251911"/>
              <a:gd name="connsiteY1392" fmla="*/ 3676673 h 6858000"/>
              <a:gd name="connsiteX1393" fmla="*/ 453857 w 7251911"/>
              <a:gd name="connsiteY1393" fmla="*/ 3664978 h 6858000"/>
              <a:gd name="connsiteX1394" fmla="*/ 472918 w 7251911"/>
              <a:gd name="connsiteY1394" fmla="*/ 3657546 h 6858000"/>
              <a:gd name="connsiteX1395" fmla="*/ 531699 w 7251911"/>
              <a:gd name="connsiteY1395" fmla="*/ 3664132 h 6858000"/>
              <a:gd name="connsiteX1396" fmla="*/ 566242 w 7251911"/>
              <a:gd name="connsiteY1396" fmla="*/ 3668680 h 6858000"/>
              <a:gd name="connsiteX1397" fmla="*/ 659936 w 7251911"/>
              <a:gd name="connsiteY1397" fmla="*/ 3650688 h 6858000"/>
              <a:gd name="connsiteX1398" fmla="*/ 687180 w 7251911"/>
              <a:gd name="connsiteY1398" fmla="*/ 3644766 h 6858000"/>
              <a:gd name="connsiteX1399" fmla="*/ 774444 w 7251911"/>
              <a:gd name="connsiteY1399" fmla="*/ 3655391 h 6858000"/>
              <a:gd name="connsiteX1400" fmla="*/ 823802 w 7251911"/>
              <a:gd name="connsiteY1400" fmla="*/ 3650507 h 6858000"/>
              <a:gd name="connsiteX1401" fmla="*/ 835030 w 7251911"/>
              <a:gd name="connsiteY1401" fmla="*/ 3648931 h 6858000"/>
              <a:gd name="connsiteX1402" fmla="*/ 826502 w 7251911"/>
              <a:gd name="connsiteY1402" fmla="*/ 3645099 h 6858000"/>
              <a:gd name="connsiteX1403" fmla="*/ 838998 w 7251911"/>
              <a:gd name="connsiteY1403" fmla="*/ 3635846 h 6858000"/>
              <a:gd name="connsiteX1404" fmla="*/ 845211 w 7251911"/>
              <a:gd name="connsiteY1404" fmla="*/ 3634915 h 6858000"/>
              <a:gd name="connsiteX1405" fmla="*/ 839170 w 7251911"/>
              <a:gd name="connsiteY1405" fmla="*/ 3634605 h 6858000"/>
              <a:gd name="connsiteX1406" fmla="*/ 801612 w 7251911"/>
              <a:gd name="connsiteY1406" fmla="*/ 3630752 h 6858000"/>
              <a:gd name="connsiteX1407" fmla="*/ 782832 w 7251911"/>
              <a:gd name="connsiteY1407" fmla="*/ 3634605 h 6858000"/>
              <a:gd name="connsiteX1408" fmla="*/ 640110 w 7251911"/>
              <a:gd name="connsiteY1408" fmla="*/ 3634605 h 6858000"/>
              <a:gd name="connsiteX1409" fmla="*/ 549969 w 7251911"/>
              <a:gd name="connsiteY1409" fmla="*/ 3630752 h 6858000"/>
              <a:gd name="connsiteX1410" fmla="*/ 531190 w 7251911"/>
              <a:gd name="connsiteY1410" fmla="*/ 3619192 h 6858000"/>
              <a:gd name="connsiteX1411" fmla="*/ 564993 w 7251911"/>
              <a:gd name="connsiteY1411" fmla="*/ 3611485 h 6858000"/>
              <a:gd name="connsiteX1412" fmla="*/ 610063 w 7251911"/>
              <a:gd name="connsiteY1412" fmla="*/ 3611485 h 6858000"/>
              <a:gd name="connsiteX1413" fmla="*/ 628842 w 7251911"/>
              <a:gd name="connsiteY1413" fmla="*/ 3596071 h 6858000"/>
              <a:gd name="connsiteX1414" fmla="*/ 640110 w 7251911"/>
              <a:gd name="connsiteY1414" fmla="*/ 3588364 h 6858000"/>
              <a:gd name="connsiteX1415" fmla="*/ 707715 w 7251911"/>
              <a:gd name="connsiteY1415" fmla="*/ 3588364 h 6858000"/>
              <a:gd name="connsiteX1416" fmla="*/ 718983 w 7251911"/>
              <a:gd name="connsiteY1416" fmla="*/ 3588364 h 6858000"/>
              <a:gd name="connsiteX1417" fmla="*/ 722739 w 7251911"/>
              <a:gd name="connsiteY1417" fmla="*/ 3580657 h 6858000"/>
              <a:gd name="connsiteX1418" fmla="*/ 722739 w 7251911"/>
              <a:gd name="connsiteY1418" fmla="*/ 3576804 h 6858000"/>
              <a:gd name="connsiteX1419" fmla="*/ 718983 w 7251911"/>
              <a:gd name="connsiteY1419" fmla="*/ 3576804 h 6858000"/>
              <a:gd name="connsiteX1420" fmla="*/ 640110 w 7251911"/>
              <a:gd name="connsiteY1420" fmla="*/ 3569097 h 6858000"/>
              <a:gd name="connsiteX1421" fmla="*/ 587528 w 7251911"/>
              <a:gd name="connsiteY1421" fmla="*/ 3561390 h 6858000"/>
              <a:gd name="connsiteX1422" fmla="*/ 580016 w 7251911"/>
              <a:gd name="connsiteY1422" fmla="*/ 3557537 h 6858000"/>
              <a:gd name="connsiteX1423" fmla="*/ 516167 w 7251911"/>
              <a:gd name="connsiteY1423" fmla="*/ 3565244 h 6858000"/>
              <a:gd name="connsiteX1424" fmla="*/ 486120 w 7251911"/>
              <a:gd name="connsiteY1424" fmla="*/ 3569097 h 6858000"/>
              <a:gd name="connsiteX1425" fmla="*/ 467340 w 7251911"/>
              <a:gd name="connsiteY1425" fmla="*/ 3557537 h 6858000"/>
              <a:gd name="connsiteX1426" fmla="*/ 474852 w 7251911"/>
              <a:gd name="connsiteY1426" fmla="*/ 3534416 h 6858000"/>
              <a:gd name="connsiteX1427" fmla="*/ 508655 w 7251911"/>
              <a:gd name="connsiteY1427" fmla="*/ 3522856 h 6858000"/>
              <a:gd name="connsiteX1428" fmla="*/ 542457 w 7251911"/>
              <a:gd name="connsiteY1428" fmla="*/ 3522856 h 6858000"/>
              <a:gd name="connsiteX1429" fmla="*/ 557481 w 7251911"/>
              <a:gd name="connsiteY1429" fmla="*/ 3519003 h 6858000"/>
              <a:gd name="connsiteX1430" fmla="*/ 519923 w 7251911"/>
              <a:gd name="connsiteY1430" fmla="*/ 3515149 h 6858000"/>
              <a:gd name="connsiteX1431" fmla="*/ 527434 w 7251911"/>
              <a:gd name="connsiteY1431" fmla="*/ 3488175 h 6858000"/>
              <a:gd name="connsiteX1432" fmla="*/ 549969 w 7251911"/>
              <a:gd name="connsiteY1432" fmla="*/ 3480469 h 6858000"/>
              <a:gd name="connsiteX1433" fmla="*/ 553725 w 7251911"/>
              <a:gd name="connsiteY1433" fmla="*/ 3468908 h 6858000"/>
              <a:gd name="connsiteX1434" fmla="*/ 546213 w 7251911"/>
              <a:gd name="connsiteY1434" fmla="*/ 3465055 h 6858000"/>
              <a:gd name="connsiteX1435" fmla="*/ 493632 w 7251911"/>
              <a:gd name="connsiteY1435" fmla="*/ 3468908 h 6858000"/>
              <a:gd name="connsiteX1436" fmla="*/ 459829 w 7251911"/>
              <a:gd name="connsiteY1436" fmla="*/ 3468908 h 6858000"/>
              <a:gd name="connsiteX1437" fmla="*/ 426026 w 7251911"/>
              <a:gd name="connsiteY1437" fmla="*/ 3457348 h 6858000"/>
              <a:gd name="connsiteX1438" fmla="*/ 403491 w 7251911"/>
              <a:gd name="connsiteY1438" fmla="*/ 3438081 h 6858000"/>
              <a:gd name="connsiteX1439" fmla="*/ 384711 w 7251911"/>
              <a:gd name="connsiteY1439" fmla="*/ 3426520 h 6858000"/>
              <a:gd name="connsiteX1440" fmla="*/ 365932 w 7251911"/>
              <a:gd name="connsiteY1440" fmla="*/ 3426520 h 6858000"/>
              <a:gd name="connsiteX1441" fmla="*/ 358421 w 7251911"/>
              <a:gd name="connsiteY1441" fmla="*/ 3407253 h 6858000"/>
              <a:gd name="connsiteX1442" fmla="*/ 377200 w 7251911"/>
              <a:gd name="connsiteY1442" fmla="*/ 3391841 h 6858000"/>
              <a:gd name="connsiteX1443" fmla="*/ 422270 w 7251911"/>
              <a:gd name="connsiteY1443" fmla="*/ 3391841 h 6858000"/>
              <a:gd name="connsiteX1444" fmla="*/ 471096 w 7251911"/>
              <a:gd name="connsiteY1444" fmla="*/ 3391841 h 6858000"/>
              <a:gd name="connsiteX1445" fmla="*/ 512411 w 7251911"/>
              <a:gd name="connsiteY1445" fmla="*/ 3384133 h 6858000"/>
              <a:gd name="connsiteX1446" fmla="*/ 527434 w 7251911"/>
              <a:gd name="connsiteY1446" fmla="*/ 3353306 h 6858000"/>
              <a:gd name="connsiteX1447" fmla="*/ 546213 w 7251911"/>
              <a:gd name="connsiteY1447" fmla="*/ 3334038 h 6858000"/>
              <a:gd name="connsiteX1448" fmla="*/ 587528 w 7251911"/>
              <a:gd name="connsiteY1448" fmla="*/ 3337893 h 6858000"/>
              <a:gd name="connsiteX1449" fmla="*/ 606307 w 7251911"/>
              <a:gd name="connsiteY1449" fmla="*/ 3330186 h 6858000"/>
              <a:gd name="connsiteX1450" fmla="*/ 621331 w 7251911"/>
              <a:gd name="connsiteY1450" fmla="*/ 3322479 h 6858000"/>
              <a:gd name="connsiteX1451" fmla="*/ 666401 w 7251911"/>
              <a:gd name="connsiteY1451" fmla="*/ 3322479 h 6858000"/>
              <a:gd name="connsiteX1452" fmla="*/ 711471 w 7251911"/>
              <a:gd name="connsiteY1452" fmla="*/ 3314771 h 6858000"/>
              <a:gd name="connsiteX1453" fmla="*/ 771565 w 7251911"/>
              <a:gd name="connsiteY1453" fmla="*/ 3307066 h 6858000"/>
              <a:gd name="connsiteX1454" fmla="*/ 779077 w 7251911"/>
              <a:gd name="connsiteY1454" fmla="*/ 3307066 h 6858000"/>
              <a:gd name="connsiteX1455" fmla="*/ 786588 w 7251911"/>
              <a:gd name="connsiteY1455" fmla="*/ 3295505 h 6858000"/>
              <a:gd name="connsiteX1456" fmla="*/ 801612 w 7251911"/>
              <a:gd name="connsiteY1456" fmla="*/ 3303212 h 6858000"/>
              <a:gd name="connsiteX1457" fmla="*/ 827903 w 7251911"/>
              <a:gd name="connsiteY1457" fmla="*/ 3295505 h 6858000"/>
              <a:gd name="connsiteX1458" fmla="*/ 854194 w 7251911"/>
              <a:gd name="connsiteY1458" fmla="*/ 3295505 h 6858000"/>
              <a:gd name="connsiteX1459" fmla="*/ 872973 w 7251911"/>
              <a:gd name="connsiteY1459" fmla="*/ 3291652 h 6858000"/>
              <a:gd name="connsiteX1460" fmla="*/ 918043 w 7251911"/>
              <a:gd name="connsiteY1460" fmla="*/ 3283945 h 6858000"/>
              <a:gd name="connsiteX1461" fmla="*/ 940578 w 7251911"/>
              <a:gd name="connsiteY1461" fmla="*/ 3280091 h 6858000"/>
              <a:gd name="connsiteX1462" fmla="*/ 948090 w 7251911"/>
              <a:gd name="connsiteY1462" fmla="*/ 3280091 h 6858000"/>
              <a:gd name="connsiteX1463" fmla="*/ 1026964 w 7251911"/>
              <a:gd name="connsiteY1463" fmla="*/ 3276238 h 6858000"/>
              <a:gd name="connsiteX1464" fmla="*/ 1102080 w 7251911"/>
              <a:gd name="connsiteY1464" fmla="*/ 3272385 h 6858000"/>
              <a:gd name="connsiteX1465" fmla="*/ 1177198 w 7251911"/>
              <a:gd name="connsiteY1465" fmla="*/ 3272385 h 6858000"/>
              <a:gd name="connsiteX1466" fmla="*/ 1193843 w 7251911"/>
              <a:gd name="connsiteY1466" fmla="*/ 3270951 h 6858000"/>
              <a:gd name="connsiteX1467" fmla="*/ 1190428 w 7251911"/>
              <a:gd name="connsiteY1467" fmla="*/ 3270343 h 6858000"/>
              <a:gd name="connsiteX1468" fmla="*/ 1181508 w 7251911"/>
              <a:gd name="connsiteY1468" fmla="*/ 3271429 h 6858000"/>
              <a:gd name="connsiteX1469" fmla="*/ 1177752 w 7251911"/>
              <a:gd name="connsiteY1469" fmla="*/ 3265634 h 6858000"/>
              <a:gd name="connsiteX1470" fmla="*/ 1128926 w 7251911"/>
              <a:gd name="connsiteY1470" fmla="*/ 3265634 h 6858000"/>
              <a:gd name="connsiteX1471" fmla="*/ 1128926 w 7251911"/>
              <a:gd name="connsiteY1471" fmla="*/ 3271429 h 6858000"/>
              <a:gd name="connsiteX1472" fmla="*/ 1035029 w 7251911"/>
              <a:gd name="connsiteY1472" fmla="*/ 3271429 h 6858000"/>
              <a:gd name="connsiteX1473" fmla="*/ 1012494 w 7251911"/>
              <a:gd name="connsiteY1473" fmla="*/ 3271429 h 6858000"/>
              <a:gd name="connsiteX1474" fmla="*/ 926109 w 7251911"/>
              <a:gd name="connsiteY1474" fmla="*/ 3265634 h 6858000"/>
              <a:gd name="connsiteX1475" fmla="*/ 926109 w 7251911"/>
              <a:gd name="connsiteY1475" fmla="*/ 3256940 h 6858000"/>
              <a:gd name="connsiteX1476" fmla="*/ 922354 w 7251911"/>
              <a:gd name="connsiteY1476" fmla="*/ 3254042 h 6858000"/>
              <a:gd name="connsiteX1477" fmla="*/ 914842 w 7251911"/>
              <a:gd name="connsiteY1477" fmla="*/ 3256940 h 6858000"/>
              <a:gd name="connsiteX1478" fmla="*/ 843480 w 7251911"/>
              <a:gd name="connsiteY1478" fmla="*/ 3256940 h 6858000"/>
              <a:gd name="connsiteX1479" fmla="*/ 828457 w 7251911"/>
              <a:gd name="connsiteY1479" fmla="*/ 3262735 h 6858000"/>
              <a:gd name="connsiteX1480" fmla="*/ 802166 w 7251911"/>
              <a:gd name="connsiteY1480" fmla="*/ 3262735 h 6858000"/>
              <a:gd name="connsiteX1481" fmla="*/ 775875 w 7251911"/>
              <a:gd name="connsiteY1481" fmla="*/ 3251144 h 6858000"/>
              <a:gd name="connsiteX1482" fmla="*/ 764608 w 7251911"/>
              <a:gd name="connsiteY1482" fmla="*/ 3248246 h 6858000"/>
              <a:gd name="connsiteX1483" fmla="*/ 749584 w 7251911"/>
              <a:gd name="connsiteY1483" fmla="*/ 3248246 h 6858000"/>
              <a:gd name="connsiteX1484" fmla="*/ 745828 w 7251911"/>
              <a:gd name="connsiteY1484" fmla="*/ 3245349 h 6858000"/>
              <a:gd name="connsiteX1485" fmla="*/ 749584 w 7251911"/>
              <a:gd name="connsiteY1485" fmla="*/ 3239552 h 6858000"/>
              <a:gd name="connsiteX1486" fmla="*/ 794654 w 7251911"/>
              <a:gd name="connsiteY1486" fmla="*/ 3233757 h 6858000"/>
              <a:gd name="connsiteX1487" fmla="*/ 805922 w 7251911"/>
              <a:gd name="connsiteY1487" fmla="*/ 3227961 h 6858000"/>
              <a:gd name="connsiteX1488" fmla="*/ 839724 w 7251911"/>
              <a:gd name="connsiteY1488" fmla="*/ 3216370 h 6858000"/>
              <a:gd name="connsiteX1489" fmla="*/ 847236 w 7251911"/>
              <a:gd name="connsiteY1489" fmla="*/ 3219268 h 6858000"/>
              <a:gd name="connsiteX1490" fmla="*/ 854748 w 7251911"/>
              <a:gd name="connsiteY1490" fmla="*/ 3213472 h 6858000"/>
              <a:gd name="connsiteX1491" fmla="*/ 888550 w 7251911"/>
              <a:gd name="connsiteY1491" fmla="*/ 3198983 h 6858000"/>
              <a:gd name="connsiteX1492" fmla="*/ 914842 w 7251911"/>
              <a:gd name="connsiteY1492" fmla="*/ 3207677 h 6858000"/>
              <a:gd name="connsiteX1493" fmla="*/ 918598 w 7251911"/>
              <a:gd name="connsiteY1493" fmla="*/ 3204779 h 6858000"/>
              <a:gd name="connsiteX1494" fmla="*/ 944888 w 7251911"/>
              <a:gd name="connsiteY1494" fmla="*/ 3204779 h 6858000"/>
              <a:gd name="connsiteX1495" fmla="*/ 997470 w 7251911"/>
              <a:gd name="connsiteY1495" fmla="*/ 3213472 h 6858000"/>
              <a:gd name="connsiteX1496" fmla="*/ 1001226 w 7251911"/>
              <a:gd name="connsiteY1496" fmla="*/ 3207677 h 6858000"/>
              <a:gd name="connsiteX1497" fmla="*/ 1001750 w 7251911"/>
              <a:gd name="connsiteY1497" fmla="*/ 3200410 h 6858000"/>
              <a:gd name="connsiteX1498" fmla="*/ 979098 w 7251911"/>
              <a:gd name="connsiteY1498" fmla="*/ 3200410 h 6858000"/>
              <a:gd name="connsiteX1499" fmla="*/ 930272 w 7251911"/>
              <a:gd name="connsiteY1499" fmla="*/ 3200410 h 6858000"/>
              <a:gd name="connsiteX1500" fmla="*/ 907737 w 7251911"/>
              <a:gd name="connsiteY1500" fmla="*/ 3194613 h 6858000"/>
              <a:gd name="connsiteX1501" fmla="*/ 873934 w 7251911"/>
              <a:gd name="connsiteY1501" fmla="*/ 3194613 h 6858000"/>
              <a:gd name="connsiteX1502" fmla="*/ 858911 w 7251911"/>
              <a:gd name="connsiteY1502" fmla="*/ 3194613 h 6858000"/>
              <a:gd name="connsiteX1503" fmla="*/ 817596 w 7251911"/>
              <a:gd name="connsiteY1503" fmla="*/ 3197511 h 6858000"/>
              <a:gd name="connsiteX1504" fmla="*/ 802573 w 7251911"/>
              <a:gd name="connsiteY1504" fmla="*/ 3188817 h 6858000"/>
              <a:gd name="connsiteX1505" fmla="*/ 787550 w 7251911"/>
              <a:gd name="connsiteY1505" fmla="*/ 3188817 h 6858000"/>
              <a:gd name="connsiteX1506" fmla="*/ 783794 w 7251911"/>
              <a:gd name="connsiteY1506" fmla="*/ 3183022 h 6858000"/>
              <a:gd name="connsiteX1507" fmla="*/ 734968 w 7251911"/>
              <a:gd name="connsiteY1507" fmla="*/ 3183022 h 6858000"/>
              <a:gd name="connsiteX1508" fmla="*/ 734968 w 7251911"/>
              <a:gd name="connsiteY1508" fmla="*/ 3188817 h 6858000"/>
              <a:gd name="connsiteX1509" fmla="*/ 641071 w 7251911"/>
              <a:gd name="connsiteY1509" fmla="*/ 3188817 h 6858000"/>
              <a:gd name="connsiteX1510" fmla="*/ 618536 w 7251911"/>
              <a:gd name="connsiteY1510" fmla="*/ 3188817 h 6858000"/>
              <a:gd name="connsiteX1511" fmla="*/ 532151 w 7251911"/>
              <a:gd name="connsiteY1511" fmla="*/ 3183022 h 6858000"/>
              <a:gd name="connsiteX1512" fmla="*/ 532151 w 7251911"/>
              <a:gd name="connsiteY1512" fmla="*/ 3174328 h 6858000"/>
              <a:gd name="connsiteX1513" fmla="*/ 528396 w 7251911"/>
              <a:gd name="connsiteY1513" fmla="*/ 3171431 h 6858000"/>
              <a:gd name="connsiteX1514" fmla="*/ 520884 w 7251911"/>
              <a:gd name="connsiteY1514" fmla="*/ 3174328 h 6858000"/>
              <a:gd name="connsiteX1515" fmla="*/ 449522 w 7251911"/>
              <a:gd name="connsiteY1515" fmla="*/ 3174328 h 6858000"/>
              <a:gd name="connsiteX1516" fmla="*/ 434499 w 7251911"/>
              <a:gd name="connsiteY1516" fmla="*/ 3180124 h 6858000"/>
              <a:gd name="connsiteX1517" fmla="*/ 408208 w 7251911"/>
              <a:gd name="connsiteY1517" fmla="*/ 3180124 h 6858000"/>
              <a:gd name="connsiteX1518" fmla="*/ 381917 w 7251911"/>
              <a:gd name="connsiteY1518" fmla="*/ 3168532 h 6858000"/>
              <a:gd name="connsiteX1519" fmla="*/ 370650 w 7251911"/>
              <a:gd name="connsiteY1519" fmla="*/ 3165633 h 6858000"/>
              <a:gd name="connsiteX1520" fmla="*/ 355626 w 7251911"/>
              <a:gd name="connsiteY1520" fmla="*/ 3165633 h 6858000"/>
              <a:gd name="connsiteX1521" fmla="*/ 351870 w 7251911"/>
              <a:gd name="connsiteY1521" fmla="*/ 3162737 h 6858000"/>
              <a:gd name="connsiteX1522" fmla="*/ 355626 w 7251911"/>
              <a:gd name="connsiteY1522" fmla="*/ 3156941 h 6858000"/>
              <a:gd name="connsiteX1523" fmla="*/ 400696 w 7251911"/>
              <a:gd name="connsiteY1523" fmla="*/ 3151145 h 6858000"/>
              <a:gd name="connsiteX1524" fmla="*/ 411964 w 7251911"/>
              <a:gd name="connsiteY1524" fmla="*/ 3145350 h 6858000"/>
              <a:gd name="connsiteX1525" fmla="*/ 445766 w 7251911"/>
              <a:gd name="connsiteY1525" fmla="*/ 3133758 h 6858000"/>
              <a:gd name="connsiteX1526" fmla="*/ 453278 w 7251911"/>
              <a:gd name="connsiteY1526" fmla="*/ 3136656 h 6858000"/>
              <a:gd name="connsiteX1527" fmla="*/ 460790 w 7251911"/>
              <a:gd name="connsiteY1527" fmla="*/ 3130860 h 6858000"/>
              <a:gd name="connsiteX1528" fmla="*/ 494592 w 7251911"/>
              <a:gd name="connsiteY1528" fmla="*/ 3116370 h 6858000"/>
              <a:gd name="connsiteX1529" fmla="*/ 520884 w 7251911"/>
              <a:gd name="connsiteY1529" fmla="*/ 3125065 h 6858000"/>
              <a:gd name="connsiteX1530" fmla="*/ 524640 w 7251911"/>
              <a:gd name="connsiteY1530" fmla="*/ 3122167 h 6858000"/>
              <a:gd name="connsiteX1531" fmla="*/ 550930 w 7251911"/>
              <a:gd name="connsiteY1531" fmla="*/ 3122167 h 6858000"/>
              <a:gd name="connsiteX1532" fmla="*/ 603512 w 7251911"/>
              <a:gd name="connsiteY1532" fmla="*/ 3130860 h 6858000"/>
              <a:gd name="connsiteX1533" fmla="*/ 607268 w 7251911"/>
              <a:gd name="connsiteY1533" fmla="*/ 3125065 h 6858000"/>
              <a:gd name="connsiteX1534" fmla="*/ 608207 w 7251911"/>
              <a:gd name="connsiteY1534" fmla="*/ 3112024 h 6858000"/>
              <a:gd name="connsiteX1535" fmla="*/ 611549 w 7251911"/>
              <a:gd name="connsiteY1535" fmla="*/ 3105395 h 6858000"/>
              <a:gd name="connsiteX1536" fmla="*/ 549443 w 7251911"/>
              <a:gd name="connsiteY1536" fmla="*/ 3100561 h 6858000"/>
              <a:gd name="connsiteX1537" fmla="*/ 528832 w 7251911"/>
              <a:gd name="connsiteY1537" fmla="*/ 3095542 h 6858000"/>
              <a:gd name="connsiteX1538" fmla="*/ 541058 w 7251911"/>
              <a:gd name="connsiteY1538" fmla="*/ 3081377 h 6858000"/>
              <a:gd name="connsiteX1539" fmla="*/ 549658 w 7251911"/>
              <a:gd name="connsiteY1539" fmla="*/ 3070190 h 6858000"/>
              <a:gd name="connsiteX1540" fmla="*/ 530704 w 7251911"/>
              <a:gd name="connsiteY1540" fmla="*/ 3062437 h 6858000"/>
              <a:gd name="connsiteX1541" fmla="*/ 512991 w 7251911"/>
              <a:gd name="connsiteY1541" fmla="*/ 3064643 h 6858000"/>
              <a:gd name="connsiteX1542" fmla="*/ 466126 w 7251911"/>
              <a:gd name="connsiteY1542" fmla="*/ 3041400 h 6858000"/>
              <a:gd name="connsiteX1543" fmla="*/ 467736 w 7251911"/>
              <a:gd name="connsiteY1543" fmla="*/ 3022235 h 6858000"/>
              <a:gd name="connsiteX1544" fmla="*/ 448938 w 7251911"/>
              <a:gd name="connsiteY1544" fmla="*/ 3015726 h 6858000"/>
              <a:gd name="connsiteX1545" fmla="*/ 423293 w 7251911"/>
              <a:gd name="connsiteY1545" fmla="*/ 3050529 h 6858000"/>
              <a:gd name="connsiteX1546" fmla="*/ 390204 w 7251911"/>
              <a:gd name="connsiteY1546" fmla="*/ 3025570 h 6858000"/>
              <a:gd name="connsiteX1547" fmla="*/ 399019 w 7251911"/>
              <a:gd name="connsiteY1547" fmla="*/ 2984014 h 6858000"/>
              <a:gd name="connsiteX1548" fmla="*/ 448532 w 7251911"/>
              <a:gd name="connsiteY1548" fmla="*/ 2980375 h 6858000"/>
              <a:gd name="connsiteX1549" fmla="*/ 515030 w 7251911"/>
              <a:gd name="connsiteY1549" fmla="*/ 2984736 h 6858000"/>
              <a:gd name="connsiteX1550" fmla="*/ 560297 w 7251911"/>
              <a:gd name="connsiteY1550" fmla="*/ 2979098 h 6858000"/>
              <a:gd name="connsiteX1551" fmla="*/ 743892 w 7251911"/>
              <a:gd name="connsiteY1551" fmla="*/ 2992896 h 6858000"/>
              <a:gd name="connsiteX1552" fmla="*/ 784292 w 7251911"/>
              <a:gd name="connsiteY1552" fmla="*/ 2980278 h 6858000"/>
              <a:gd name="connsiteX1553" fmla="*/ 787297 w 7251911"/>
              <a:gd name="connsiteY1553" fmla="*/ 2972317 h 6858000"/>
              <a:gd name="connsiteX1554" fmla="*/ 799726 w 7251911"/>
              <a:gd name="connsiteY1554" fmla="*/ 2975827 h 6858000"/>
              <a:gd name="connsiteX1555" fmla="*/ 806406 w 7251911"/>
              <a:gd name="connsiteY1555" fmla="*/ 2981316 h 6858000"/>
              <a:gd name="connsiteX1556" fmla="*/ 830644 w 7251911"/>
              <a:gd name="connsiteY1556" fmla="*/ 2983355 h 6858000"/>
              <a:gd name="connsiteX1557" fmla="*/ 821375 w 7251911"/>
              <a:gd name="connsiteY1557" fmla="*/ 2973130 h 6858000"/>
              <a:gd name="connsiteX1558" fmla="*/ 819097 w 7251911"/>
              <a:gd name="connsiteY1558" fmla="*/ 2970885 h 6858000"/>
              <a:gd name="connsiteX1559" fmla="*/ 816044 w 7251911"/>
              <a:gd name="connsiteY1559" fmla="*/ 2962415 h 6858000"/>
              <a:gd name="connsiteX1560" fmla="*/ 829665 w 7251911"/>
              <a:gd name="connsiteY1560" fmla="*/ 2959454 h 6858000"/>
              <a:gd name="connsiteX1561" fmla="*/ 863414 w 7251911"/>
              <a:gd name="connsiteY1561" fmla="*/ 2957621 h 6858000"/>
              <a:gd name="connsiteX1562" fmla="*/ 886164 w 7251911"/>
              <a:gd name="connsiteY1562" fmla="*/ 2942694 h 6858000"/>
              <a:gd name="connsiteX1563" fmla="*/ 874743 w 7251911"/>
              <a:gd name="connsiteY1563" fmla="*/ 2936279 h 6858000"/>
              <a:gd name="connsiteX1564" fmla="*/ 859724 w 7251911"/>
              <a:gd name="connsiteY1564" fmla="*/ 2936279 h 6858000"/>
              <a:gd name="connsiteX1565" fmla="*/ 859724 w 7251911"/>
              <a:gd name="connsiteY1565" fmla="*/ 2928686 h 6858000"/>
              <a:gd name="connsiteX1566" fmla="*/ 859724 w 7251911"/>
              <a:gd name="connsiteY1566" fmla="*/ 2924889 h 6858000"/>
              <a:gd name="connsiteX1567" fmla="*/ 878263 w 7251911"/>
              <a:gd name="connsiteY1567" fmla="*/ 2924119 h 6858000"/>
              <a:gd name="connsiteX1568" fmla="*/ 890557 w 7251911"/>
              <a:gd name="connsiteY1568" fmla="*/ 2920245 h 6858000"/>
              <a:gd name="connsiteX1569" fmla="*/ 884413 w 7251911"/>
              <a:gd name="connsiteY1569" fmla="*/ 2913599 h 6858000"/>
              <a:gd name="connsiteX1570" fmla="*/ 855572 w 7251911"/>
              <a:gd name="connsiteY1570" fmla="*/ 2910712 h 6858000"/>
              <a:gd name="connsiteX1571" fmla="*/ 740182 w 7251911"/>
              <a:gd name="connsiteY1571" fmla="*/ 2914969 h 6858000"/>
              <a:gd name="connsiteX1572" fmla="*/ 700974 w 7251911"/>
              <a:gd name="connsiteY1572" fmla="*/ 2921117 h 6858000"/>
              <a:gd name="connsiteX1573" fmla="*/ 684609 w 7251911"/>
              <a:gd name="connsiteY1573" fmla="*/ 2918098 h 6858000"/>
              <a:gd name="connsiteX1574" fmla="*/ 654730 w 7251911"/>
              <a:gd name="connsiteY1574" fmla="*/ 2902855 h 6858000"/>
              <a:gd name="connsiteX1575" fmla="*/ 602163 w 7251911"/>
              <a:gd name="connsiteY1575" fmla="*/ 2898023 h 6858000"/>
              <a:gd name="connsiteX1576" fmla="*/ 580001 w 7251911"/>
              <a:gd name="connsiteY1576" fmla="*/ 2880555 h 6858000"/>
              <a:gd name="connsiteX1577" fmla="*/ 581194 w 7251911"/>
              <a:gd name="connsiteY1577" fmla="*/ 2874084 h 6858000"/>
              <a:gd name="connsiteX1578" fmla="*/ 564053 w 7251911"/>
              <a:gd name="connsiteY1578" fmla="*/ 2864840 h 6858000"/>
              <a:gd name="connsiteX1579" fmla="*/ 557421 w 7251911"/>
              <a:gd name="connsiteY1579" fmla="*/ 2875781 h 6858000"/>
              <a:gd name="connsiteX1580" fmla="*/ 545040 w 7251911"/>
              <a:gd name="connsiteY1580" fmla="*/ 2888702 h 6858000"/>
              <a:gd name="connsiteX1581" fmla="*/ 512572 w 7251911"/>
              <a:gd name="connsiteY1581" fmla="*/ 2868724 h 6858000"/>
              <a:gd name="connsiteX1582" fmla="*/ 511332 w 7251911"/>
              <a:gd name="connsiteY1582" fmla="*/ 2858764 h 6858000"/>
              <a:gd name="connsiteX1583" fmla="*/ 502111 w 7251911"/>
              <a:gd name="connsiteY1583" fmla="*/ 2864969 h 6858000"/>
              <a:gd name="connsiteX1584" fmla="*/ 476371 w 7251911"/>
              <a:gd name="connsiteY1584" fmla="*/ 2866911 h 6858000"/>
              <a:gd name="connsiteX1585" fmla="*/ 431009 w 7251911"/>
              <a:gd name="connsiteY1585" fmla="*/ 2839689 h 6858000"/>
              <a:gd name="connsiteX1586" fmla="*/ 390465 w 7251911"/>
              <a:gd name="connsiteY1586" fmla="*/ 2803016 h 6858000"/>
              <a:gd name="connsiteX1587" fmla="*/ 372704 w 7251911"/>
              <a:gd name="connsiteY1587" fmla="*/ 2788792 h 6858000"/>
              <a:gd name="connsiteX1588" fmla="*/ 277006 w 7251911"/>
              <a:gd name="connsiteY1588" fmla="*/ 2742553 h 6858000"/>
              <a:gd name="connsiteX1589" fmla="*/ 270899 w 7251911"/>
              <a:gd name="connsiteY1589" fmla="*/ 2725613 h 6858000"/>
              <a:gd name="connsiteX1590" fmla="*/ 292703 w 7251911"/>
              <a:gd name="connsiteY1590" fmla="*/ 2724161 h 6858000"/>
              <a:gd name="connsiteX1591" fmla="*/ 328129 w 7251911"/>
              <a:gd name="connsiteY1591" fmla="*/ 2719748 h 6858000"/>
              <a:gd name="connsiteX1592" fmla="*/ 374278 w 7251911"/>
              <a:gd name="connsiteY1592" fmla="*/ 2705150 h 6858000"/>
              <a:gd name="connsiteX1593" fmla="*/ 415704 w 7251911"/>
              <a:gd name="connsiteY1593" fmla="*/ 2732863 h 6858000"/>
              <a:gd name="connsiteX1594" fmla="*/ 413319 w 7251911"/>
              <a:gd name="connsiteY1594" fmla="*/ 2745803 h 6858000"/>
              <a:gd name="connsiteX1595" fmla="*/ 411661 w 7251911"/>
              <a:gd name="connsiteY1595" fmla="*/ 2748539 h 6858000"/>
              <a:gd name="connsiteX1596" fmla="*/ 415442 w 7251911"/>
              <a:gd name="connsiteY1596" fmla="*/ 2746803 h 6858000"/>
              <a:gd name="connsiteX1597" fmla="*/ 437246 w 7251911"/>
              <a:gd name="connsiteY1597" fmla="*/ 2745351 h 6858000"/>
              <a:gd name="connsiteX1598" fmla="*/ 495621 w 7251911"/>
              <a:gd name="connsiteY1598" fmla="*/ 2716587 h 6858000"/>
              <a:gd name="connsiteX1599" fmla="*/ 527684 w 7251911"/>
              <a:gd name="connsiteY1599" fmla="*/ 2701214 h 6858000"/>
              <a:gd name="connsiteX1600" fmla="*/ 559066 w 7251911"/>
              <a:gd name="connsiteY1600" fmla="*/ 2712478 h 6858000"/>
              <a:gd name="connsiteX1601" fmla="*/ 665332 w 7251911"/>
              <a:gd name="connsiteY1601" fmla="*/ 2747286 h 6858000"/>
              <a:gd name="connsiteX1602" fmla="*/ 692683 w 7251911"/>
              <a:gd name="connsiteY1602" fmla="*/ 2726179 h 6858000"/>
              <a:gd name="connsiteX1603" fmla="*/ 707294 w 7251911"/>
              <a:gd name="connsiteY1603" fmla="*/ 2699072 h 6858000"/>
              <a:gd name="connsiteX1604" fmla="*/ 751571 w 7251911"/>
              <a:gd name="connsiteY1604" fmla="*/ 2717580 h 6858000"/>
              <a:gd name="connsiteX1605" fmla="*/ 807764 w 7251911"/>
              <a:gd name="connsiteY1605" fmla="*/ 2719431 h 6858000"/>
              <a:gd name="connsiteX1606" fmla="*/ 811855 w 7251911"/>
              <a:gd name="connsiteY1606" fmla="*/ 2720185 h 6858000"/>
              <a:gd name="connsiteX1607" fmla="*/ 837178 w 7251911"/>
              <a:gd name="connsiteY1607" fmla="*/ 2704862 h 6858000"/>
              <a:gd name="connsiteX1608" fmla="*/ 837582 w 7251911"/>
              <a:gd name="connsiteY1608" fmla="*/ 2703771 h 6858000"/>
              <a:gd name="connsiteX1609" fmla="*/ 824677 w 7251911"/>
              <a:gd name="connsiteY1609" fmla="*/ 2704671 h 6858000"/>
              <a:gd name="connsiteX1610" fmla="*/ 805904 w 7251911"/>
              <a:gd name="connsiteY1610" fmla="*/ 2693281 h 6858000"/>
              <a:gd name="connsiteX1611" fmla="*/ 817168 w 7251911"/>
              <a:gd name="connsiteY1611" fmla="*/ 2678096 h 6858000"/>
              <a:gd name="connsiteX1612" fmla="*/ 845555 w 7251911"/>
              <a:gd name="connsiteY1612" fmla="*/ 2672878 h 6858000"/>
              <a:gd name="connsiteX1613" fmla="*/ 845635 w 7251911"/>
              <a:gd name="connsiteY1613" fmla="*/ 2670462 h 6858000"/>
              <a:gd name="connsiteX1614" fmla="*/ 858326 w 7251911"/>
              <a:gd name="connsiteY1614" fmla="*/ 2660031 h 6858000"/>
              <a:gd name="connsiteX1615" fmla="*/ 866198 w 7251911"/>
              <a:gd name="connsiteY1615" fmla="*/ 2659050 h 6858000"/>
              <a:gd name="connsiteX1616" fmla="*/ 877506 w 7251911"/>
              <a:gd name="connsiteY1616" fmla="*/ 2667599 h 6858000"/>
              <a:gd name="connsiteX1617" fmla="*/ 895270 w 7251911"/>
              <a:gd name="connsiteY1617" fmla="*/ 2670502 h 6858000"/>
              <a:gd name="connsiteX1618" fmla="*/ 899160 w 7251911"/>
              <a:gd name="connsiteY1618" fmla="*/ 2670502 h 6858000"/>
              <a:gd name="connsiteX1619" fmla="*/ 903288 w 7251911"/>
              <a:gd name="connsiteY1619" fmla="*/ 2662155 h 6858000"/>
              <a:gd name="connsiteX1620" fmla="*/ 896017 w 7251911"/>
              <a:gd name="connsiteY1620" fmla="*/ 2659114 h 6858000"/>
              <a:gd name="connsiteX1621" fmla="*/ 888508 w 7251911"/>
              <a:gd name="connsiteY1621" fmla="*/ 2651520 h 6858000"/>
              <a:gd name="connsiteX1622" fmla="*/ 899772 w 7251911"/>
              <a:gd name="connsiteY1622" fmla="*/ 2643928 h 6858000"/>
              <a:gd name="connsiteX1623" fmla="*/ 911338 w 7251911"/>
              <a:gd name="connsiteY1623" fmla="*/ 2645876 h 6858000"/>
              <a:gd name="connsiteX1624" fmla="*/ 912290 w 7251911"/>
              <a:gd name="connsiteY1624" fmla="*/ 2643951 h 6858000"/>
              <a:gd name="connsiteX1625" fmla="*/ 919330 w 7251911"/>
              <a:gd name="connsiteY1625" fmla="*/ 2628290 h 6858000"/>
              <a:gd name="connsiteX1626" fmla="*/ 926609 w 7251911"/>
              <a:gd name="connsiteY1626" fmla="*/ 2624945 h 6858000"/>
              <a:gd name="connsiteX1627" fmla="*/ 922300 w 7251911"/>
              <a:gd name="connsiteY1627" fmla="*/ 2624945 h 6858000"/>
              <a:gd name="connsiteX1628" fmla="*/ 911036 w 7251911"/>
              <a:gd name="connsiteY1628" fmla="*/ 2594574 h 6858000"/>
              <a:gd name="connsiteX1629" fmla="*/ 911036 w 7251911"/>
              <a:gd name="connsiteY1629" fmla="*/ 2586981 h 6858000"/>
              <a:gd name="connsiteX1630" fmla="*/ 922300 w 7251911"/>
              <a:gd name="connsiteY1630" fmla="*/ 2583184 h 6858000"/>
              <a:gd name="connsiteX1631" fmla="*/ 941074 w 7251911"/>
              <a:gd name="connsiteY1631" fmla="*/ 2584608 h 6858000"/>
              <a:gd name="connsiteX1632" fmla="*/ 959400 w 7251911"/>
              <a:gd name="connsiteY1632" fmla="*/ 2583218 h 6858000"/>
              <a:gd name="connsiteX1633" fmla="*/ 951979 w 7251911"/>
              <a:gd name="connsiteY1633" fmla="*/ 2582360 h 6858000"/>
              <a:gd name="connsiteX1634" fmla="*/ 941157 w 7251911"/>
              <a:gd name="connsiteY1634" fmla="*/ 2571796 h 6858000"/>
              <a:gd name="connsiteX1635" fmla="*/ 922300 w 7251911"/>
              <a:gd name="connsiteY1635" fmla="*/ 2571796 h 6858000"/>
              <a:gd name="connsiteX1636" fmla="*/ 884753 w 7251911"/>
              <a:gd name="connsiteY1636" fmla="*/ 2571796 h 6858000"/>
              <a:gd name="connsiteX1637" fmla="*/ 865979 w 7251911"/>
              <a:gd name="connsiteY1637" fmla="*/ 2571796 h 6858000"/>
              <a:gd name="connsiteX1638" fmla="*/ 838594 w 7251911"/>
              <a:gd name="connsiteY1638" fmla="*/ 2554489 h 6858000"/>
              <a:gd name="connsiteX1639" fmla="*/ 829480 w 7251911"/>
              <a:gd name="connsiteY1639" fmla="*/ 2561480 h 6858000"/>
              <a:gd name="connsiteX1640" fmla="*/ 788178 w 7251911"/>
              <a:gd name="connsiteY1640" fmla="*/ 2557683 h 6858000"/>
              <a:gd name="connsiteX1641" fmla="*/ 780669 w 7251911"/>
              <a:gd name="connsiteY1641" fmla="*/ 2546294 h 6858000"/>
              <a:gd name="connsiteX1642" fmla="*/ 716839 w 7251911"/>
              <a:gd name="connsiteY1642" fmla="*/ 2565276 h 6858000"/>
              <a:gd name="connsiteX1643" fmla="*/ 675537 w 7251911"/>
              <a:gd name="connsiteY1643" fmla="*/ 2565276 h 6858000"/>
              <a:gd name="connsiteX1644" fmla="*/ 581669 w 7251911"/>
              <a:gd name="connsiteY1644" fmla="*/ 2569073 h 6858000"/>
              <a:gd name="connsiteX1645" fmla="*/ 555386 w 7251911"/>
              <a:gd name="connsiteY1645" fmla="*/ 2572869 h 6858000"/>
              <a:gd name="connsiteX1646" fmla="*/ 525348 w 7251911"/>
              <a:gd name="connsiteY1646" fmla="*/ 2569073 h 6858000"/>
              <a:gd name="connsiteX1647" fmla="*/ 491555 w 7251911"/>
              <a:gd name="connsiteY1647" fmla="*/ 2569073 h 6858000"/>
              <a:gd name="connsiteX1648" fmla="*/ 487801 w 7251911"/>
              <a:gd name="connsiteY1648" fmla="*/ 2546294 h 6858000"/>
              <a:gd name="connsiteX1649" fmla="*/ 442744 w 7251911"/>
              <a:gd name="connsiteY1649" fmla="*/ 2534905 h 6858000"/>
              <a:gd name="connsiteX1650" fmla="*/ 431480 w 7251911"/>
              <a:gd name="connsiteY1650" fmla="*/ 2538701 h 6858000"/>
              <a:gd name="connsiteX1651" fmla="*/ 423970 w 7251911"/>
              <a:gd name="connsiteY1651" fmla="*/ 2527311 h 6858000"/>
              <a:gd name="connsiteX1652" fmla="*/ 431480 w 7251911"/>
              <a:gd name="connsiteY1652" fmla="*/ 2515922 h 6858000"/>
              <a:gd name="connsiteX1653" fmla="*/ 461517 w 7251911"/>
              <a:gd name="connsiteY1653" fmla="*/ 2519719 h 6858000"/>
              <a:gd name="connsiteX1654" fmla="*/ 495310 w 7251911"/>
              <a:gd name="connsiteY1654" fmla="*/ 2512125 h 6858000"/>
              <a:gd name="connsiteX1655" fmla="*/ 506574 w 7251911"/>
              <a:gd name="connsiteY1655" fmla="*/ 2489347 h 6858000"/>
              <a:gd name="connsiteX1656" fmla="*/ 525348 w 7251911"/>
              <a:gd name="connsiteY1656" fmla="*/ 2481754 h 6858000"/>
              <a:gd name="connsiteX1657" fmla="*/ 570404 w 7251911"/>
              <a:gd name="connsiteY1657" fmla="*/ 2496940 h 6858000"/>
              <a:gd name="connsiteX1658" fmla="*/ 589178 w 7251911"/>
              <a:gd name="connsiteY1658" fmla="*/ 2496940 h 6858000"/>
              <a:gd name="connsiteX1659" fmla="*/ 596688 w 7251911"/>
              <a:gd name="connsiteY1659" fmla="*/ 2485550 h 6858000"/>
              <a:gd name="connsiteX1660" fmla="*/ 592933 w 7251911"/>
              <a:gd name="connsiteY1660" fmla="*/ 2466568 h 6858000"/>
              <a:gd name="connsiteX1661" fmla="*/ 570404 w 7251911"/>
              <a:gd name="connsiteY1661" fmla="*/ 2451382 h 6858000"/>
              <a:gd name="connsiteX1662" fmla="*/ 566650 w 7251911"/>
              <a:gd name="connsiteY1662" fmla="*/ 2443790 h 6858000"/>
              <a:gd name="connsiteX1663" fmla="*/ 574159 w 7251911"/>
              <a:gd name="connsiteY1663" fmla="*/ 2439993 h 6858000"/>
              <a:gd name="connsiteX1664" fmla="*/ 611706 w 7251911"/>
              <a:gd name="connsiteY1664" fmla="*/ 2443790 h 6858000"/>
              <a:gd name="connsiteX1665" fmla="*/ 615461 w 7251911"/>
              <a:gd name="connsiteY1665" fmla="*/ 2443790 h 6858000"/>
              <a:gd name="connsiteX1666" fmla="*/ 615461 w 7251911"/>
              <a:gd name="connsiteY1666" fmla="*/ 2436196 h 6858000"/>
              <a:gd name="connsiteX1667" fmla="*/ 619216 w 7251911"/>
              <a:gd name="connsiteY1667" fmla="*/ 2424807 h 6858000"/>
              <a:gd name="connsiteX1668" fmla="*/ 645499 w 7251911"/>
              <a:gd name="connsiteY1668" fmla="*/ 2424807 h 6858000"/>
              <a:gd name="connsiteX1669" fmla="*/ 611706 w 7251911"/>
              <a:gd name="connsiteY1669" fmla="*/ 2413418 h 6858000"/>
              <a:gd name="connsiteX1670" fmla="*/ 607952 w 7251911"/>
              <a:gd name="connsiteY1670" fmla="*/ 2402028 h 6858000"/>
              <a:gd name="connsiteX1671" fmla="*/ 596688 w 7251911"/>
              <a:gd name="connsiteY1671" fmla="*/ 2379249 h 6858000"/>
              <a:gd name="connsiteX1672" fmla="*/ 581669 w 7251911"/>
              <a:gd name="connsiteY1672" fmla="*/ 2379249 h 6858000"/>
              <a:gd name="connsiteX1673" fmla="*/ 581669 w 7251911"/>
              <a:gd name="connsiteY1673" fmla="*/ 2371657 h 6858000"/>
              <a:gd name="connsiteX1674" fmla="*/ 581669 w 7251911"/>
              <a:gd name="connsiteY1674" fmla="*/ 2367860 h 6858000"/>
              <a:gd name="connsiteX1675" fmla="*/ 653008 w 7251911"/>
              <a:gd name="connsiteY1675" fmla="*/ 2352674 h 6858000"/>
              <a:gd name="connsiteX1676" fmla="*/ 698065 w 7251911"/>
              <a:gd name="connsiteY1676" fmla="*/ 2333691 h 6858000"/>
              <a:gd name="connsiteX1677" fmla="*/ 705575 w 7251911"/>
              <a:gd name="connsiteY1677" fmla="*/ 2326099 h 6858000"/>
              <a:gd name="connsiteX1678" fmla="*/ 694310 w 7251911"/>
              <a:gd name="connsiteY1678" fmla="*/ 2318505 h 6858000"/>
              <a:gd name="connsiteX1679" fmla="*/ 660518 w 7251911"/>
              <a:gd name="connsiteY1679" fmla="*/ 2318505 h 6858000"/>
              <a:gd name="connsiteX1680" fmla="*/ 653008 w 7251911"/>
              <a:gd name="connsiteY1680" fmla="*/ 2314709 h 6858000"/>
              <a:gd name="connsiteX1681" fmla="*/ 656763 w 7251911"/>
              <a:gd name="connsiteY1681" fmla="*/ 2307116 h 6858000"/>
              <a:gd name="connsiteX1682" fmla="*/ 679291 w 7251911"/>
              <a:gd name="connsiteY1682" fmla="*/ 2299523 h 6858000"/>
              <a:gd name="connsiteX1683" fmla="*/ 713084 w 7251911"/>
              <a:gd name="connsiteY1683" fmla="*/ 2299523 h 6858000"/>
              <a:gd name="connsiteX1684" fmla="*/ 716839 w 7251911"/>
              <a:gd name="connsiteY1684" fmla="*/ 2284337 h 6858000"/>
              <a:gd name="connsiteX1685" fmla="*/ 716839 w 7251911"/>
              <a:gd name="connsiteY1685" fmla="*/ 2276745 h 6858000"/>
              <a:gd name="connsiteX1686" fmla="*/ 660518 w 7251911"/>
              <a:gd name="connsiteY1686" fmla="*/ 2253965 h 6858000"/>
              <a:gd name="connsiteX1687" fmla="*/ 529103 w 7251911"/>
              <a:gd name="connsiteY1687" fmla="*/ 2261559 h 6858000"/>
              <a:gd name="connsiteX1688" fmla="*/ 510329 w 7251911"/>
              <a:gd name="connsiteY1688" fmla="*/ 2253965 h 6858000"/>
              <a:gd name="connsiteX1689" fmla="*/ 529103 w 7251911"/>
              <a:gd name="connsiteY1689" fmla="*/ 2246373 h 6858000"/>
              <a:gd name="connsiteX1690" fmla="*/ 574159 w 7251911"/>
              <a:gd name="connsiteY1690" fmla="*/ 2238780 h 6858000"/>
              <a:gd name="connsiteX1691" fmla="*/ 622971 w 7251911"/>
              <a:gd name="connsiteY1691" fmla="*/ 2238780 h 6858000"/>
              <a:gd name="connsiteX1692" fmla="*/ 698065 w 7251911"/>
              <a:gd name="connsiteY1692" fmla="*/ 2234983 h 6858000"/>
              <a:gd name="connsiteX1693" fmla="*/ 746401 w 7251911"/>
              <a:gd name="connsiteY1693" fmla="*/ 2225737 h 6858000"/>
              <a:gd name="connsiteX1694" fmla="*/ 750522 w 7251911"/>
              <a:gd name="connsiteY1694" fmla="*/ 2221571 h 6858000"/>
              <a:gd name="connsiteX1695" fmla="*/ 760847 w 7251911"/>
              <a:gd name="connsiteY1695" fmla="*/ 2222520 h 6858000"/>
              <a:gd name="connsiteX1696" fmla="*/ 763218 w 7251911"/>
              <a:gd name="connsiteY1696" fmla="*/ 2222520 h 6858000"/>
              <a:gd name="connsiteX1697" fmla="*/ 767528 w 7251911"/>
              <a:gd name="connsiteY1697" fmla="*/ 2221695 h 6858000"/>
              <a:gd name="connsiteX1698" fmla="*/ 798387 w 7251911"/>
              <a:gd name="connsiteY1698" fmla="*/ 2207222 h 6858000"/>
              <a:gd name="connsiteX1699" fmla="*/ 803740 w 7251911"/>
              <a:gd name="connsiteY1699" fmla="*/ 2202993 h 6858000"/>
              <a:gd name="connsiteX1700" fmla="*/ 794171 w 7251911"/>
              <a:gd name="connsiteY1700" fmla="*/ 2202114 h 6858000"/>
              <a:gd name="connsiteX1701" fmla="*/ 775866 w 7251911"/>
              <a:gd name="connsiteY1701" fmla="*/ 2203538 h 6858000"/>
              <a:gd name="connsiteX1702" fmla="*/ 764602 w 7251911"/>
              <a:gd name="connsiteY1702" fmla="*/ 2192148 h 6858000"/>
              <a:gd name="connsiteX1703" fmla="*/ 775866 w 7251911"/>
              <a:gd name="connsiteY1703" fmla="*/ 2180759 h 6858000"/>
              <a:gd name="connsiteX1704" fmla="*/ 836736 w 7251911"/>
              <a:gd name="connsiteY1704" fmla="*/ 2180759 h 6858000"/>
              <a:gd name="connsiteX1705" fmla="*/ 846078 w 7251911"/>
              <a:gd name="connsiteY1705" fmla="*/ 2176627 h 6858000"/>
              <a:gd name="connsiteX1706" fmla="*/ 831249 w 7251911"/>
              <a:gd name="connsiteY1706" fmla="*/ 2172217 h 6858000"/>
              <a:gd name="connsiteX1707" fmla="*/ 821984 w 7251911"/>
              <a:gd name="connsiteY1707" fmla="*/ 2162851 h 6858000"/>
              <a:gd name="connsiteX1708" fmla="*/ 675537 w 7251911"/>
              <a:gd name="connsiteY1708" fmla="*/ 2162851 h 6858000"/>
              <a:gd name="connsiteX1709" fmla="*/ 619216 w 7251911"/>
              <a:gd name="connsiteY1709" fmla="*/ 2124886 h 6858000"/>
              <a:gd name="connsiteX1710" fmla="*/ 619216 w 7251911"/>
              <a:gd name="connsiteY1710" fmla="*/ 2117293 h 6858000"/>
              <a:gd name="connsiteX1711" fmla="*/ 634235 w 7251911"/>
              <a:gd name="connsiteY1711" fmla="*/ 2086922 h 6858000"/>
              <a:gd name="connsiteX1712" fmla="*/ 656763 w 7251911"/>
              <a:gd name="connsiteY1712" fmla="*/ 2064143 h 6858000"/>
              <a:gd name="connsiteX1713" fmla="*/ 690556 w 7251911"/>
              <a:gd name="connsiteY1713" fmla="*/ 2018585 h 6858000"/>
              <a:gd name="connsiteX1714" fmla="*/ 731858 w 7251911"/>
              <a:gd name="connsiteY1714" fmla="*/ 1954045 h 6858000"/>
              <a:gd name="connsiteX1715" fmla="*/ 746876 w 7251911"/>
              <a:gd name="connsiteY1715" fmla="*/ 1950249 h 6858000"/>
              <a:gd name="connsiteX1716" fmla="*/ 788178 w 7251911"/>
              <a:gd name="connsiteY1716" fmla="*/ 1942656 h 6858000"/>
              <a:gd name="connsiteX1717" fmla="*/ 796888 w 7251911"/>
              <a:gd name="connsiteY1717" fmla="*/ 1940454 h 6858000"/>
              <a:gd name="connsiteX1718" fmla="*/ 786257 w 7251911"/>
              <a:gd name="connsiteY1718" fmla="*/ 1939319 h 6858000"/>
              <a:gd name="connsiteX1719" fmla="*/ 767478 w 7251911"/>
              <a:gd name="connsiteY1719" fmla="*/ 1940553 h 6858000"/>
              <a:gd name="connsiteX1720" fmla="*/ 624755 w 7251911"/>
              <a:gd name="connsiteY1720" fmla="*/ 1940553 h 6858000"/>
              <a:gd name="connsiteX1721" fmla="*/ 534615 w 7251911"/>
              <a:gd name="connsiteY1721" fmla="*/ 1939319 h 6858000"/>
              <a:gd name="connsiteX1722" fmla="*/ 515835 w 7251911"/>
              <a:gd name="connsiteY1722" fmla="*/ 1935617 h 6858000"/>
              <a:gd name="connsiteX1723" fmla="*/ 549638 w 7251911"/>
              <a:gd name="connsiteY1723" fmla="*/ 1933149 h 6858000"/>
              <a:gd name="connsiteX1724" fmla="*/ 594708 w 7251911"/>
              <a:gd name="connsiteY1724" fmla="*/ 1933149 h 6858000"/>
              <a:gd name="connsiteX1725" fmla="*/ 613488 w 7251911"/>
              <a:gd name="connsiteY1725" fmla="*/ 1928213 h 6858000"/>
              <a:gd name="connsiteX1726" fmla="*/ 624755 w 7251911"/>
              <a:gd name="connsiteY1726" fmla="*/ 1925745 h 6858000"/>
              <a:gd name="connsiteX1727" fmla="*/ 692361 w 7251911"/>
              <a:gd name="connsiteY1727" fmla="*/ 1925745 h 6858000"/>
              <a:gd name="connsiteX1728" fmla="*/ 703628 w 7251911"/>
              <a:gd name="connsiteY1728" fmla="*/ 1925745 h 6858000"/>
              <a:gd name="connsiteX1729" fmla="*/ 707384 w 7251911"/>
              <a:gd name="connsiteY1729" fmla="*/ 1923277 h 6858000"/>
              <a:gd name="connsiteX1730" fmla="*/ 707384 w 7251911"/>
              <a:gd name="connsiteY1730" fmla="*/ 1922043 h 6858000"/>
              <a:gd name="connsiteX1731" fmla="*/ 703628 w 7251911"/>
              <a:gd name="connsiteY1731" fmla="*/ 1922043 h 6858000"/>
              <a:gd name="connsiteX1732" fmla="*/ 624755 w 7251911"/>
              <a:gd name="connsiteY1732" fmla="*/ 1919575 h 6858000"/>
              <a:gd name="connsiteX1733" fmla="*/ 572173 w 7251911"/>
              <a:gd name="connsiteY1733" fmla="*/ 1917107 h 6858000"/>
              <a:gd name="connsiteX1734" fmla="*/ 564661 w 7251911"/>
              <a:gd name="connsiteY1734" fmla="*/ 1915873 h 6858000"/>
              <a:gd name="connsiteX1735" fmla="*/ 500812 w 7251911"/>
              <a:gd name="connsiteY1735" fmla="*/ 1918341 h 6858000"/>
              <a:gd name="connsiteX1736" fmla="*/ 470765 w 7251911"/>
              <a:gd name="connsiteY1736" fmla="*/ 1919575 h 6858000"/>
              <a:gd name="connsiteX1737" fmla="*/ 451986 w 7251911"/>
              <a:gd name="connsiteY1737" fmla="*/ 1915873 h 6858000"/>
              <a:gd name="connsiteX1738" fmla="*/ 459497 w 7251911"/>
              <a:gd name="connsiteY1738" fmla="*/ 1908469 h 6858000"/>
              <a:gd name="connsiteX1739" fmla="*/ 493300 w 7251911"/>
              <a:gd name="connsiteY1739" fmla="*/ 1904767 h 6858000"/>
              <a:gd name="connsiteX1740" fmla="*/ 527103 w 7251911"/>
              <a:gd name="connsiteY1740" fmla="*/ 1904767 h 6858000"/>
              <a:gd name="connsiteX1741" fmla="*/ 542126 w 7251911"/>
              <a:gd name="connsiteY1741" fmla="*/ 1903533 h 6858000"/>
              <a:gd name="connsiteX1742" fmla="*/ 504568 w 7251911"/>
              <a:gd name="connsiteY1742" fmla="*/ 1902299 h 6858000"/>
              <a:gd name="connsiteX1743" fmla="*/ 512079 w 7251911"/>
              <a:gd name="connsiteY1743" fmla="*/ 1893661 h 6858000"/>
              <a:gd name="connsiteX1744" fmla="*/ 534615 w 7251911"/>
              <a:gd name="connsiteY1744" fmla="*/ 1891193 h 6858000"/>
              <a:gd name="connsiteX1745" fmla="*/ 538370 w 7251911"/>
              <a:gd name="connsiteY1745" fmla="*/ 1887491 h 6858000"/>
              <a:gd name="connsiteX1746" fmla="*/ 530859 w 7251911"/>
              <a:gd name="connsiteY1746" fmla="*/ 1886257 h 6858000"/>
              <a:gd name="connsiteX1747" fmla="*/ 478277 w 7251911"/>
              <a:gd name="connsiteY1747" fmla="*/ 1887491 h 6858000"/>
              <a:gd name="connsiteX1748" fmla="*/ 444474 w 7251911"/>
              <a:gd name="connsiteY1748" fmla="*/ 1887491 h 6858000"/>
              <a:gd name="connsiteX1749" fmla="*/ 410671 w 7251911"/>
              <a:gd name="connsiteY1749" fmla="*/ 1883789 h 6858000"/>
              <a:gd name="connsiteX1750" fmla="*/ 388136 w 7251911"/>
              <a:gd name="connsiteY1750" fmla="*/ 1877619 h 6858000"/>
              <a:gd name="connsiteX1751" fmla="*/ 369356 w 7251911"/>
              <a:gd name="connsiteY1751" fmla="*/ 1873917 h 6858000"/>
              <a:gd name="connsiteX1752" fmla="*/ 350577 w 7251911"/>
              <a:gd name="connsiteY1752" fmla="*/ 1873917 h 6858000"/>
              <a:gd name="connsiteX1753" fmla="*/ 343065 w 7251911"/>
              <a:gd name="connsiteY1753" fmla="*/ 1867747 h 6858000"/>
              <a:gd name="connsiteX1754" fmla="*/ 361845 w 7251911"/>
              <a:gd name="connsiteY1754" fmla="*/ 1862811 h 6858000"/>
              <a:gd name="connsiteX1755" fmla="*/ 406915 w 7251911"/>
              <a:gd name="connsiteY1755" fmla="*/ 1862811 h 6858000"/>
              <a:gd name="connsiteX1756" fmla="*/ 455742 w 7251911"/>
              <a:gd name="connsiteY1756" fmla="*/ 1862811 h 6858000"/>
              <a:gd name="connsiteX1757" fmla="*/ 497056 w 7251911"/>
              <a:gd name="connsiteY1757" fmla="*/ 1860343 h 6858000"/>
              <a:gd name="connsiteX1758" fmla="*/ 512079 w 7251911"/>
              <a:gd name="connsiteY1758" fmla="*/ 1850471 h 6858000"/>
              <a:gd name="connsiteX1759" fmla="*/ 530859 w 7251911"/>
              <a:gd name="connsiteY1759" fmla="*/ 1844301 h 6858000"/>
              <a:gd name="connsiteX1760" fmla="*/ 572173 w 7251911"/>
              <a:gd name="connsiteY1760" fmla="*/ 1845535 h 6858000"/>
              <a:gd name="connsiteX1761" fmla="*/ 590952 w 7251911"/>
              <a:gd name="connsiteY1761" fmla="*/ 1843067 h 6858000"/>
              <a:gd name="connsiteX1762" fmla="*/ 605976 w 7251911"/>
              <a:gd name="connsiteY1762" fmla="*/ 1840599 h 6858000"/>
              <a:gd name="connsiteX1763" fmla="*/ 651046 w 7251911"/>
              <a:gd name="connsiteY1763" fmla="*/ 1840599 h 6858000"/>
              <a:gd name="connsiteX1764" fmla="*/ 696116 w 7251911"/>
              <a:gd name="connsiteY1764" fmla="*/ 1838130 h 6858000"/>
              <a:gd name="connsiteX1765" fmla="*/ 756210 w 7251911"/>
              <a:gd name="connsiteY1765" fmla="*/ 1835662 h 6858000"/>
              <a:gd name="connsiteX1766" fmla="*/ 763722 w 7251911"/>
              <a:gd name="connsiteY1766" fmla="*/ 1835662 h 6858000"/>
              <a:gd name="connsiteX1767" fmla="*/ 771234 w 7251911"/>
              <a:gd name="connsiteY1767" fmla="*/ 1831960 h 6858000"/>
              <a:gd name="connsiteX1768" fmla="*/ 786257 w 7251911"/>
              <a:gd name="connsiteY1768" fmla="*/ 1834428 h 6858000"/>
              <a:gd name="connsiteX1769" fmla="*/ 812548 w 7251911"/>
              <a:gd name="connsiteY1769" fmla="*/ 1831960 h 6858000"/>
              <a:gd name="connsiteX1770" fmla="*/ 838839 w 7251911"/>
              <a:gd name="connsiteY1770" fmla="*/ 1831960 h 6858000"/>
              <a:gd name="connsiteX1771" fmla="*/ 857618 w 7251911"/>
              <a:gd name="connsiteY1771" fmla="*/ 1830726 h 6858000"/>
              <a:gd name="connsiteX1772" fmla="*/ 902689 w 7251911"/>
              <a:gd name="connsiteY1772" fmla="*/ 1828258 h 6858000"/>
              <a:gd name="connsiteX1773" fmla="*/ 925224 w 7251911"/>
              <a:gd name="connsiteY1773" fmla="*/ 1827024 h 6858000"/>
              <a:gd name="connsiteX1774" fmla="*/ 932736 w 7251911"/>
              <a:gd name="connsiteY1774" fmla="*/ 1827024 h 6858000"/>
              <a:gd name="connsiteX1775" fmla="*/ 974440 w 7251911"/>
              <a:gd name="connsiteY1775" fmla="*/ 1826372 h 6858000"/>
              <a:gd name="connsiteX1776" fmla="*/ 973613 w 7251911"/>
              <a:gd name="connsiteY1776" fmla="*/ 1817171 h 6858000"/>
              <a:gd name="connsiteX1777" fmla="*/ 977367 w 7251911"/>
              <a:gd name="connsiteY1777" fmla="*/ 1805782 h 6858000"/>
              <a:gd name="connsiteX1778" fmla="*/ 994264 w 7251911"/>
              <a:gd name="connsiteY1778" fmla="*/ 1801511 h 6858000"/>
              <a:gd name="connsiteX1779" fmla="*/ 1005191 w 7251911"/>
              <a:gd name="connsiteY1779" fmla="*/ 1796908 h 6858000"/>
              <a:gd name="connsiteX1780" fmla="*/ 997481 w 7251911"/>
              <a:gd name="connsiteY1780" fmla="*/ 1794393 h 6858000"/>
              <a:gd name="connsiteX1781" fmla="*/ 984877 w 7251911"/>
              <a:gd name="connsiteY1781" fmla="*/ 1794393 h 6858000"/>
              <a:gd name="connsiteX1782" fmla="*/ 978775 w 7251911"/>
              <a:gd name="connsiteY1782" fmla="*/ 1790122 h 6858000"/>
              <a:gd name="connsiteX1783" fmla="*/ 979320 w 7251911"/>
              <a:gd name="connsiteY1783" fmla="*/ 1788469 h 6858000"/>
              <a:gd name="connsiteX1784" fmla="*/ 977973 w 7251911"/>
              <a:gd name="connsiteY1784" fmla="*/ 1788030 h 6858000"/>
              <a:gd name="connsiteX1785" fmla="*/ 951690 w 7251911"/>
              <a:gd name="connsiteY1785" fmla="*/ 1795623 h 6858000"/>
              <a:gd name="connsiteX1786" fmla="*/ 921652 w 7251911"/>
              <a:gd name="connsiteY1786" fmla="*/ 1810809 h 6858000"/>
              <a:gd name="connsiteX1787" fmla="*/ 880350 w 7251911"/>
              <a:gd name="connsiteY1787" fmla="*/ 1807012 h 6858000"/>
              <a:gd name="connsiteX1788" fmla="*/ 872841 w 7251911"/>
              <a:gd name="connsiteY1788" fmla="*/ 1795623 h 6858000"/>
              <a:gd name="connsiteX1789" fmla="*/ 809011 w 7251911"/>
              <a:gd name="connsiteY1789" fmla="*/ 1814605 h 6858000"/>
              <a:gd name="connsiteX1790" fmla="*/ 767709 w 7251911"/>
              <a:gd name="connsiteY1790" fmla="*/ 1814605 h 6858000"/>
              <a:gd name="connsiteX1791" fmla="*/ 673841 w 7251911"/>
              <a:gd name="connsiteY1791" fmla="*/ 1818402 h 6858000"/>
              <a:gd name="connsiteX1792" fmla="*/ 647558 w 7251911"/>
              <a:gd name="connsiteY1792" fmla="*/ 1822198 h 6858000"/>
              <a:gd name="connsiteX1793" fmla="*/ 617520 w 7251911"/>
              <a:gd name="connsiteY1793" fmla="*/ 1818402 h 6858000"/>
              <a:gd name="connsiteX1794" fmla="*/ 583727 w 7251911"/>
              <a:gd name="connsiteY1794" fmla="*/ 1818402 h 6858000"/>
              <a:gd name="connsiteX1795" fmla="*/ 579973 w 7251911"/>
              <a:gd name="connsiteY1795" fmla="*/ 1795623 h 6858000"/>
              <a:gd name="connsiteX1796" fmla="*/ 534916 w 7251911"/>
              <a:gd name="connsiteY1796" fmla="*/ 1784234 h 6858000"/>
              <a:gd name="connsiteX1797" fmla="*/ 523652 w 7251911"/>
              <a:gd name="connsiteY1797" fmla="*/ 1788030 h 6858000"/>
              <a:gd name="connsiteX1798" fmla="*/ 516142 w 7251911"/>
              <a:gd name="connsiteY1798" fmla="*/ 1776641 h 6858000"/>
              <a:gd name="connsiteX1799" fmla="*/ 523652 w 7251911"/>
              <a:gd name="connsiteY1799" fmla="*/ 1765251 h 6858000"/>
              <a:gd name="connsiteX1800" fmla="*/ 553689 w 7251911"/>
              <a:gd name="connsiteY1800" fmla="*/ 1769048 h 6858000"/>
              <a:gd name="connsiteX1801" fmla="*/ 587482 w 7251911"/>
              <a:gd name="connsiteY1801" fmla="*/ 1761455 h 6858000"/>
              <a:gd name="connsiteX1802" fmla="*/ 598746 w 7251911"/>
              <a:gd name="connsiteY1802" fmla="*/ 1738676 h 6858000"/>
              <a:gd name="connsiteX1803" fmla="*/ 617520 w 7251911"/>
              <a:gd name="connsiteY1803" fmla="*/ 1731083 h 6858000"/>
              <a:gd name="connsiteX1804" fmla="*/ 662576 w 7251911"/>
              <a:gd name="connsiteY1804" fmla="*/ 1746269 h 6858000"/>
              <a:gd name="connsiteX1805" fmla="*/ 681350 w 7251911"/>
              <a:gd name="connsiteY1805" fmla="*/ 1746269 h 6858000"/>
              <a:gd name="connsiteX1806" fmla="*/ 688860 w 7251911"/>
              <a:gd name="connsiteY1806" fmla="*/ 1734880 h 6858000"/>
              <a:gd name="connsiteX1807" fmla="*/ 685105 w 7251911"/>
              <a:gd name="connsiteY1807" fmla="*/ 1715897 h 6858000"/>
              <a:gd name="connsiteX1808" fmla="*/ 662576 w 7251911"/>
              <a:gd name="connsiteY1808" fmla="*/ 1700712 h 6858000"/>
              <a:gd name="connsiteX1809" fmla="*/ 658822 w 7251911"/>
              <a:gd name="connsiteY1809" fmla="*/ 1693119 h 6858000"/>
              <a:gd name="connsiteX1810" fmla="*/ 666331 w 7251911"/>
              <a:gd name="connsiteY1810" fmla="*/ 1689322 h 6858000"/>
              <a:gd name="connsiteX1811" fmla="*/ 703878 w 7251911"/>
              <a:gd name="connsiteY1811" fmla="*/ 1693119 h 6858000"/>
              <a:gd name="connsiteX1812" fmla="*/ 707633 w 7251911"/>
              <a:gd name="connsiteY1812" fmla="*/ 1693119 h 6858000"/>
              <a:gd name="connsiteX1813" fmla="*/ 707633 w 7251911"/>
              <a:gd name="connsiteY1813" fmla="*/ 1685526 h 6858000"/>
              <a:gd name="connsiteX1814" fmla="*/ 711388 w 7251911"/>
              <a:gd name="connsiteY1814" fmla="*/ 1674136 h 6858000"/>
              <a:gd name="connsiteX1815" fmla="*/ 737671 w 7251911"/>
              <a:gd name="connsiteY1815" fmla="*/ 1674136 h 6858000"/>
              <a:gd name="connsiteX1816" fmla="*/ 703878 w 7251911"/>
              <a:gd name="connsiteY1816" fmla="*/ 1662747 h 6858000"/>
              <a:gd name="connsiteX1817" fmla="*/ 700124 w 7251911"/>
              <a:gd name="connsiteY1817" fmla="*/ 1651357 h 6858000"/>
              <a:gd name="connsiteX1818" fmla="*/ 688860 w 7251911"/>
              <a:gd name="connsiteY1818" fmla="*/ 1628579 h 6858000"/>
              <a:gd name="connsiteX1819" fmla="*/ 673841 w 7251911"/>
              <a:gd name="connsiteY1819" fmla="*/ 1628579 h 6858000"/>
              <a:gd name="connsiteX1820" fmla="*/ 673841 w 7251911"/>
              <a:gd name="connsiteY1820" fmla="*/ 1620986 h 6858000"/>
              <a:gd name="connsiteX1821" fmla="*/ 673841 w 7251911"/>
              <a:gd name="connsiteY1821" fmla="*/ 1617189 h 6858000"/>
              <a:gd name="connsiteX1822" fmla="*/ 745180 w 7251911"/>
              <a:gd name="connsiteY1822" fmla="*/ 1602003 h 6858000"/>
              <a:gd name="connsiteX1823" fmla="*/ 790237 w 7251911"/>
              <a:gd name="connsiteY1823" fmla="*/ 1583021 h 6858000"/>
              <a:gd name="connsiteX1824" fmla="*/ 797747 w 7251911"/>
              <a:gd name="connsiteY1824" fmla="*/ 1575428 h 6858000"/>
              <a:gd name="connsiteX1825" fmla="*/ 786482 w 7251911"/>
              <a:gd name="connsiteY1825" fmla="*/ 1567835 h 6858000"/>
              <a:gd name="connsiteX1826" fmla="*/ 752690 w 7251911"/>
              <a:gd name="connsiteY1826" fmla="*/ 1567835 h 6858000"/>
              <a:gd name="connsiteX1827" fmla="*/ 745180 w 7251911"/>
              <a:gd name="connsiteY1827" fmla="*/ 1564039 h 6858000"/>
              <a:gd name="connsiteX1828" fmla="*/ 748935 w 7251911"/>
              <a:gd name="connsiteY1828" fmla="*/ 1556446 h 6858000"/>
              <a:gd name="connsiteX1829" fmla="*/ 771463 w 7251911"/>
              <a:gd name="connsiteY1829" fmla="*/ 1548853 h 6858000"/>
              <a:gd name="connsiteX1830" fmla="*/ 805256 w 7251911"/>
              <a:gd name="connsiteY1830" fmla="*/ 1548853 h 6858000"/>
              <a:gd name="connsiteX1831" fmla="*/ 809011 w 7251911"/>
              <a:gd name="connsiteY1831" fmla="*/ 1533667 h 6858000"/>
              <a:gd name="connsiteX1832" fmla="*/ 809011 w 7251911"/>
              <a:gd name="connsiteY1832" fmla="*/ 1526074 h 6858000"/>
              <a:gd name="connsiteX1833" fmla="*/ 780850 w 7251911"/>
              <a:gd name="connsiteY1833" fmla="*/ 1513261 h 6858000"/>
              <a:gd name="connsiteX1834" fmla="*/ 767888 w 7251911"/>
              <a:gd name="connsiteY1834" fmla="*/ 1508674 h 6858000"/>
              <a:gd name="connsiteX1835" fmla="*/ 762164 w 7251911"/>
              <a:gd name="connsiteY1835" fmla="*/ 1511101 h 6858000"/>
              <a:gd name="connsiteX1836" fmla="*/ 756140 w 7251911"/>
              <a:gd name="connsiteY1836" fmla="*/ 1525365 h 6858000"/>
              <a:gd name="connsiteX1837" fmla="*/ 733978 w 7251911"/>
              <a:gd name="connsiteY1837" fmla="*/ 1542834 h 6858000"/>
              <a:gd name="connsiteX1838" fmla="*/ 704563 w 7251911"/>
              <a:gd name="connsiteY1838" fmla="*/ 1554342 h 6858000"/>
              <a:gd name="connsiteX1839" fmla="*/ 696691 w 7251911"/>
              <a:gd name="connsiteY1839" fmla="*/ 1553361 h 6858000"/>
              <a:gd name="connsiteX1840" fmla="*/ 683582 w 7251911"/>
              <a:gd name="connsiteY1840" fmla="*/ 1530235 h 6858000"/>
              <a:gd name="connsiteX1841" fmla="*/ 675688 w 7251911"/>
              <a:gd name="connsiteY1841" fmla="*/ 1508923 h 6858000"/>
              <a:gd name="connsiteX1842" fmla="*/ 621275 w 7251911"/>
              <a:gd name="connsiteY1842" fmla="*/ 1510888 h 6858000"/>
              <a:gd name="connsiteX1843" fmla="*/ 602501 w 7251911"/>
              <a:gd name="connsiteY1843" fmla="*/ 1503295 h 6858000"/>
              <a:gd name="connsiteX1844" fmla="*/ 602723 w 7251911"/>
              <a:gd name="connsiteY1844" fmla="*/ 1497541 h 6858000"/>
              <a:gd name="connsiteX1845" fmla="*/ 589936 w 7251911"/>
              <a:gd name="connsiteY1845" fmla="*/ 1495813 h 6858000"/>
              <a:gd name="connsiteX1846" fmla="*/ 545659 w 7251911"/>
              <a:gd name="connsiteY1846" fmla="*/ 1514320 h 6858000"/>
              <a:gd name="connsiteX1847" fmla="*/ 531048 w 7251911"/>
              <a:gd name="connsiteY1847" fmla="*/ 1487214 h 6858000"/>
              <a:gd name="connsiteX1848" fmla="*/ 503697 w 7251911"/>
              <a:gd name="connsiteY1848" fmla="*/ 1466106 h 6858000"/>
              <a:gd name="connsiteX1849" fmla="*/ 397431 w 7251911"/>
              <a:gd name="connsiteY1849" fmla="*/ 1500915 h 6858000"/>
              <a:gd name="connsiteX1850" fmla="*/ 366048 w 7251911"/>
              <a:gd name="connsiteY1850" fmla="*/ 1512178 h 6858000"/>
              <a:gd name="connsiteX1851" fmla="*/ 333986 w 7251911"/>
              <a:gd name="connsiteY1851" fmla="*/ 1496806 h 6858000"/>
              <a:gd name="connsiteX1852" fmla="*/ 275611 w 7251911"/>
              <a:gd name="connsiteY1852" fmla="*/ 1468041 h 6858000"/>
              <a:gd name="connsiteX1853" fmla="*/ 253807 w 7251911"/>
              <a:gd name="connsiteY1853" fmla="*/ 1466589 h 6858000"/>
              <a:gd name="connsiteX1854" fmla="*/ 250025 w 7251911"/>
              <a:gd name="connsiteY1854" fmla="*/ 1464854 h 6858000"/>
              <a:gd name="connsiteX1855" fmla="*/ 251683 w 7251911"/>
              <a:gd name="connsiteY1855" fmla="*/ 1467589 h 6858000"/>
              <a:gd name="connsiteX1856" fmla="*/ 254069 w 7251911"/>
              <a:gd name="connsiteY1856" fmla="*/ 1480530 h 6858000"/>
              <a:gd name="connsiteX1857" fmla="*/ 212643 w 7251911"/>
              <a:gd name="connsiteY1857" fmla="*/ 1508243 h 6858000"/>
              <a:gd name="connsiteX1858" fmla="*/ 166494 w 7251911"/>
              <a:gd name="connsiteY1858" fmla="*/ 1493644 h 6858000"/>
              <a:gd name="connsiteX1859" fmla="*/ 131068 w 7251911"/>
              <a:gd name="connsiteY1859" fmla="*/ 1489232 h 6858000"/>
              <a:gd name="connsiteX1860" fmla="*/ 109264 w 7251911"/>
              <a:gd name="connsiteY1860" fmla="*/ 1487780 h 6858000"/>
              <a:gd name="connsiteX1861" fmla="*/ 115371 w 7251911"/>
              <a:gd name="connsiteY1861" fmla="*/ 1470840 h 6858000"/>
              <a:gd name="connsiteX1862" fmla="*/ 211069 w 7251911"/>
              <a:gd name="connsiteY1862" fmla="*/ 1424601 h 6858000"/>
              <a:gd name="connsiteX1863" fmla="*/ 228830 w 7251911"/>
              <a:gd name="connsiteY1863" fmla="*/ 1410377 h 6858000"/>
              <a:gd name="connsiteX1864" fmla="*/ 269373 w 7251911"/>
              <a:gd name="connsiteY1864" fmla="*/ 1373704 h 6858000"/>
              <a:gd name="connsiteX1865" fmla="*/ 314735 w 7251911"/>
              <a:gd name="connsiteY1865" fmla="*/ 1346481 h 6858000"/>
              <a:gd name="connsiteX1866" fmla="*/ 340476 w 7251911"/>
              <a:gd name="connsiteY1866" fmla="*/ 1348423 h 6858000"/>
              <a:gd name="connsiteX1867" fmla="*/ 349696 w 7251911"/>
              <a:gd name="connsiteY1867" fmla="*/ 1354629 h 6858000"/>
              <a:gd name="connsiteX1868" fmla="*/ 350937 w 7251911"/>
              <a:gd name="connsiteY1868" fmla="*/ 1344669 h 6858000"/>
              <a:gd name="connsiteX1869" fmla="*/ 383405 w 7251911"/>
              <a:gd name="connsiteY1869" fmla="*/ 1324690 h 6858000"/>
              <a:gd name="connsiteX1870" fmla="*/ 395786 w 7251911"/>
              <a:gd name="connsiteY1870" fmla="*/ 1337612 h 6858000"/>
              <a:gd name="connsiteX1871" fmla="*/ 402418 w 7251911"/>
              <a:gd name="connsiteY1871" fmla="*/ 1348552 h 6858000"/>
              <a:gd name="connsiteX1872" fmla="*/ 419559 w 7251911"/>
              <a:gd name="connsiteY1872" fmla="*/ 1339308 h 6858000"/>
              <a:gd name="connsiteX1873" fmla="*/ 418366 w 7251911"/>
              <a:gd name="connsiteY1873" fmla="*/ 1332838 h 6858000"/>
              <a:gd name="connsiteX1874" fmla="*/ 440528 w 7251911"/>
              <a:gd name="connsiteY1874" fmla="*/ 1315369 h 6858000"/>
              <a:gd name="connsiteX1875" fmla="*/ 493095 w 7251911"/>
              <a:gd name="connsiteY1875" fmla="*/ 1310538 h 6858000"/>
              <a:gd name="connsiteX1876" fmla="*/ 522974 w 7251911"/>
              <a:gd name="connsiteY1876" fmla="*/ 1295295 h 6858000"/>
              <a:gd name="connsiteX1877" fmla="*/ 539339 w 7251911"/>
              <a:gd name="connsiteY1877" fmla="*/ 1292275 h 6858000"/>
              <a:gd name="connsiteX1878" fmla="*/ 578547 w 7251911"/>
              <a:gd name="connsiteY1878" fmla="*/ 1298423 h 6858000"/>
              <a:gd name="connsiteX1879" fmla="*/ 693937 w 7251911"/>
              <a:gd name="connsiteY1879" fmla="*/ 1302681 h 6858000"/>
              <a:gd name="connsiteX1880" fmla="*/ 738369 w 7251911"/>
              <a:gd name="connsiteY1880" fmla="*/ 1282929 h 6858000"/>
              <a:gd name="connsiteX1881" fmla="*/ 727646 w 7251911"/>
              <a:gd name="connsiteY1881" fmla="*/ 1272743 h 6858000"/>
              <a:gd name="connsiteX1882" fmla="*/ 714443 w 7251911"/>
              <a:gd name="connsiteY1882" fmla="*/ 1264080 h 6858000"/>
              <a:gd name="connsiteX1883" fmla="*/ 673840 w 7251911"/>
              <a:gd name="connsiteY1883" fmla="*/ 1265675 h 6858000"/>
              <a:gd name="connsiteX1884" fmla="*/ 647557 w 7251911"/>
              <a:gd name="connsiteY1884" fmla="*/ 1269471 h 6858000"/>
              <a:gd name="connsiteX1885" fmla="*/ 617519 w 7251911"/>
              <a:gd name="connsiteY1885" fmla="*/ 1265675 h 6858000"/>
              <a:gd name="connsiteX1886" fmla="*/ 583726 w 7251911"/>
              <a:gd name="connsiteY1886" fmla="*/ 1265675 h 6858000"/>
              <a:gd name="connsiteX1887" fmla="*/ 579972 w 7251911"/>
              <a:gd name="connsiteY1887" fmla="*/ 1242896 h 6858000"/>
              <a:gd name="connsiteX1888" fmla="*/ 560259 w 7251911"/>
              <a:gd name="connsiteY1888" fmla="*/ 1228659 h 6858000"/>
              <a:gd name="connsiteX1889" fmla="*/ 553362 w 7251911"/>
              <a:gd name="connsiteY1889" fmla="*/ 1229434 h 6858000"/>
              <a:gd name="connsiteX1890" fmla="*/ 539546 w 7251911"/>
              <a:gd name="connsiteY1890" fmla="*/ 1233707 h 6858000"/>
              <a:gd name="connsiteX1891" fmla="*/ 398661 w 7251911"/>
              <a:gd name="connsiteY1891" fmla="*/ 1234295 h 6858000"/>
              <a:gd name="connsiteX1892" fmla="*/ 353395 w 7251911"/>
              <a:gd name="connsiteY1892" fmla="*/ 1228657 h 6858000"/>
              <a:gd name="connsiteX1893" fmla="*/ 286897 w 7251911"/>
              <a:gd name="connsiteY1893" fmla="*/ 1233017 h 6858000"/>
              <a:gd name="connsiteX1894" fmla="*/ 237384 w 7251911"/>
              <a:gd name="connsiteY1894" fmla="*/ 1229379 h 6858000"/>
              <a:gd name="connsiteX1895" fmla="*/ 228569 w 7251911"/>
              <a:gd name="connsiteY1895" fmla="*/ 1187822 h 6858000"/>
              <a:gd name="connsiteX1896" fmla="*/ 261658 w 7251911"/>
              <a:gd name="connsiteY1896" fmla="*/ 1162864 h 6858000"/>
              <a:gd name="connsiteX1897" fmla="*/ 287302 w 7251911"/>
              <a:gd name="connsiteY1897" fmla="*/ 1197666 h 6858000"/>
              <a:gd name="connsiteX1898" fmla="*/ 306101 w 7251911"/>
              <a:gd name="connsiteY1898" fmla="*/ 1191158 h 6858000"/>
              <a:gd name="connsiteX1899" fmla="*/ 304491 w 7251911"/>
              <a:gd name="connsiteY1899" fmla="*/ 1171992 h 6858000"/>
              <a:gd name="connsiteX1900" fmla="*/ 351356 w 7251911"/>
              <a:gd name="connsiteY1900" fmla="*/ 1148750 h 6858000"/>
              <a:gd name="connsiteX1901" fmla="*/ 369069 w 7251911"/>
              <a:gd name="connsiteY1901" fmla="*/ 1150956 h 6858000"/>
              <a:gd name="connsiteX1902" fmla="*/ 388022 w 7251911"/>
              <a:gd name="connsiteY1902" fmla="*/ 1143202 h 6858000"/>
              <a:gd name="connsiteX1903" fmla="*/ 379422 w 7251911"/>
              <a:gd name="connsiteY1903" fmla="*/ 1132016 h 6858000"/>
              <a:gd name="connsiteX1904" fmla="*/ 367196 w 7251911"/>
              <a:gd name="connsiteY1904" fmla="*/ 1117850 h 6858000"/>
              <a:gd name="connsiteX1905" fmla="*/ 387808 w 7251911"/>
              <a:gd name="connsiteY1905" fmla="*/ 1112832 h 6858000"/>
              <a:gd name="connsiteX1906" fmla="*/ 684098 w 7251911"/>
              <a:gd name="connsiteY1906" fmla="*/ 1092841 h 6858000"/>
              <a:gd name="connsiteX1907" fmla="*/ 700789 w 7251911"/>
              <a:gd name="connsiteY1907" fmla="*/ 1091226 h 6858000"/>
              <a:gd name="connsiteX1908" fmla="*/ 701531 w 7251911"/>
              <a:gd name="connsiteY1908" fmla="*/ 1082970 h 6858000"/>
              <a:gd name="connsiteX1909" fmla="*/ 688859 w 7251911"/>
              <a:gd name="connsiteY1909" fmla="*/ 1075851 h 6858000"/>
              <a:gd name="connsiteX1910" fmla="*/ 673840 w 7251911"/>
              <a:gd name="connsiteY1910" fmla="*/ 1075851 h 6858000"/>
              <a:gd name="connsiteX1911" fmla="*/ 673840 w 7251911"/>
              <a:gd name="connsiteY1911" fmla="*/ 1068259 h 6858000"/>
              <a:gd name="connsiteX1912" fmla="*/ 673840 w 7251911"/>
              <a:gd name="connsiteY1912" fmla="*/ 1064462 h 6858000"/>
              <a:gd name="connsiteX1913" fmla="*/ 745179 w 7251911"/>
              <a:gd name="connsiteY1913" fmla="*/ 1049276 h 6858000"/>
              <a:gd name="connsiteX1914" fmla="*/ 790236 w 7251911"/>
              <a:gd name="connsiteY1914" fmla="*/ 1030294 h 6858000"/>
              <a:gd name="connsiteX1915" fmla="*/ 797746 w 7251911"/>
              <a:gd name="connsiteY1915" fmla="*/ 1022701 h 6858000"/>
              <a:gd name="connsiteX1916" fmla="*/ 786481 w 7251911"/>
              <a:gd name="connsiteY1916" fmla="*/ 1015108 h 6858000"/>
              <a:gd name="connsiteX1917" fmla="*/ 752689 w 7251911"/>
              <a:gd name="connsiteY1917" fmla="*/ 1015108 h 6858000"/>
              <a:gd name="connsiteX1918" fmla="*/ 745179 w 7251911"/>
              <a:gd name="connsiteY1918" fmla="*/ 1011312 h 6858000"/>
              <a:gd name="connsiteX1919" fmla="*/ 748934 w 7251911"/>
              <a:gd name="connsiteY1919" fmla="*/ 1003718 h 6858000"/>
              <a:gd name="connsiteX1920" fmla="*/ 771462 w 7251911"/>
              <a:gd name="connsiteY1920" fmla="*/ 996126 h 6858000"/>
              <a:gd name="connsiteX1921" fmla="*/ 805255 w 7251911"/>
              <a:gd name="connsiteY1921" fmla="*/ 996126 h 6858000"/>
              <a:gd name="connsiteX1922" fmla="*/ 809010 w 7251911"/>
              <a:gd name="connsiteY1922" fmla="*/ 980940 h 6858000"/>
              <a:gd name="connsiteX1923" fmla="*/ 809010 w 7251911"/>
              <a:gd name="connsiteY1923" fmla="*/ 973347 h 6858000"/>
              <a:gd name="connsiteX1924" fmla="*/ 752689 w 7251911"/>
              <a:gd name="connsiteY1924" fmla="*/ 950568 h 6858000"/>
              <a:gd name="connsiteX1925" fmla="*/ 621274 w 7251911"/>
              <a:gd name="connsiteY1925" fmla="*/ 958161 h 6858000"/>
              <a:gd name="connsiteX1926" fmla="*/ 602500 w 7251911"/>
              <a:gd name="connsiteY1926" fmla="*/ 950568 h 6858000"/>
              <a:gd name="connsiteX1927" fmla="*/ 621274 w 7251911"/>
              <a:gd name="connsiteY1927" fmla="*/ 942975 h 6858000"/>
              <a:gd name="connsiteX1928" fmla="*/ 666330 w 7251911"/>
              <a:gd name="connsiteY1928" fmla="*/ 935382 h 6858000"/>
              <a:gd name="connsiteX1929" fmla="*/ 715142 w 7251911"/>
              <a:gd name="connsiteY1929" fmla="*/ 935382 h 6858000"/>
              <a:gd name="connsiteX1930" fmla="*/ 790236 w 7251911"/>
              <a:gd name="connsiteY1930" fmla="*/ 931586 h 6858000"/>
              <a:gd name="connsiteX1931" fmla="*/ 917897 w 7251911"/>
              <a:gd name="connsiteY1931" fmla="*/ 882232 h 6858000"/>
              <a:gd name="connsiteX1932" fmla="*/ 940425 w 7251911"/>
              <a:gd name="connsiteY1932" fmla="*/ 872266 h 6858000"/>
              <a:gd name="connsiteX1933" fmla="*/ 942362 w 7251911"/>
              <a:gd name="connsiteY1933" fmla="*/ 872144 h 6858000"/>
              <a:gd name="connsiteX1934" fmla="*/ 872562 w 7251911"/>
              <a:gd name="connsiteY1934" fmla="*/ 863450 h 6858000"/>
              <a:gd name="connsiteX1935" fmla="*/ 855083 w 7251911"/>
              <a:gd name="connsiteY1935" fmla="*/ 859453 h 6858000"/>
              <a:gd name="connsiteX1936" fmla="*/ 814672 w 7251911"/>
              <a:gd name="connsiteY1936" fmla="*/ 859453 h 6858000"/>
              <a:gd name="connsiteX1937" fmla="*/ 814037 w 7251911"/>
              <a:gd name="connsiteY1937" fmla="*/ 859953 h 6858000"/>
              <a:gd name="connsiteX1938" fmla="*/ 812668 w 7251911"/>
              <a:gd name="connsiteY1938" fmla="*/ 859453 h 6858000"/>
              <a:gd name="connsiteX1939" fmla="*/ 767708 w 7251911"/>
              <a:gd name="connsiteY1939" fmla="*/ 859453 h 6858000"/>
              <a:gd name="connsiteX1940" fmla="*/ 711387 w 7251911"/>
              <a:gd name="connsiteY1940" fmla="*/ 821488 h 6858000"/>
              <a:gd name="connsiteX1941" fmla="*/ 711387 w 7251911"/>
              <a:gd name="connsiteY1941" fmla="*/ 813895 h 6858000"/>
              <a:gd name="connsiteX1942" fmla="*/ 726406 w 7251911"/>
              <a:gd name="connsiteY1942" fmla="*/ 783524 h 6858000"/>
              <a:gd name="connsiteX1943" fmla="*/ 748934 w 7251911"/>
              <a:gd name="connsiteY1943" fmla="*/ 760745 h 6858000"/>
              <a:gd name="connsiteX1944" fmla="*/ 775687 w 7251911"/>
              <a:gd name="connsiteY1944" fmla="*/ 745084 h 6858000"/>
              <a:gd name="connsiteX1945" fmla="*/ 775778 w 7251911"/>
              <a:gd name="connsiteY1945" fmla="*/ 744694 h 6858000"/>
              <a:gd name="connsiteX1946" fmla="*/ 752144 w 7251911"/>
              <a:gd name="connsiteY1946" fmla="*/ 739087 h 6858000"/>
              <a:gd name="connsiteX1947" fmla="*/ 700276 w 7251911"/>
              <a:gd name="connsiteY1947" fmla="*/ 738316 h 6858000"/>
              <a:gd name="connsiteX1948" fmla="*/ 687381 w 7251911"/>
              <a:gd name="connsiteY1948" fmla="*/ 745560 h 6858000"/>
              <a:gd name="connsiteX1949" fmla="*/ 675108 w 7251911"/>
              <a:gd name="connsiteY1949" fmla="*/ 747824 h 6858000"/>
              <a:gd name="connsiteX1950" fmla="*/ 631654 w 7251911"/>
              <a:gd name="connsiteY1950" fmla="*/ 743676 h 6858000"/>
              <a:gd name="connsiteX1951" fmla="*/ 578622 w 7251911"/>
              <a:gd name="connsiteY1951" fmla="*/ 752242 h 6858000"/>
              <a:gd name="connsiteX1952" fmla="*/ 565883 w 7251911"/>
              <a:gd name="connsiteY1952" fmla="*/ 758242 h 6858000"/>
              <a:gd name="connsiteX1953" fmla="*/ 552524 w 7251911"/>
              <a:gd name="connsiteY1953" fmla="*/ 769221 h 6858000"/>
              <a:gd name="connsiteX1954" fmla="*/ 523778 w 7251911"/>
              <a:gd name="connsiteY1954" fmla="*/ 759319 h 6858000"/>
              <a:gd name="connsiteX1955" fmla="*/ 508904 w 7251911"/>
              <a:gd name="connsiteY1955" fmla="*/ 718272 h 6858000"/>
              <a:gd name="connsiteX1956" fmla="*/ 538318 w 7251911"/>
              <a:gd name="connsiteY1956" fmla="*/ 706764 h 6858000"/>
              <a:gd name="connsiteX1957" fmla="*/ 562604 w 7251911"/>
              <a:gd name="connsiteY1957" fmla="*/ 688295 h 6858000"/>
              <a:gd name="connsiteX1958" fmla="*/ 575712 w 7251911"/>
              <a:gd name="connsiteY1958" fmla="*/ 711421 h 6858000"/>
              <a:gd name="connsiteX1959" fmla="*/ 600057 w 7251911"/>
              <a:gd name="connsiteY1959" fmla="*/ 724568 h 6858000"/>
              <a:gd name="connsiteX1960" fmla="*/ 627659 w 7251911"/>
              <a:gd name="connsiteY1960" fmla="*/ 711570 h 6858000"/>
              <a:gd name="connsiteX1961" fmla="*/ 637547 w 7251911"/>
              <a:gd name="connsiteY1961" fmla="*/ 696365 h 6858000"/>
              <a:gd name="connsiteX1962" fmla="*/ 680380 w 7251911"/>
              <a:gd name="connsiteY1962" fmla="*/ 705494 h 6858000"/>
              <a:gd name="connsiteX1963" fmla="*/ 736823 w 7251911"/>
              <a:gd name="connsiteY1963" fmla="*/ 669537 h 6858000"/>
              <a:gd name="connsiteX1964" fmla="*/ 798348 w 7251911"/>
              <a:gd name="connsiteY1964" fmla="*/ 656971 h 6858000"/>
              <a:gd name="connsiteX1965" fmla="*/ 818551 w 7251911"/>
              <a:gd name="connsiteY1965" fmla="*/ 656779 h 6858000"/>
              <a:gd name="connsiteX1966" fmla="*/ 824029 w 7251911"/>
              <a:gd name="connsiteY1966" fmla="*/ 650647 h 6858000"/>
              <a:gd name="connsiteX1967" fmla="*/ 839047 w 7251911"/>
              <a:gd name="connsiteY1967" fmla="*/ 646851 h 6858000"/>
              <a:gd name="connsiteX1968" fmla="*/ 880349 w 7251911"/>
              <a:gd name="connsiteY1968" fmla="*/ 639258 h 6858000"/>
              <a:gd name="connsiteX1969" fmla="*/ 895368 w 7251911"/>
              <a:gd name="connsiteY1969" fmla="*/ 635461 h 6858000"/>
              <a:gd name="connsiteX1970" fmla="*/ 925406 w 7251911"/>
              <a:gd name="connsiteY1970" fmla="*/ 635461 h 6858000"/>
              <a:gd name="connsiteX1971" fmla="*/ 977972 w 7251911"/>
              <a:gd name="connsiteY1971" fmla="*/ 646851 h 6858000"/>
              <a:gd name="connsiteX1972" fmla="*/ 1015520 w 7251911"/>
              <a:gd name="connsiteY1972" fmla="*/ 643054 h 6858000"/>
              <a:gd name="connsiteX1973" fmla="*/ 1040138 w 7251911"/>
              <a:gd name="connsiteY1973" fmla="*/ 631707 h 6858000"/>
              <a:gd name="connsiteX1974" fmla="*/ 1039376 w 7251911"/>
              <a:gd name="connsiteY1974" fmla="*/ 631361 h 6858000"/>
              <a:gd name="connsiteX1975" fmla="*/ 1016117 w 7251911"/>
              <a:gd name="connsiteY1975" fmla="*/ 609499 h 6858000"/>
              <a:gd name="connsiteX1976" fmla="*/ 1006896 w 7251911"/>
              <a:gd name="connsiteY1976" fmla="*/ 603294 h 6858000"/>
              <a:gd name="connsiteX1977" fmla="*/ 992499 w 7251911"/>
              <a:gd name="connsiteY1977" fmla="*/ 606558 h 6858000"/>
              <a:gd name="connsiteX1978" fmla="*/ 980488 w 7251911"/>
              <a:gd name="connsiteY1978" fmla="*/ 622762 h 6858000"/>
              <a:gd name="connsiteX1979" fmla="*/ 954330 w 7251911"/>
              <a:gd name="connsiteY1979" fmla="*/ 608125 h 6858000"/>
              <a:gd name="connsiteX1980" fmla="*/ 939826 w 7251911"/>
              <a:gd name="connsiteY1980" fmla="*/ 596204 h 6858000"/>
              <a:gd name="connsiteX1981" fmla="*/ 906523 w 7251911"/>
              <a:gd name="connsiteY1981" fmla="*/ 590792 h 6858000"/>
              <a:gd name="connsiteX1982" fmla="*/ 842768 w 7251911"/>
              <a:gd name="connsiteY1982" fmla="*/ 589172 h 6858000"/>
              <a:gd name="connsiteX1983" fmla="*/ 795068 w 7251911"/>
              <a:gd name="connsiteY1983" fmla="*/ 587024 h 6858000"/>
              <a:gd name="connsiteX1984" fmla="*/ 774504 w 7251911"/>
              <a:gd name="connsiteY1984" fmla="*/ 575612 h 6858000"/>
              <a:gd name="connsiteX1985" fmla="*/ 768493 w 7251911"/>
              <a:gd name="connsiteY1985" fmla="*/ 559692 h 6858000"/>
              <a:gd name="connsiteX1986" fmla="*/ 733329 w 7251911"/>
              <a:gd name="connsiteY1986" fmla="*/ 569219 h 6858000"/>
              <a:gd name="connsiteX1987" fmla="*/ 726602 w 7251911"/>
              <a:gd name="connsiteY1987" fmla="*/ 591139 h 6858000"/>
              <a:gd name="connsiteX1988" fmla="*/ 662167 w 7251911"/>
              <a:gd name="connsiteY1988" fmla="*/ 562884 h 6858000"/>
              <a:gd name="connsiteX1989" fmla="*/ 612809 w 7251911"/>
              <a:gd name="connsiteY1989" fmla="*/ 558001 h 6858000"/>
              <a:gd name="connsiteX1990" fmla="*/ 525545 w 7251911"/>
              <a:gd name="connsiteY1990" fmla="*/ 568625 h 6858000"/>
              <a:gd name="connsiteX1991" fmla="*/ 498301 w 7251911"/>
              <a:gd name="connsiteY1991" fmla="*/ 562703 h 6858000"/>
              <a:gd name="connsiteX1992" fmla="*/ 404607 w 7251911"/>
              <a:gd name="connsiteY1992" fmla="*/ 544712 h 6858000"/>
              <a:gd name="connsiteX1993" fmla="*/ 370064 w 7251911"/>
              <a:gd name="connsiteY1993" fmla="*/ 549259 h 6858000"/>
              <a:gd name="connsiteX1994" fmla="*/ 311283 w 7251911"/>
              <a:gd name="connsiteY1994" fmla="*/ 555845 h 6858000"/>
              <a:gd name="connsiteX1995" fmla="*/ 292222 w 7251911"/>
              <a:gd name="connsiteY1995" fmla="*/ 548414 h 6858000"/>
              <a:gd name="connsiteX1996" fmla="*/ 289681 w 7251911"/>
              <a:gd name="connsiteY1996" fmla="*/ 536719 h 6858000"/>
              <a:gd name="connsiteX1997" fmla="*/ 286676 w 7251911"/>
              <a:gd name="connsiteY1997" fmla="*/ 528758 h 6858000"/>
              <a:gd name="connsiteX1998" fmla="*/ 242912 w 7251911"/>
              <a:gd name="connsiteY1998" fmla="*/ 527100 h 6858000"/>
              <a:gd name="connsiteX1999" fmla="*/ 231366 w 7251911"/>
              <a:gd name="connsiteY1999" fmla="*/ 539570 h 6858000"/>
              <a:gd name="connsiteX2000" fmla="*/ 187089 w 7251911"/>
              <a:gd name="connsiteY2000" fmla="*/ 558077 h 6858000"/>
              <a:gd name="connsiteX2001" fmla="*/ 180147 w 7251911"/>
              <a:gd name="connsiteY2001" fmla="*/ 549626 h 6858000"/>
              <a:gd name="connsiteX2002" fmla="*/ 166573 w 7251911"/>
              <a:gd name="connsiteY2002" fmla="*/ 530235 h 6858000"/>
              <a:gd name="connsiteX2003" fmla="*/ 127056 w 7251911"/>
              <a:gd name="connsiteY2003" fmla="*/ 526577 h 6858000"/>
              <a:gd name="connsiteX2004" fmla="*/ 85105 w 7251911"/>
              <a:gd name="connsiteY2004" fmla="*/ 526410 h 6858000"/>
              <a:gd name="connsiteX2005" fmla="*/ 68478 w 7251911"/>
              <a:gd name="connsiteY2005" fmla="*/ 515488 h 6858000"/>
              <a:gd name="connsiteX2006" fmla="*/ 49727 w 7251911"/>
              <a:gd name="connsiteY2006" fmla="*/ 505567 h 6858000"/>
              <a:gd name="connsiteX2007" fmla="*/ 35640 w 7251911"/>
              <a:gd name="connsiteY2007" fmla="*/ 506341 h 6858000"/>
              <a:gd name="connsiteX2008" fmla="*/ 16114 w 7251911"/>
              <a:gd name="connsiteY2008" fmla="*/ 502644 h 6858000"/>
              <a:gd name="connsiteX2009" fmla="*/ 23259 w 7251911"/>
              <a:gd name="connsiteY2009" fmla="*/ 493420 h 6858000"/>
              <a:gd name="connsiteX2010" fmla="*/ 0 w 7251911"/>
              <a:gd name="connsiteY2010" fmla="*/ 471558 h 6858000"/>
              <a:gd name="connsiteX2011" fmla="*/ 8684 w 7251911"/>
              <a:gd name="connsiteY2011" fmla="*/ 401837 h 6858000"/>
              <a:gd name="connsiteX2012" fmla="*/ 38468 w 7251911"/>
              <a:gd name="connsiteY2012" fmla="*/ 419454 h 6858000"/>
              <a:gd name="connsiteX2013" fmla="*/ 112898 w 7251911"/>
              <a:gd name="connsiteY2013" fmla="*/ 447690 h 6858000"/>
              <a:gd name="connsiteX2014" fmla="*/ 163031 w 7251911"/>
              <a:gd name="connsiteY2014" fmla="*/ 446348 h 6858000"/>
              <a:gd name="connsiteX2015" fmla="*/ 183177 w 7251911"/>
              <a:gd name="connsiteY2015" fmla="*/ 445065 h 6858000"/>
              <a:gd name="connsiteX2016" fmla="*/ 174578 w 7251911"/>
              <a:gd name="connsiteY2016" fmla="*/ 433879 h 6858000"/>
              <a:gd name="connsiteX2017" fmla="*/ 163544 w 7251911"/>
              <a:gd name="connsiteY2017" fmla="*/ 426183 h 6858000"/>
              <a:gd name="connsiteX2018" fmla="*/ 151318 w 7251911"/>
              <a:gd name="connsiteY2018" fmla="*/ 412017 h 6858000"/>
              <a:gd name="connsiteX2019" fmla="*/ 175711 w 7251911"/>
              <a:gd name="connsiteY2019" fmla="*/ 408734 h 6858000"/>
              <a:gd name="connsiteX2020" fmla="*/ 217041 w 7251911"/>
              <a:gd name="connsiteY2020" fmla="*/ 413881 h 6858000"/>
              <a:gd name="connsiteX2021" fmla="*/ 296123 w 7251911"/>
              <a:gd name="connsiteY2021" fmla="*/ 404767 h 6858000"/>
              <a:gd name="connsiteX2022" fmla="*/ 307932 w 7251911"/>
              <a:gd name="connsiteY2022" fmla="*/ 406237 h 6858000"/>
              <a:gd name="connsiteX2023" fmla="*/ 321399 w 7251911"/>
              <a:gd name="connsiteY2023" fmla="*/ 410443 h 6858000"/>
              <a:gd name="connsiteX2024" fmla="*/ 333362 w 7251911"/>
              <a:gd name="connsiteY2024" fmla="*/ 410669 h 6858000"/>
              <a:gd name="connsiteX2025" fmla="*/ 328233 w 7251911"/>
              <a:gd name="connsiteY2025" fmla="*/ 403709 h 6858000"/>
              <a:gd name="connsiteX2026" fmla="*/ 314194 w 7251911"/>
              <a:gd name="connsiteY2026" fmla="*/ 388053 h 6858000"/>
              <a:gd name="connsiteX2027" fmla="*/ 315745 w 7251911"/>
              <a:gd name="connsiteY2027" fmla="*/ 375602 h 6858000"/>
              <a:gd name="connsiteX2028" fmla="*/ 335426 w 7251911"/>
              <a:gd name="connsiteY2028" fmla="*/ 378054 h 6858000"/>
              <a:gd name="connsiteX2029" fmla="*/ 348428 w 7251911"/>
              <a:gd name="connsiteY2029" fmla="*/ 385995 h 6858000"/>
              <a:gd name="connsiteX2030" fmla="*/ 391106 w 7251911"/>
              <a:gd name="connsiteY2030" fmla="*/ 396368 h 6858000"/>
              <a:gd name="connsiteX2031" fmla="*/ 448181 w 7251911"/>
              <a:gd name="connsiteY2031" fmla="*/ 403477 h 6858000"/>
              <a:gd name="connsiteX2032" fmla="*/ 473922 w 7251911"/>
              <a:gd name="connsiteY2032" fmla="*/ 405419 h 6858000"/>
              <a:gd name="connsiteX2033" fmla="*/ 468065 w 7251911"/>
              <a:gd name="connsiteY2033" fmla="*/ 388253 h 6858000"/>
              <a:gd name="connsiteX2034" fmla="*/ 459155 w 7251911"/>
              <a:gd name="connsiteY2034" fmla="*/ 379557 h 6858000"/>
              <a:gd name="connsiteX2035" fmla="*/ 466300 w 7251911"/>
              <a:gd name="connsiteY2035" fmla="*/ 370332 h 6858000"/>
              <a:gd name="connsiteX2036" fmla="*/ 577743 w 7251911"/>
              <a:gd name="connsiteY2036" fmla="*/ 326054 h 6858000"/>
              <a:gd name="connsiteX2037" fmla="*/ 580952 w 7251911"/>
              <a:gd name="connsiteY2037" fmla="*/ 316339 h 6858000"/>
              <a:gd name="connsiteX2038" fmla="*/ 605965 w 7251911"/>
              <a:gd name="connsiteY2038" fmla="*/ 308076 h 6858000"/>
              <a:gd name="connsiteX2039" fmla="*/ 734405 w 7251911"/>
              <a:gd name="connsiteY2039" fmla="*/ 303844 h 6858000"/>
              <a:gd name="connsiteX2040" fmla="*/ 821360 w 7251911"/>
              <a:gd name="connsiteY2040" fmla="*/ 295710 h 6858000"/>
              <a:gd name="connsiteX2041" fmla="*/ 856523 w 7251911"/>
              <a:gd name="connsiteY2041" fmla="*/ 286182 h 6858000"/>
              <a:gd name="connsiteX2042" fmla="*/ 885007 w 7251911"/>
              <a:gd name="connsiteY2042" fmla="*/ 282144 h 6858000"/>
              <a:gd name="connsiteX2043" fmla="*/ 988589 w 7251911"/>
              <a:gd name="connsiteY2043" fmla="*/ 284931 h 6858000"/>
              <a:gd name="connsiteX2044" fmla="*/ 1107034 w 7251911"/>
              <a:gd name="connsiteY2044" fmla="*/ 280719 h 6858000"/>
              <a:gd name="connsiteX2045" fmla="*/ 1138106 w 7251911"/>
              <a:gd name="connsiteY2045" fmla="*/ 271946 h 6858000"/>
              <a:gd name="connsiteX2046" fmla="*/ 1147858 w 7251911"/>
              <a:gd name="connsiteY2046" fmla="*/ 267925 h 6858000"/>
              <a:gd name="connsiteX2047" fmla="*/ 1135858 w 7251911"/>
              <a:gd name="connsiteY2047" fmla="*/ 269896 h 6858000"/>
              <a:gd name="connsiteX2048" fmla="*/ 1072008 w 7251911"/>
              <a:gd name="connsiteY2048" fmla="*/ 266194 h 6858000"/>
              <a:gd name="connsiteX2049" fmla="*/ 1045717 w 7251911"/>
              <a:gd name="connsiteY2049" fmla="*/ 266194 h 6858000"/>
              <a:gd name="connsiteX2050" fmla="*/ 1008159 w 7251911"/>
              <a:gd name="connsiteY2050" fmla="*/ 267428 h 6858000"/>
              <a:gd name="connsiteX2051" fmla="*/ 970600 w 7251911"/>
              <a:gd name="connsiteY2051" fmla="*/ 266194 h 6858000"/>
              <a:gd name="connsiteX2052" fmla="*/ 951821 w 7251911"/>
              <a:gd name="connsiteY2052" fmla="*/ 267428 h 6858000"/>
              <a:gd name="connsiteX2053" fmla="*/ 809098 w 7251911"/>
              <a:gd name="connsiteY2053" fmla="*/ 267428 h 6858000"/>
              <a:gd name="connsiteX2054" fmla="*/ 718958 w 7251911"/>
              <a:gd name="connsiteY2054" fmla="*/ 266194 h 6858000"/>
              <a:gd name="connsiteX2055" fmla="*/ 700178 w 7251911"/>
              <a:gd name="connsiteY2055" fmla="*/ 262492 h 6858000"/>
              <a:gd name="connsiteX2056" fmla="*/ 733981 w 7251911"/>
              <a:gd name="connsiteY2056" fmla="*/ 260024 h 6858000"/>
              <a:gd name="connsiteX2057" fmla="*/ 779051 w 7251911"/>
              <a:gd name="connsiteY2057" fmla="*/ 260024 h 6858000"/>
              <a:gd name="connsiteX2058" fmla="*/ 797831 w 7251911"/>
              <a:gd name="connsiteY2058" fmla="*/ 255088 h 6858000"/>
              <a:gd name="connsiteX2059" fmla="*/ 809098 w 7251911"/>
              <a:gd name="connsiteY2059" fmla="*/ 252620 h 6858000"/>
              <a:gd name="connsiteX2060" fmla="*/ 876704 w 7251911"/>
              <a:gd name="connsiteY2060" fmla="*/ 252620 h 6858000"/>
              <a:gd name="connsiteX2061" fmla="*/ 887971 w 7251911"/>
              <a:gd name="connsiteY2061" fmla="*/ 252620 h 6858000"/>
              <a:gd name="connsiteX2062" fmla="*/ 891727 w 7251911"/>
              <a:gd name="connsiteY2062" fmla="*/ 250152 h 6858000"/>
              <a:gd name="connsiteX2063" fmla="*/ 891727 w 7251911"/>
              <a:gd name="connsiteY2063" fmla="*/ 248918 h 6858000"/>
              <a:gd name="connsiteX2064" fmla="*/ 887971 w 7251911"/>
              <a:gd name="connsiteY2064" fmla="*/ 248918 h 6858000"/>
              <a:gd name="connsiteX2065" fmla="*/ 809098 w 7251911"/>
              <a:gd name="connsiteY2065" fmla="*/ 246450 h 6858000"/>
              <a:gd name="connsiteX2066" fmla="*/ 756516 w 7251911"/>
              <a:gd name="connsiteY2066" fmla="*/ 243982 h 6858000"/>
              <a:gd name="connsiteX2067" fmla="*/ 749004 w 7251911"/>
              <a:gd name="connsiteY2067" fmla="*/ 242748 h 6858000"/>
              <a:gd name="connsiteX2068" fmla="*/ 685155 w 7251911"/>
              <a:gd name="connsiteY2068" fmla="*/ 245216 h 6858000"/>
              <a:gd name="connsiteX2069" fmla="*/ 655108 w 7251911"/>
              <a:gd name="connsiteY2069" fmla="*/ 246450 h 6858000"/>
              <a:gd name="connsiteX2070" fmla="*/ 636329 w 7251911"/>
              <a:gd name="connsiteY2070" fmla="*/ 242748 h 6858000"/>
              <a:gd name="connsiteX2071" fmla="*/ 643840 w 7251911"/>
              <a:gd name="connsiteY2071" fmla="*/ 235344 h 6858000"/>
              <a:gd name="connsiteX2072" fmla="*/ 677643 w 7251911"/>
              <a:gd name="connsiteY2072" fmla="*/ 231642 h 6858000"/>
              <a:gd name="connsiteX2073" fmla="*/ 711446 w 7251911"/>
              <a:gd name="connsiteY2073" fmla="*/ 231642 h 6858000"/>
              <a:gd name="connsiteX2074" fmla="*/ 726469 w 7251911"/>
              <a:gd name="connsiteY2074" fmla="*/ 230408 h 6858000"/>
              <a:gd name="connsiteX2075" fmla="*/ 688911 w 7251911"/>
              <a:gd name="connsiteY2075" fmla="*/ 229174 h 6858000"/>
              <a:gd name="connsiteX2076" fmla="*/ 696422 w 7251911"/>
              <a:gd name="connsiteY2076" fmla="*/ 220536 h 6858000"/>
              <a:gd name="connsiteX2077" fmla="*/ 718958 w 7251911"/>
              <a:gd name="connsiteY2077" fmla="*/ 218068 h 6858000"/>
              <a:gd name="connsiteX2078" fmla="*/ 722713 w 7251911"/>
              <a:gd name="connsiteY2078" fmla="*/ 214366 h 6858000"/>
              <a:gd name="connsiteX2079" fmla="*/ 715202 w 7251911"/>
              <a:gd name="connsiteY2079" fmla="*/ 213132 h 6858000"/>
              <a:gd name="connsiteX2080" fmla="*/ 662620 w 7251911"/>
              <a:gd name="connsiteY2080" fmla="*/ 214366 h 6858000"/>
              <a:gd name="connsiteX2081" fmla="*/ 628817 w 7251911"/>
              <a:gd name="connsiteY2081" fmla="*/ 214366 h 6858000"/>
              <a:gd name="connsiteX2082" fmla="*/ 595014 w 7251911"/>
              <a:gd name="connsiteY2082" fmla="*/ 210664 h 6858000"/>
              <a:gd name="connsiteX2083" fmla="*/ 572479 w 7251911"/>
              <a:gd name="connsiteY2083" fmla="*/ 204494 h 6858000"/>
              <a:gd name="connsiteX2084" fmla="*/ 553700 w 7251911"/>
              <a:gd name="connsiteY2084" fmla="*/ 200792 h 6858000"/>
              <a:gd name="connsiteX2085" fmla="*/ 534921 w 7251911"/>
              <a:gd name="connsiteY2085" fmla="*/ 200792 h 6858000"/>
              <a:gd name="connsiteX2086" fmla="*/ 527409 w 7251911"/>
              <a:gd name="connsiteY2086" fmla="*/ 194622 h 6858000"/>
              <a:gd name="connsiteX2087" fmla="*/ 546188 w 7251911"/>
              <a:gd name="connsiteY2087" fmla="*/ 189686 h 6858000"/>
              <a:gd name="connsiteX2088" fmla="*/ 591258 w 7251911"/>
              <a:gd name="connsiteY2088" fmla="*/ 189686 h 6858000"/>
              <a:gd name="connsiteX2089" fmla="*/ 640085 w 7251911"/>
              <a:gd name="connsiteY2089" fmla="*/ 189686 h 6858000"/>
              <a:gd name="connsiteX2090" fmla="*/ 681399 w 7251911"/>
              <a:gd name="connsiteY2090" fmla="*/ 187218 h 6858000"/>
              <a:gd name="connsiteX2091" fmla="*/ 696422 w 7251911"/>
              <a:gd name="connsiteY2091" fmla="*/ 177346 h 6858000"/>
              <a:gd name="connsiteX2092" fmla="*/ 715202 w 7251911"/>
              <a:gd name="connsiteY2092" fmla="*/ 171176 h 6858000"/>
              <a:gd name="connsiteX2093" fmla="*/ 756516 w 7251911"/>
              <a:gd name="connsiteY2093" fmla="*/ 172410 h 6858000"/>
              <a:gd name="connsiteX2094" fmla="*/ 775295 w 7251911"/>
              <a:gd name="connsiteY2094" fmla="*/ 169942 h 6858000"/>
              <a:gd name="connsiteX2095" fmla="*/ 790319 w 7251911"/>
              <a:gd name="connsiteY2095" fmla="*/ 167474 h 6858000"/>
              <a:gd name="connsiteX2096" fmla="*/ 835389 w 7251911"/>
              <a:gd name="connsiteY2096" fmla="*/ 167474 h 6858000"/>
              <a:gd name="connsiteX2097" fmla="*/ 880459 w 7251911"/>
              <a:gd name="connsiteY2097" fmla="*/ 165006 h 6858000"/>
              <a:gd name="connsiteX2098" fmla="*/ 940553 w 7251911"/>
              <a:gd name="connsiteY2098" fmla="*/ 162538 h 6858000"/>
              <a:gd name="connsiteX2099" fmla="*/ 948065 w 7251911"/>
              <a:gd name="connsiteY2099" fmla="*/ 162538 h 6858000"/>
              <a:gd name="connsiteX2100" fmla="*/ 955577 w 7251911"/>
              <a:gd name="connsiteY2100" fmla="*/ 158836 h 6858000"/>
              <a:gd name="connsiteX2101" fmla="*/ 970600 w 7251911"/>
              <a:gd name="connsiteY2101" fmla="*/ 161303 h 6858000"/>
              <a:gd name="connsiteX2102" fmla="*/ 996891 w 7251911"/>
              <a:gd name="connsiteY2102" fmla="*/ 158836 h 6858000"/>
              <a:gd name="connsiteX2103" fmla="*/ 1023182 w 7251911"/>
              <a:gd name="connsiteY2103" fmla="*/ 158836 h 6858000"/>
              <a:gd name="connsiteX2104" fmla="*/ 1041961 w 7251911"/>
              <a:gd name="connsiteY2104" fmla="*/ 157601 h 6858000"/>
              <a:gd name="connsiteX2105" fmla="*/ 1087032 w 7251911"/>
              <a:gd name="connsiteY2105" fmla="*/ 155133 h 6858000"/>
              <a:gd name="connsiteX2106" fmla="*/ 1109567 w 7251911"/>
              <a:gd name="connsiteY2106" fmla="*/ 153899 h 6858000"/>
              <a:gd name="connsiteX2107" fmla="*/ 1117079 w 7251911"/>
              <a:gd name="connsiteY2107" fmla="*/ 153899 h 6858000"/>
              <a:gd name="connsiteX2108" fmla="*/ 1195952 w 7251911"/>
              <a:gd name="connsiteY2108" fmla="*/ 152665 h 6858000"/>
              <a:gd name="connsiteX2109" fmla="*/ 1240638 w 7251911"/>
              <a:gd name="connsiteY2109" fmla="*/ 151931 h 6858000"/>
              <a:gd name="connsiteX2110" fmla="*/ 1241451 w 7251911"/>
              <a:gd name="connsiteY2110" fmla="*/ 148271 h 6858000"/>
              <a:gd name="connsiteX2111" fmla="*/ 1243312 w 7251911"/>
              <a:gd name="connsiteY2111" fmla="*/ 133331 h 6858000"/>
              <a:gd name="connsiteX2112" fmla="*/ 1221197 w 7251911"/>
              <a:gd name="connsiteY2112" fmla="*/ 134369 h 6858000"/>
              <a:gd name="connsiteX2113" fmla="*/ 1189553 w 7251911"/>
              <a:gd name="connsiteY2113" fmla="*/ 131692 h 6858000"/>
              <a:gd name="connsiteX2114" fmla="*/ 990833 w 7251911"/>
              <a:gd name="connsiteY2114" fmla="*/ 138549 h 6858000"/>
              <a:gd name="connsiteX2115" fmla="*/ 957065 w 7251911"/>
              <a:gd name="connsiteY2115" fmla="*/ 136871 h 6858000"/>
              <a:gd name="connsiteX2116" fmla="*/ 873212 w 7251911"/>
              <a:gd name="connsiteY2116" fmla="*/ 120105 h 6858000"/>
              <a:gd name="connsiteX2117" fmla="*/ 768544 w 7251911"/>
              <a:gd name="connsiteY2117" fmla="*/ 126033 h 6858000"/>
              <a:gd name="connsiteX2118" fmla="*/ 720272 w 7251911"/>
              <a:gd name="connsiteY2118" fmla="*/ 112435 h 6858000"/>
              <a:gd name="connsiteX2119" fmla="*/ 670604 w 7251911"/>
              <a:gd name="connsiteY2119" fmla="*/ 110041 h 6858000"/>
              <a:gd name="connsiteX2120" fmla="*/ 623632 w 7251911"/>
              <a:gd name="connsiteY2120" fmla="*/ 118098 h 6858000"/>
              <a:gd name="connsiteX2121" fmla="*/ 572568 w 7251911"/>
              <a:gd name="connsiteY2121" fmla="*/ 126910 h 6858000"/>
              <a:gd name="connsiteX2122" fmla="*/ 522793 w 7251911"/>
              <a:gd name="connsiteY2122" fmla="*/ 109331 h 6858000"/>
              <a:gd name="connsiteX2123" fmla="*/ 525119 w 7251911"/>
              <a:gd name="connsiteY2123" fmla="*/ 90656 h 6858000"/>
              <a:gd name="connsiteX2124" fmla="*/ 557849 w 7251911"/>
              <a:gd name="connsiteY2124" fmla="*/ 84618 h 6858000"/>
              <a:gd name="connsiteX2125" fmla="*/ 632530 w 7251911"/>
              <a:gd name="connsiteY2125" fmla="*/ 78748 h 6858000"/>
              <a:gd name="connsiteX2126" fmla="*/ 639210 w 7251911"/>
              <a:gd name="connsiteY2126" fmla="*/ 73258 h 6858000"/>
              <a:gd name="connsiteX2127" fmla="*/ 641429 w 7251911"/>
              <a:gd name="connsiteY2127" fmla="*/ 39398 h 6858000"/>
              <a:gd name="connsiteX2128" fmla="*/ 643707 w 7251911"/>
              <a:gd name="connsiteY2128" fmla="*/ 37153 h 6858000"/>
              <a:gd name="connsiteX2129" fmla="*/ 679395 w 7251911"/>
              <a:gd name="connsiteY2129" fmla="*/ 55506 h 6858000"/>
              <a:gd name="connsiteX2130" fmla="*/ 709692 w 7251911"/>
              <a:gd name="connsiteY2130" fmla="*/ 52958 h 6858000"/>
              <a:gd name="connsiteX2131" fmla="*/ 728646 w 7251911"/>
              <a:gd name="connsiteY2131" fmla="*/ 45204 h 6858000"/>
              <a:gd name="connsiteX2132" fmla="*/ 754851 w 7251911"/>
              <a:gd name="connsiteY2132" fmla="*/ 43411 h 6858000"/>
              <a:gd name="connsiteX2133" fmla="*/ 787844 w 7251911"/>
              <a:gd name="connsiteY2133" fmla="*/ 51313 h 6858000"/>
              <a:gd name="connsiteX2134" fmla="*/ 813430 w 7251911"/>
              <a:gd name="connsiteY2134" fmla="*/ 54500 h 6858000"/>
              <a:gd name="connsiteX2135" fmla="*/ 854915 w 7251911"/>
              <a:gd name="connsiteY2135" fmla="*/ 58403 h 6858000"/>
              <a:gd name="connsiteX2136" fmla="*/ 890234 w 7251911"/>
              <a:gd name="connsiteY2136" fmla="*/ 47630 h 6858000"/>
              <a:gd name="connsiteX2137" fmla="*/ 910273 w 7251911"/>
              <a:gd name="connsiteY2137" fmla="*/ 31161 h 6858000"/>
              <a:gd name="connsiteX2138" fmla="*/ 975996 w 7251911"/>
              <a:gd name="connsiteY2138" fmla="*/ 33025 h 6858000"/>
              <a:gd name="connsiteX2139" fmla="*/ 1156382 w 7251911"/>
              <a:gd name="connsiteY2139" fmla="*/ 28943 h 6858000"/>
              <a:gd name="connsiteX2140" fmla="*/ 1180822 w 7251911"/>
              <a:gd name="connsiteY2140" fmla="*/ 92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</a:cxnLst>
            <a:rect l="l" t="t" r="r" b="b"/>
            <a:pathLst>
              <a:path w="7251911" h="6858000">
                <a:moveTo>
                  <a:pt x="1482284" y="6561382"/>
                </a:moveTo>
                <a:lnTo>
                  <a:pt x="1480161" y="6561566"/>
                </a:lnTo>
                <a:lnTo>
                  <a:pt x="1481119" y="6561697"/>
                </a:lnTo>
                <a:lnTo>
                  <a:pt x="1483349" y="6562029"/>
                </a:lnTo>
                <a:close/>
                <a:moveTo>
                  <a:pt x="1001679" y="6534807"/>
                </a:moveTo>
                <a:cubicBezTo>
                  <a:pt x="1001679" y="6534807"/>
                  <a:pt x="1001679" y="6538603"/>
                  <a:pt x="997924" y="6538603"/>
                </a:cubicBezTo>
                <a:cubicBezTo>
                  <a:pt x="1001679" y="6546196"/>
                  <a:pt x="1005434" y="6542400"/>
                  <a:pt x="1012943" y="6542400"/>
                </a:cubicBezTo>
                <a:cubicBezTo>
                  <a:pt x="1016698" y="6542400"/>
                  <a:pt x="1016698" y="6546196"/>
                  <a:pt x="1016698" y="6546196"/>
                </a:cubicBezTo>
                <a:cubicBezTo>
                  <a:pt x="1016698" y="6549993"/>
                  <a:pt x="1016698" y="6557586"/>
                  <a:pt x="1012943" y="6553789"/>
                </a:cubicBezTo>
                <a:cubicBezTo>
                  <a:pt x="1009189" y="6553789"/>
                  <a:pt x="1005434" y="6561382"/>
                  <a:pt x="1001679" y="6561382"/>
                </a:cubicBezTo>
                <a:cubicBezTo>
                  <a:pt x="979151" y="6557586"/>
                  <a:pt x="960377" y="6568975"/>
                  <a:pt x="937849" y="6568975"/>
                </a:cubicBezTo>
                <a:cubicBezTo>
                  <a:pt x="870264" y="6568975"/>
                  <a:pt x="798924" y="6568975"/>
                  <a:pt x="731339" y="6568975"/>
                </a:cubicBezTo>
                <a:cubicBezTo>
                  <a:pt x="720075" y="6568975"/>
                  <a:pt x="709750" y="6569924"/>
                  <a:pt x="700832" y="6573246"/>
                </a:cubicBezTo>
                <a:lnTo>
                  <a:pt x="681585" y="6589394"/>
                </a:lnTo>
                <a:lnTo>
                  <a:pt x="688160" y="6588503"/>
                </a:lnTo>
                <a:cubicBezTo>
                  <a:pt x="699424" y="6587526"/>
                  <a:pt x="710688" y="6586689"/>
                  <a:pt x="720075" y="6585014"/>
                </a:cubicBezTo>
                <a:cubicBezTo>
                  <a:pt x="721014" y="6584735"/>
                  <a:pt x="725707" y="6584945"/>
                  <a:pt x="732219" y="6585433"/>
                </a:cubicBezTo>
                <a:lnTo>
                  <a:pt x="733535" y="6585553"/>
                </a:lnTo>
                <a:lnTo>
                  <a:pt x="736971" y="6581788"/>
                </a:lnTo>
                <a:cubicBezTo>
                  <a:pt x="738848" y="6581314"/>
                  <a:pt x="740726" y="6582263"/>
                  <a:pt x="742603" y="6584161"/>
                </a:cubicBezTo>
                <a:lnTo>
                  <a:pt x="756429" y="6587656"/>
                </a:lnTo>
                <a:lnTo>
                  <a:pt x="765640" y="6588691"/>
                </a:lnTo>
                <a:lnTo>
                  <a:pt x="780150" y="6587957"/>
                </a:lnTo>
                <a:cubicBezTo>
                  <a:pt x="791415" y="6587957"/>
                  <a:pt x="801740" y="6587957"/>
                  <a:pt x="812066" y="6589381"/>
                </a:cubicBezTo>
                <a:lnTo>
                  <a:pt x="832664" y="6595813"/>
                </a:lnTo>
                <a:lnTo>
                  <a:pt x="855245" y="6592829"/>
                </a:lnTo>
                <a:cubicBezTo>
                  <a:pt x="855245" y="6591712"/>
                  <a:pt x="855245" y="6590596"/>
                  <a:pt x="859000" y="6590596"/>
                </a:cubicBezTo>
                <a:cubicBezTo>
                  <a:pt x="881528" y="6590596"/>
                  <a:pt x="896546" y="6586131"/>
                  <a:pt x="915320" y="6585014"/>
                </a:cubicBezTo>
                <a:cubicBezTo>
                  <a:pt x="926585" y="6583898"/>
                  <a:pt x="930339" y="6588363"/>
                  <a:pt x="941603" y="6586131"/>
                </a:cubicBezTo>
                <a:cubicBezTo>
                  <a:pt x="943481" y="6586131"/>
                  <a:pt x="951929" y="6587527"/>
                  <a:pt x="960377" y="6589201"/>
                </a:cubicBezTo>
                <a:lnTo>
                  <a:pt x="975004" y="6592897"/>
                </a:lnTo>
                <a:lnTo>
                  <a:pt x="979151" y="6591754"/>
                </a:lnTo>
                <a:cubicBezTo>
                  <a:pt x="990415" y="6587957"/>
                  <a:pt x="997924" y="6587957"/>
                  <a:pt x="1009189" y="6595550"/>
                </a:cubicBezTo>
                <a:lnTo>
                  <a:pt x="1011488" y="6596812"/>
                </a:lnTo>
                <a:lnTo>
                  <a:pt x="1039226" y="6596177"/>
                </a:lnTo>
                <a:cubicBezTo>
                  <a:pt x="1042981" y="6595061"/>
                  <a:pt x="1046736" y="6593945"/>
                  <a:pt x="1054245" y="6592829"/>
                </a:cubicBezTo>
                <a:cubicBezTo>
                  <a:pt x="1054245" y="6591712"/>
                  <a:pt x="1058000" y="6590596"/>
                  <a:pt x="1058000" y="6590596"/>
                </a:cubicBezTo>
                <a:cubicBezTo>
                  <a:pt x="1076774" y="6590596"/>
                  <a:pt x="1091792" y="6587247"/>
                  <a:pt x="1106812" y="6588363"/>
                </a:cubicBezTo>
                <a:lnTo>
                  <a:pt x="1132227" y="6591111"/>
                </a:lnTo>
                <a:lnTo>
                  <a:pt x="1155623" y="6587957"/>
                </a:lnTo>
                <a:cubicBezTo>
                  <a:pt x="1174396" y="6587957"/>
                  <a:pt x="1196925" y="6587957"/>
                  <a:pt x="1215698" y="6587957"/>
                </a:cubicBezTo>
                <a:lnTo>
                  <a:pt x="1240997" y="6590313"/>
                </a:lnTo>
                <a:lnTo>
                  <a:pt x="1244572" y="6589604"/>
                </a:lnTo>
                <a:cubicBezTo>
                  <a:pt x="1248326" y="6587372"/>
                  <a:pt x="1255836" y="6586255"/>
                  <a:pt x="1248326" y="6584023"/>
                </a:cubicBezTo>
                <a:cubicBezTo>
                  <a:pt x="1244572" y="6582907"/>
                  <a:pt x="1244572" y="6580674"/>
                  <a:pt x="1240817" y="6580674"/>
                </a:cubicBezTo>
                <a:cubicBezTo>
                  <a:pt x="1233308" y="6580674"/>
                  <a:pt x="1225798" y="6579558"/>
                  <a:pt x="1222044" y="6580674"/>
                </a:cubicBezTo>
                <a:cubicBezTo>
                  <a:pt x="1207024" y="6582907"/>
                  <a:pt x="1192006" y="6584023"/>
                  <a:pt x="1176987" y="6585139"/>
                </a:cubicBezTo>
                <a:cubicBezTo>
                  <a:pt x="1165723" y="6587372"/>
                  <a:pt x="1165723" y="6586255"/>
                  <a:pt x="1158213" y="6582907"/>
                </a:cubicBezTo>
                <a:cubicBezTo>
                  <a:pt x="1158213" y="6580674"/>
                  <a:pt x="1154459" y="6577325"/>
                  <a:pt x="1146949" y="6576209"/>
                </a:cubicBezTo>
                <a:cubicBezTo>
                  <a:pt x="1135685" y="6576209"/>
                  <a:pt x="1128176" y="6573976"/>
                  <a:pt x="1113156" y="6573976"/>
                </a:cubicBezTo>
                <a:cubicBezTo>
                  <a:pt x="1105647" y="6575092"/>
                  <a:pt x="1094383" y="6573976"/>
                  <a:pt x="1083119" y="6575092"/>
                </a:cubicBezTo>
                <a:cubicBezTo>
                  <a:pt x="1075609" y="6575092"/>
                  <a:pt x="1075609" y="6572860"/>
                  <a:pt x="1075609" y="6571744"/>
                </a:cubicBezTo>
                <a:cubicBezTo>
                  <a:pt x="1075609" y="6569511"/>
                  <a:pt x="1079364" y="6568395"/>
                  <a:pt x="1083119" y="6568395"/>
                </a:cubicBezTo>
                <a:cubicBezTo>
                  <a:pt x="1090628" y="6568395"/>
                  <a:pt x="1090628" y="6569511"/>
                  <a:pt x="1094383" y="6569511"/>
                </a:cubicBezTo>
                <a:cubicBezTo>
                  <a:pt x="1113156" y="6571744"/>
                  <a:pt x="1128176" y="6570627"/>
                  <a:pt x="1139439" y="6566162"/>
                </a:cubicBezTo>
                <a:cubicBezTo>
                  <a:pt x="1143194" y="6563929"/>
                  <a:pt x="1135685" y="6561697"/>
                  <a:pt x="1143194" y="6559464"/>
                </a:cubicBezTo>
                <a:cubicBezTo>
                  <a:pt x="1154459" y="6559464"/>
                  <a:pt x="1165723" y="6559464"/>
                  <a:pt x="1176987" y="6559464"/>
                </a:cubicBezTo>
                <a:cubicBezTo>
                  <a:pt x="1184496" y="6558348"/>
                  <a:pt x="1195761" y="6560581"/>
                  <a:pt x="1207024" y="6558348"/>
                </a:cubicBezTo>
                <a:cubicBezTo>
                  <a:pt x="1218289" y="6554999"/>
                  <a:pt x="1222044" y="6559464"/>
                  <a:pt x="1233308" y="6559464"/>
                </a:cubicBezTo>
                <a:cubicBezTo>
                  <a:pt x="1267100" y="6558348"/>
                  <a:pt x="1297138" y="6561697"/>
                  <a:pt x="1327176" y="6560581"/>
                </a:cubicBezTo>
                <a:cubicBezTo>
                  <a:pt x="1342195" y="6560581"/>
                  <a:pt x="1353459" y="6560581"/>
                  <a:pt x="1368478" y="6560581"/>
                </a:cubicBezTo>
                <a:cubicBezTo>
                  <a:pt x="1379742" y="6560581"/>
                  <a:pt x="1390068" y="6560581"/>
                  <a:pt x="1400393" y="6561279"/>
                </a:cubicBezTo>
                <a:lnTo>
                  <a:pt x="1411334" y="6562953"/>
                </a:lnTo>
                <a:lnTo>
                  <a:pt x="1422208" y="6561382"/>
                </a:lnTo>
                <a:lnTo>
                  <a:pt x="1427047" y="6565357"/>
                </a:lnTo>
                <a:lnTo>
                  <a:pt x="1432308" y="6566162"/>
                </a:lnTo>
                <a:cubicBezTo>
                  <a:pt x="1436063" y="6565046"/>
                  <a:pt x="1436063" y="6562813"/>
                  <a:pt x="1439817" y="6562813"/>
                </a:cubicBezTo>
                <a:lnTo>
                  <a:pt x="1447955" y="6560840"/>
                </a:lnTo>
                <a:lnTo>
                  <a:pt x="1437227" y="6559484"/>
                </a:lnTo>
                <a:cubicBezTo>
                  <a:pt x="1432534" y="6557586"/>
                  <a:pt x="1427840" y="6555687"/>
                  <a:pt x="1422208" y="6557586"/>
                </a:cubicBezTo>
                <a:cubicBezTo>
                  <a:pt x="1414699" y="6553789"/>
                  <a:pt x="1407189" y="6549993"/>
                  <a:pt x="1399680" y="6549993"/>
                </a:cubicBezTo>
                <a:cubicBezTo>
                  <a:pt x="1373397" y="6549993"/>
                  <a:pt x="1350868" y="6549993"/>
                  <a:pt x="1328340" y="6549993"/>
                </a:cubicBezTo>
                <a:cubicBezTo>
                  <a:pt x="1313321" y="6549993"/>
                  <a:pt x="1298302" y="6553789"/>
                  <a:pt x="1287038" y="6542400"/>
                </a:cubicBezTo>
                <a:cubicBezTo>
                  <a:pt x="1287038" y="6542400"/>
                  <a:pt x="1283283" y="6542400"/>
                  <a:pt x="1279529" y="6542400"/>
                </a:cubicBezTo>
                <a:cubicBezTo>
                  <a:pt x="1260755" y="6553789"/>
                  <a:pt x="1241981" y="6538603"/>
                  <a:pt x="1223208" y="6542400"/>
                </a:cubicBezTo>
                <a:cubicBezTo>
                  <a:pt x="1204434" y="6546196"/>
                  <a:pt x="1185661" y="6546196"/>
                  <a:pt x="1166887" y="6542400"/>
                </a:cubicBezTo>
                <a:cubicBezTo>
                  <a:pt x="1110566" y="6531010"/>
                  <a:pt x="1058000" y="6538603"/>
                  <a:pt x="1001679" y="6534807"/>
                </a:cubicBezTo>
                <a:close/>
                <a:moveTo>
                  <a:pt x="1065560" y="6510009"/>
                </a:moveTo>
                <a:lnTo>
                  <a:pt x="1059557" y="6510067"/>
                </a:lnTo>
                <a:lnTo>
                  <a:pt x="1052449" y="6510359"/>
                </a:lnTo>
                <a:lnTo>
                  <a:pt x="1054245" y="6510605"/>
                </a:lnTo>
                <a:close/>
                <a:moveTo>
                  <a:pt x="1123406" y="6507599"/>
                </a:moveTo>
                <a:lnTo>
                  <a:pt x="1105732" y="6508794"/>
                </a:lnTo>
                <a:lnTo>
                  <a:pt x="1148114" y="6512503"/>
                </a:lnTo>
                <a:lnTo>
                  <a:pt x="1169410" y="6510639"/>
                </a:lnTo>
                <a:lnTo>
                  <a:pt x="1130918" y="6508833"/>
                </a:lnTo>
                <a:cubicBezTo>
                  <a:pt x="1127162" y="6507599"/>
                  <a:pt x="1123406" y="6507599"/>
                  <a:pt x="1123406" y="6507599"/>
                </a:cubicBezTo>
                <a:close/>
                <a:moveTo>
                  <a:pt x="1305811" y="5758113"/>
                </a:moveTo>
                <a:lnTo>
                  <a:pt x="1309566" y="5760328"/>
                </a:lnTo>
                <a:cubicBezTo>
                  <a:pt x="1315199" y="5764125"/>
                  <a:pt x="1326463" y="5766023"/>
                  <a:pt x="1337258" y="5765548"/>
                </a:cubicBezTo>
                <a:lnTo>
                  <a:pt x="1356687" y="5758506"/>
                </a:lnTo>
                <a:close/>
                <a:moveTo>
                  <a:pt x="1146165" y="5750362"/>
                </a:moveTo>
                <a:cubicBezTo>
                  <a:pt x="1144287" y="5750362"/>
                  <a:pt x="1142409" y="5752289"/>
                  <a:pt x="1140062" y="5754216"/>
                </a:cubicBezTo>
                <a:lnTo>
                  <a:pt x="1136120" y="5755919"/>
                </a:lnTo>
                <a:lnTo>
                  <a:pt x="1148113" y="5760328"/>
                </a:lnTo>
                <a:cubicBezTo>
                  <a:pt x="1170642" y="5775514"/>
                  <a:pt x="1181906" y="5775514"/>
                  <a:pt x="1200679" y="5760328"/>
                </a:cubicBezTo>
                <a:lnTo>
                  <a:pt x="1204669" y="5758069"/>
                </a:lnTo>
                <a:lnTo>
                  <a:pt x="1168700" y="5758069"/>
                </a:lnTo>
                <a:cubicBezTo>
                  <a:pt x="1161188" y="5758069"/>
                  <a:pt x="1153677" y="5754216"/>
                  <a:pt x="1146165" y="5750362"/>
                </a:cubicBezTo>
                <a:close/>
                <a:moveTo>
                  <a:pt x="1054147" y="5745064"/>
                </a:moveTo>
                <a:cubicBezTo>
                  <a:pt x="1049452" y="5744582"/>
                  <a:pt x="1044757" y="5744582"/>
                  <a:pt x="1041001" y="5746509"/>
                </a:cubicBezTo>
                <a:cubicBezTo>
                  <a:pt x="1029733" y="5754216"/>
                  <a:pt x="1014710" y="5750362"/>
                  <a:pt x="1003442" y="5750362"/>
                </a:cubicBezTo>
                <a:cubicBezTo>
                  <a:pt x="992175" y="5750362"/>
                  <a:pt x="977152" y="5758069"/>
                  <a:pt x="965884" y="5746509"/>
                </a:cubicBezTo>
                <a:cubicBezTo>
                  <a:pt x="962128" y="5742656"/>
                  <a:pt x="959311" y="5743619"/>
                  <a:pt x="956494" y="5745546"/>
                </a:cubicBezTo>
                <a:lnTo>
                  <a:pt x="956228" y="5745682"/>
                </a:lnTo>
                <a:lnTo>
                  <a:pt x="960377" y="5747990"/>
                </a:lnTo>
                <a:cubicBezTo>
                  <a:pt x="968826" y="5753684"/>
                  <a:pt x="977274" y="5760328"/>
                  <a:pt x="979151" y="5764125"/>
                </a:cubicBezTo>
                <a:cubicBezTo>
                  <a:pt x="982905" y="5767921"/>
                  <a:pt x="986660" y="5771717"/>
                  <a:pt x="990415" y="5775514"/>
                </a:cubicBezTo>
                <a:cubicBezTo>
                  <a:pt x="1009189" y="5786903"/>
                  <a:pt x="1024207" y="5786903"/>
                  <a:pt x="1039226" y="5771717"/>
                </a:cubicBezTo>
                <a:cubicBezTo>
                  <a:pt x="1042981" y="5767921"/>
                  <a:pt x="1046736" y="5764125"/>
                  <a:pt x="1054245" y="5760328"/>
                </a:cubicBezTo>
                <a:cubicBezTo>
                  <a:pt x="1054245" y="5756532"/>
                  <a:pt x="1058000" y="5752735"/>
                  <a:pt x="1058000" y="5752735"/>
                </a:cubicBezTo>
                <a:lnTo>
                  <a:pt x="1078634" y="5748563"/>
                </a:lnTo>
                <a:lnTo>
                  <a:pt x="1067292" y="5746509"/>
                </a:lnTo>
                <a:cubicBezTo>
                  <a:pt x="1063536" y="5746509"/>
                  <a:pt x="1058842" y="5745546"/>
                  <a:pt x="1054147" y="5745064"/>
                </a:cubicBezTo>
                <a:close/>
                <a:moveTo>
                  <a:pt x="760395" y="5744251"/>
                </a:moveTo>
                <a:lnTo>
                  <a:pt x="777628" y="5750837"/>
                </a:lnTo>
                <a:cubicBezTo>
                  <a:pt x="783671" y="5753447"/>
                  <a:pt x="787660" y="5755583"/>
                  <a:pt x="787660" y="5756532"/>
                </a:cubicBezTo>
                <a:cubicBezTo>
                  <a:pt x="795169" y="5771717"/>
                  <a:pt x="810188" y="5775514"/>
                  <a:pt x="821452" y="5775514"/>
                </a:cubicBezTo>
                <a:cubicBezTo>
                  <a:pt x="832717" y="5779310"/>
                  <a:pt x="843981" y="5767921"/>
                  <a:pt x="855245" y="5760328"/>
                </a:cubicBezTo>
                <a:cubicBezTo>
                  <a:pt x="855245" y="5756532"/>
                  <a:pt x="855245" y="5752735"/>
                  <a:pt x="859000" y="5752735"/>
                </a:cubicBezTo>
                <a:lnTo>
                  <a:pt x="867697" y="5750362"/>
                </a:lnTo>
                <a:lnTo>
                  <a:pt x="804382" y="5750362"/>
                </a:lnTo>
                <a:close/>
                <a:moveTo>
                  <a:pt x="1061307" y="4874107"/>
                </a:moveTo>
                <a:cubicBezTo>
                  <a:pt x="1058490" y="4874724"/>
                  <a:pt x="1055673" y="4875649"/>
                  <a:pt x="1051917" y="4875649"/>
                </a:cubicBezTo>
                <a:lnTo>
                  <a:pt x="949546" y="4875649"/>
                </a:lnTo>
                <a:lnTo>
                  <a:pt x="952868" y="4877129"/>
                </a:lnTo>
                <a:cubicBezTo>
                  <a:pt x="956622" y="4877129"/>
                  <a:pt x="960377" y="4880926"/>
                  <a:pt x="960377" y="4884722"/>
                </a:cubicBezTo>
                <a:cubicBezTo>
                  <a:pt x="960377" y="4888519"/>
                  <a:pt x="956622" y="4888519"/>
                  <a:pt x="952868" y="4892315"/>
                </a:cubicBezTo>
                <a:cubicBezTo>
                  <a:pt x="937849" y="4892315"/>
                  <a:pt x="919075" y="4907501"/>
                  <a:pt x="900302" y="4896112"/>
                </a:cubicBezTo>
                <a:cubicBezTo>
                  <a:pt x="896547" y="4896112"/>
                  <a:pt x="889037" y="4896112"/>
                  <a:pt x="889037" y="4899908"/>
                </a:cubicBezTo>
                <a:cubicBezTo>
                  <a:pt x="889037" y="4911298"/>
                  <a:pt x="877773" y="4911298"/>
                  <a:pt x="870264" y="4911298"/>
                </a:cubicBezTo>
                <a:cubicBezTo>
                  <a:pt x="862754" y="4911298"/>
                  <a:pt x="859000" y="4918891"/>
                  <a:pt x="862754" y="4926484"/>
                </a:cubicBezTo>
                <a:cubicBezTo>
                  <a:pt x="862754" y="4930280"/>
                  <a:pt x="870264" y="4934076"/>
                  <a:pt x="874019" y="4941669"/>
                </a:cubicBezTo>
                <a:cubicBezTo>
                  <a:pt x="866509" y="4941669"/>
                  <a:pt x="862754" y="4945466"/>
                  <a:pt x="859000" y="4941669"/>
                </a:cubicBezTo>
                <a:cubicBezTo>
                  <a:pt x="851490" y="4934076"/>
                  <a:pt x="840226" y="4937873"/>
                  <a:pt x="832717" y="4937873"/>
                </a:cubicBezTo>
                <a:cubicBezTo>
                  <a:pt x="821452" y="4934076"/>
                  <a:pt x="813943" y="4945466"/>
                  <a:pt x="802679" y="4941669"/>
                </a:cubicBezTo>
                <a:cubicBezTo>
                  <a:pt x="787660" y="4937873"/>
                  <a:pt x="791415" y="4953059"/>
                  <a:pt x="783905" y="4960652"/>
                </a:cubicBezTo>
                <a:cubicBezTo>
                  <a:pt x="780150" y="4964448"/>
                  <a:pt x="772641" y="4964448"/>
                  <a:pt x="768886" y="4964448"/>
                </a:cubicBezTo>
                <a:cubicBezTo>
                  <a:pt x="750113" y="4964448"/>
                  <a:pt x="731339" y="4964448"/>
                  <a:pt x="708811" y="4964448"/>
                </a:cubicBezTo>
                <a:cubicBezTo>
                  <a:pt x="690037" y="4964448"/>
                  <a:pt x="667509" y="4964448"/>
                  <a:pt x="644980" y="4964448"/>
                </a:cubicBezTo>
                <a:cubicBezTo>
                  <a:pt x="644980" y="4964448"/>
                  <a:pt x="644980" y="4968245"/>
                  <a:pt x="644980" y="4968245"/>
                </a:cubicBezTo>
                <a:cubicBezTo>
                  <a:pt x="663754" y="4968245"/>
                  <a:pt x="686282" y="4968245"/>
                  <a:pt x="708811" y="4972041"/>
                </a:cubicBezTo>
                <a:cubicBezTo>
                  <a:pt x="701301" y="4975838"/>
                  <a:pt x="697546" y="4983431"/>
                  <a:pt x="693792" y="4983431"/>
                </a:cubicBezTo>
                <a:cubicBezTo>
                  <a:pt x="656245" y="4987227"/>
                  <a:pt x="618697" y="4998616"/>
                  <a:pt x="581150" y="4994820"/>
                </a:cubicBezTo>
                <a:cubicBezTo>
                  <a:pt x="573641" y="4994820"/>
                  <a:pt x="566131" y="4994820"/>
                  <a:pt x="558622" y="4994820"/>
                </a:cubicBezTo>
                <a:cubicBezTo>
                  <a:pt x="536093" y="4994820"/>
                  <a:pt x="521074" y="5002413"/>
                  <a:pt x="509810" y="5017599"/>
                </a:cubicBezTo>
                <a:cubicBezTo>
                  <a:pt x="498546" y="5017599"/>
                  <a:pt x="487282" y="5017599"/>
                  <a:pt x="476018" y="5017599"/>
                </a:cubicBezTo>
                <a:cubicBezTo>
                  <a:pt x="468508" y="5017599"/>
                  <a:pt x="468508" y="5021395"/>
                  <a:pt x="464754" y="5025192"/>
                </a:cubicBezTo>
                <a:cubicBezTo>
                  <a:pt x="460999" y="5028988"/>
                  <a:pt x="464754" y="5032785"/>
                  <a:pt x="468508" y="5036581"/>
                </a:cubicBezTo>
                <a:cubicBezTo>
                  <a:pt x="479772" y="5051767"/>
                  <a:pt x="479772" y="5051767"/>
                  <a:pt x="494791" y="5040378"/>
                </a:cubicBezTo>
                <a:cubicBezTo>
                  <a:pt x="498546" y="5036581"/>
                  <a:pt x="509810" y="5025192"/>
                  <a:pt x="509810" y="5021395"/>
                </a:cubicBezTo>
                <a:cubicBezTo>
                  <a:pt x="524829" y="5028988"/>
                  <a:pt x="536093" y="5017599"/>
                  <a:pt x="547358" y="5017599"/>
                </a:cubicBezTo>
                <a:cubicBezTo>
                  <a:pt x="562376" y="5025192"/>
                  <a:pt x="581150" y="5025192"/>
                  <a:pt x="592414" y="5017599"/>
                </a:cubicBezTo>
                <a:cubicBezTo>
                  <a:pt x="599924" y="5017599"/>
                  <a:pt x="603678" y="5013802"/>
                  <a:pt x="611188" y="5017599"/>
                </a:cubicBezTo>
                <a:cubicBezTo>
                  <a:pt x="618697" y="5017599"/>
                  <a:pt x="626207" y="5013802"/>
                  <a:pt x="637471" y="5021395"/>
                </a:cubicBezTo>
                <a:cubicBezTo>
                  <a:pt x="644980" y="5025192"/>
                  <a:pt x="656245" y="5013802"/>
                  <a:pt x="663754" y="5017599"/>
                </a:cubicBezTo>
                <a:cubicBezTo>
                  <a:pt x="667509" y="5025192"/>
                  <a:pt x="675018" y="5021395"/>
                  <a:pt x="678773" y="5021395"/>
                </a:cubicBezTo>
                <a:cubicBezTo>
                  <a:pt x="686282" y="5021395"/>
                  <a:pt x="682528" y="5013802"/>
                  <a:pt x="686282" y="5010006"/>
                </a:cubicBezTo>
                <a:cubicBezTo>
                  <a:pt x="690037" y="5010006"/>
                  <a:pt x="697546" y="5010006"/>
                  <a:pt x="705056" y="5010006"/>
                </a:cubicBezTo>
                <a:cubicBezTo>
                  <a:pt x="705056" y="5013802"/>
                  <a:pt x="708811" y="5017599"/>
                  <a:pt x="712565" y="5017599"/>
                </a:cubicBezTo>
                <a:cubicBezTo>
                  <a:pt x="720075" y="5013802"/>
                  <a:pt x="716320" y="5006209"/>
                  <a:pt x="716320" y="5002413"/>
                </a:cubicBezTo>
                <a:cubicBezTo>
                  <a:pt x="723830" y="5002413"/>
                  <a:pt x="731339" y="5002413"/>
                  <a:pt x="738848" y="5002413"/>
                </a:cubicBezTo>
                <a:cubicBezTo>
                  <a:pt x="735094" y="5010006"/>
                  <a:pt x="742603" y="5010006"/>
                  <a:pt x="746358" y="5010006"/>
                </a:cubicBezTo>
                <a:cubicBezTo>
                  <a:pt x="753867" y="5006209"/>
                  <a:pt x="750113" y="5002413"/>
                  <a:pt x="750113" y="4994820"/>
                </a:cubicBezTo>
                <a:cubicBezTo>
                  <a:pt x="768886" y="4994820"/>
                  <a:pt x="791415" y="5002413"/>
                  <a:pt x="810188" y="4991023"/>
                </a:cubicBezTo>
                <a:cubicBezTo>
                  <a:pt x="813943" y="4987227"/>
                  <a:pt x="817698" y="4987227"/>
                  <a:pt x="821452" y="4991023"/>
                </a:cubicBezTo>
                <a:cubicBezTo>
                  <a:pt x="825207" y="4998616"/>
                  <a:pt x="832717" y="4998616"/>
                  <a:pt x="836471" y="4994820"/>
                </a:cubicBezTo>
                <a:cubicBezTo>
                  <a:pt x="847735" y="4994820"/>
                  <a:pt x="862754" y="4998616"/>
                  <a:pt x="870264" y="5002413"/>
                </a:cubicBezTo>
                <a:cubicBezTo>
                  <a:pt x="881528" y="5010006"/>
                  <a:pt x="892792" y="5010006"/>
                  <a:pt x="904056" y="5002413"/>
                </a:cubicBezTo>
                <a:cubicBezTo>
                  <a:pt x="911566" y="4998616"/>
                  <a:pt x="922830" y="4994820"/>
                  <a:pt x="937849" y="4994820"/>
                </a:cubicBezTo>
                <a:cubicBezTo>
                  <a:pt x="945358" y="4998616"/>
                  <a:pt x="956622" y="4994820"/>
                  <a:pt x="964132" y="4994820"/>
                </a:cubicBezTo>
                <a:cubicBezTo>
                  <a:pt x="967887" y="5006209"/>
                  <a:pt x="975396" y="5002413"/>
                  <a:pt x="979151" y="5002413"/>
                </a:cubicBezTo>
                <a:cubicBezTo>
                  <a:pt x="986660" y="5002413"/>
                  <a:pt x="990415" y="5002413"/>
                  <a:pt x="997924" y="5002413"/>
                </a:cubicBezTo>
                <a:cubicBezTo>
                  <a:pt x="1009189" y="5013802"/>
                  <a:pt x="1020453" y="5013802"/>
                  <a:pt x="1031717" y="5002413"/>
                </a:cubicBezTo>
                <a:cubicBezTo>
                  <a:pt x="1031717" y="5002413"/>
                  <a:pt x="1035472" y="5002413"/>
                  <a:pt x="1035472" y="5002413"/>
                </a:cubicBezTo>
                <a:cubicBezTo>
                  <a:pt x="1065509" y="5002413"/>
                  <a:pt x="1065509" y="5002413"/>
                  <a:pt x="1076774" y="4979634"/>
                </a:cubicBezTo>
                <a:cubicBezTo>
                  <a:pt x="1076774" y="4975838"/>
                  <a:pt x="1076774" y="4972041"/>
                  <a:pt x="1076774" y="4972041"/>
                </a:cubicBezTo>
                <a:cubicBezTo>
                  <a:pt x="1084283" y="4960652"/>
                  <a:pt x="1080528" y="4949262"/>
                  <a:pt x="1065509" y="4949262"/>
                </a:cubicBezTo>
                <a:cubicBezTo>
                  <a:pt x="1058000" y="4949262"/>
                  <a:pt x="1046736" y="4949262"/>
                  <a:pt x="1035472" y="4949262"/>
                </a:cubicBezTo>
                <a:cubicBezTo>
                  <a:pt x="1027962" y="4949262"/>
                  <a:pt x="1024207" y="4949262"/>
                  <a:pt x="1024207" y="4941669"/>
                </a:cubicBezTo>
                <a:cubicBezTo>
                  <a:pt x="1024207" y="4934076"/>
                  <a:pt x="1027962" y="4937873"/>
                  <a:pt x="1035472" y="4937873"/>
                </a:cubicBezTo>
                <a:cubicBezTo>
                  <a:pt x="1039226" y="4937873"/>
                  <a:pt x="1046736" y="4934076"/>
                  <a:pt x="1050491" y="4941669"/>
                </a:cubicBezTo>
                <a:cubicBezTo>
                  <a:pt x="1058000" y="4945466"/>
                  <a:pt x="1065509" y="4945466"/>
                  <a:pt x="1069264" y="4941669"/>
                </a:cubicBezTo>
                <a:cubicBezTo>
                  <a:pt x="1080528" y="4937873"/>
                  <a:pt x="1091792" y="4937873"/>
                  <a:pt x="1099302" y="4937873"/>
                </a:cubicBezTo>
                <a:cubicBezTo>
                  <a:pt x="1106811" y="4937873"/>
                  <a:pt x="1114321" y="4934076"/>
                  <a:pt x="1118076" y="4930280"/>
                </a:cubicBezTo>
                <a:cubicBezTo>
                  <a:pt x="1127463" y="4922687"/>
                  <a:pt x="1136849" y="4915094"/>
                  <a:pt x="1144828" y="4906078"/>
                </a:cubicBezTo>
                <a:lnTo>
                  <a:pt x="1162528" y="4874415"/>
                </a:lnTo>
                <a:lnTo>
                  <a:pt x="1145813" y="4874415"/>
                </a:lnTo>
                <a:cubicBezTo>
                  <a:pt x="1134546" y="4876883"/>
                  <a:pt x="1119522" y="4875649"/>
                  <a:pt x="1108255" y="4875649"/>
                </a:cubicBezTo>
                <a:cubicBezTo>
                  <a:pt x="1096987" y="4875649"/>
                  <a:pt x="1081964" y="4878117"/>
                  <a:pt x="1070696" y="4874415"/>
                </a:cubicBezTo>
                <a:cubicBezTo>
                  <a:pt x="1066940" y="4873181"/>
                  <a:pt x="1064124" y="4873490"/>
                  <a:pt x="1061307" y="4874107"/>
                </a:cubicBezTo>
                <a:close/>
                <a:moveTo>
                  <a:pt x="864124" y="4873644"/>
                </a:moveTo>
                <a:lnTo>
                  <a:pt x="826101" y="4874295"/>
                </a:lnTo>
                <a:lnTo>
                  <a:pt x="842104" y="4877604"/>
                </a:lnTo>
                <a:cubicBezTo>
                  <a:pt x="849613" y="4878079"/>
                  <a:pt x="857122" y="4879028"/>
                  <a:pt x="862754" y="4884722"/>
                </a:cubicBezTo>
                <a:cubicBezTo>
                  <a:pt x="866509" y="4884722"/>
                  <a:pt x="870264" y="4884722"/>
                  <a:pt x="874019" y="4880926"/>
                </a:cubicBezTo>
                <a:lnTo>
                  <a:pt x="877791" y="4874252"/>
                </a:lnTo>
                <a:close/>
                <a:moveTo>
                  <a:pt x="911308" y="4854737"/>
                </a:moveTo>
                <a:lnTo>
                  <a:pt x="919728" y="4860841"/>
                </a:lnTo>
                <a:lnTo>
                  <a:pt x="976800" y="4860841"/>
                </a:lnTo>
                <a:cubicBezTo>
                  <a:pt x="980555" y="4860841"/>
                  <a:pt x="984311" y="4860841"/>
                  <a:pt x="988067" y="4860841"/>
                </a:cubicBezTo>
                <a:cubicBezTo>
                  <a:pt x="991823" y="4860841"/>
                  <a:pt x="991823" y="4859607"/>
                  <a:pt x="991823" y="4858373"/>
                </a:cubicBezTo>
                <a:cubicBezTo>
                  <a:pt x="991823" y="4858373"/>
                  <a:pt x="991823" y="4858373"/>
                  <a:pt x="991823" y="4857139"/>
                </a:cubicBezTo>
                <a:cubicBezTo>
                  <a:pt x="991823" y="4857139"/>
                  <a:pt x="988067" y="4857139"/>
                  <a:pt x="988067" y="4857139"/>
                </a:cubicBezTo>
                <a:close/>
                <a:moveTo>
                  <a:pt x="1179657" y="4755721"/>
                </a:moveTo>
                <a:cubicBezTo>
                  <a:pt x="1172147" y="4755721"/>
                  <a:pt x="1164638" y="4767111"/>
                  <a:pt x="1157128" y="4763314"/>
                </a:cubicBezTo>
                <a:lnTo>
                  <a:pt x="1153950" y="4765171"/>
                </a:lnTo>
                <a:lnTo>
                  <a:pt x="1187128" y="4763354"/>
                </a:lnTo>
                <a:cubicBezTo>
                  <a:pt x="1190884" y="4760886"/>
                  <a:pt x="1202151" y="4762120"/>
                  <a:pt x="1209663" y="4762120"/>
                </a:cubicBezTo>
                <a:cubicBezTo>
                  <a:pt x="1213419" y="4762120"/>
                  <a:pt x="1217175" y="4762120"/>
                  <a:pt x="1217175" y="4762120"/>
                </a:cubicBezTo>
                <a:lnTo>
                  <a:pt x="1227435" y="4761960"/>
                </a:lnTo>
                <a:lnTo>
                  <a:pt x="1235978" y="4755721"/>
                </a:lnTo>
                <a:cubicBezTo>
                  <a:pt x="1213449" y="4755721"/>
                  <a:pt x="1194676" y="4755721"/>
                  <a:pt x="1179657" y="4755721"/>
                </a:cubicBezTo>
                <a:close/>
                <a:moveTo>
                  <a:pt x="1008817" y="4682165"/>
                </a:moveTo>
                <a:cubicBezTo>
                  <a:pt x="1005063" y="4681690"/>
                  <a:pt x="1001308" y="4681690"/>
                  <a:pt x="999430" y="4683588"/>
                </a:cubicBezTo>
                <a:lnTo>
                  <a:pt x="992015" y="4686588"/>
                </a:lnTo>
                <a:lnTo>
                  <a:pt x="1001679" y="4687306"/>
                </a:lnTo>
                <a:cubicBezTo>
                  <a:pt x="1005434" y="4687306"/>
                  <a:pt x="1009189" y="4694899"/>
                  <a:pt x="1012943" y="4694899"/>
                </a:cubicBezTo>
                <a:cubicBezTo>
                  <a:pt x="1016698" y="4691103"/>
                  <a:pt x="1016698" y="4698696"/>
                  <a:pt x="1016698" y="4702492"/>
                </a:cubicBezTo>
                <a:cubicBezTo>
                  <a:pt x="1016698" y="4702492"/>
                  <a:pt x="1016698" y="4706289"/>
                  <a:pt x="1012943" y="4706289"/>
                </a:cubicBezTo>
                <a:cubicBezTo>
                  <a:pt x="1005434" y="4706289"/>
                  <a:pt x="1001679" y="4702492"/>
                  <a:pt x="997924" y="4710085"/>
                </a:cubicBezTo>
                <a:cubicBezTo>
                  <a:pt x="1001679" y="4710085"/>
                  <a:pt x="1001679" y="4713881"/>
                  <a:pt x="1001679" y="4713881"/>
                </a:cubicBezTo>
                <a:cubicBezTo>
                  <a:pt x="1029840" y="4711983"/>
                  <a:pt x="1057062" y="4712933"/>
                  <a:pt x="1084283" y="4712933"/>
                </a:cubicBezTo>
                <a:lnTo>
                  <a:pt x="1107419" y="4711072"/>
                </a:lnTo>
                <a:lnTo>
                  <a:pt x="1108317" y="4710164"/>
                </a:lnTo>
                <a:cubicBezTo>
                  <a:pt x="1108317" y="4706367"/>
                  <a:pt x="1104562" y="4702571"/>
                  <a:pt x="1100808" y="4702571"/>
                </a:cubicBezTo>
                <a:cubicBezTo>
                  <a:pt x="1070770" y="4706367"/>
                  <a:pt x="1044487" y="4694978"/>
                  <a:pt x="1018204" y="4683588"/>
                </a:cubicBezTo>
                <a:cubicBezTo>
                  <a:pt x="1016327" y="4683588"/>
                  <a:pt x="1012572" y="4682639"/>
                  <a:pt x="1008817" y="4682165"/>
                </a:cubicBezTo>
                <a:close/>
                <a:moveTo>
                  <a:pt x="718198" y="4641749"/>
                </a:moveTo>
                <a:cubicBezTo>
                  <a:pt x="712566" y="4639850"/>
                  <a:pt x="705056" y="4641749"/>
                  <a:pt x="693792" y="4645545"/>
                </a:cubicBezTo>
                <a:cubicBezTo>
                  <a:pt x="690037" y="4649342"/>
                  <a:pt x="682528" y="4649342"/>
                  <a:pt x="678773" y="4656935"/>
                </a:cubicBezTo>
                <a:cubicBezTo>
                  <a:pt x="690037" y="4675917"/>
                  <a:pt x="708811" y="4679713"/>
                  <a:pt x="731339" y="4679713"/>
                </a:cubicBezTo>
                <a:cubicBezTo>
                  <a:pt x="798924" y="4679713"/>
                  <a:pt x="870264" y="4679713"/>
                  <a:pt x="937849" y="4679713"/>
                </a:cubicBezTo>
                <a:lnTo>
                  <a:pt x="951967" y="4682022"/>
                </a:lnTo>
                <a:lnTo>
                  <a:pt x="950619" y="4679792"/>
                </a:lnTo>
                <a:cubicBezTo>
                  <a:pt x="950619" y="4672199"/>
                  <a:pt x="954373" y="4664606"/>
                  <a:pt x="961883" y="4664606"/>
                </a:cubicBezTo>
                <a:lnTo>
                  <a:pt x="992307" y="4659013"/>
                </a:lnTo>
                <a:lnTo>
                  <a:pt x="979151" y="4656935"/>
                </a:lnTo>
                <a:cubicBezTo>
                  <a:pt x="964132" y="4649342"/>
                  <a:pt x="952868" y="4649342"/>
                  <a:pt x="937849" y="4656935"/>
                </a:cubicBezTo>
                <a:cubicBezTo>
                  <a:pt x="930339" y="4660731"/>
                  <a:pt x="922830" y="4660731"/>
                  <a:pt x="915320" y="4656935"/>
                </a:cubicBezTo>
                <a:cubicBezTo>
                  <a:pt x="904056" y="4649342"/>
                  <a:pt x="885283" y="4656935"/>
                  <a:pt x="870264" y="4645545"/>
                </a:cubicBezTo>
                <a:cubicBezTo>
                  <a:pt x="866509" y="4641749"/>
                  <a:pt x="851490" y="4645545"/>
                  <a:pt x="843981" y="4649342"/>
                </a:cubicBezTo>
                <a:cubicBezTo>
                  <a:pt x="821452" y="4660731"/>
                  <a:pt x="802679" y="4660731"/>
                  <a:pt x="780150" y="4660731"/>
                </a:cubicBezTo>
                <a:cubicBezTo>
                  <a:pt x="768886" y="4660731"/>
                  <a:pt x="753867" y="4656935"/>
                  <a:pt x="742603" y="4664527"/>
                </a:cubicBezTo>
                <a:cubicBezTo>
                  <a:pt x="738848" y="4668324"/>
                  <a:pt x="735094" y="4668324"/>
                  <a:pt x="731339" y="4660731"/>
                </a:cubicBezTo>
                <a:cubicBezTo>
                  <a:pt x="727585" y="4649342"/>
                  <a:pt x="723830" y="4643647"/>
                  <a:pt x="718198" y="4641749"/>
                </a:cubicBezTo>
                <a:close/>
                <a:moveTo>
                  <a:pt x="1034451" y="4639272"/>
                </a:moveTo>
                <a:lnTo>
                  <a:pt x="1009189" y="4653138"/>
                </a:lnTo>
                <a:lnTo>
                  <a:pt x="996977" y="4658155"/>
                </a:lnTo>
                <a:lnTo>
                  <a:pt x="1003185" y="4657013"/>
                </a:lnTo>
                <a:cubicBezTo>
                  <a:pt x="1025713" y="4657013"/>
                  <a:pt x="1044487" y="4657013"/>
                  <a:pt x="1070770" y="4657013"/>
                </a:cubicBezTo>
                <a:cubicBezTo>
                  <a:pt x="1059506" y="4649420"/>
                  <a:pt x="1048241" y="4653217"/>
                  <a:pt x="1040732" y="4645624"/>
                </a:cubicBezTo>
                <a:cubicBezTo>
                  <a:pt x="1040732" y="4643726"/>
                  <a:pt x="1038855" y="4642776"/>
                  <a:pt x="1036978" y="4641827"/>
                </a:cubicBezTo>
                <a:close/>
                <a:moveTo>
                  <a:pt x="1080528" y="4634156"/>
                </a:moveTo>
                <a:lnTo>
                  <a:pt x="1068334" y="4634456"/>
                </a:lnTo>
                <a:lnTo>
                  <a:pt x="1089543" y="4638031"/>
                </a:lnTo>
                <a:lnTo>
                  <a:pt x="1090180" y="4638059"/>
                </a:lnTo>
                <a:close/>
                <a:moveTo>
                  <a:pt x="1043698" y="4375968"/>
                </a:moveTo>
                <a:lnTo>
                  <a:pt x="1041929" y="4376394"/>
                </a:lnTo>
                <a:cubicBezTo>
                  <a:pt x="1038644" y="4378766"/>
                  <a:pt x="1034889" y="4381614"/>
                  <a:pt x="1029257" y="4381614"/>
                </a:cubicBezTo>
                <a:cubicBezTo>
                  <a:pt x="1025502" y="4381614"/>
                  <a:pt x="1025502" y="4389206"/>
                  <a:pt x="1029257" y="4389206"/>
                </a:cubicBezTo>
                <a:lnTo>
                  <a:pt x="1045158" y="4398853"/>
                </a:lnTo>
                <a:lnTo>
                  <a:pt x="1085060" y="4398853"/>
                </a:lnTo>
                <a:lnTo>
                  <a:pt x="1078068" y="4393003"/>
                </a:lnTo>
                <a:lnTo>
                  <a:pt x="1077702" y="4392662"/>
                </a:lnTo>
                <a:lnTo>
                  <a:pt x="1070770" y="4391260"/>
                </a:lnTo>
                <a:cubicBezTo>
                  <a:pt x="1065138" y="4391260"/>
                  <a:pt x="1058568" y="4390311"/>
                  <a:pt x="1052936" y="4387464"/>
                </a:cubicBezTo>
                <a:close/>
                <a:moveTo>
                  <a:pt x="882957" y="3630067"/>
                </a:moveTo>
                <a:lnTo>
                  <a:pt x="876729" y="3630752"/>
                </a:lnTo>
                <a:lnTo>
                  <a:pt x="865196" y="3633710"/>
                </a:lnTo>
                <a:lnTo>
                  <a:pt x="880495" y="3633710"/>
                </a:lnTo>
                <a:close/>
                <a:moveTo>
                  <a:pt x="1323713" y="3242617"/>
                </a:moveTo>
                <a:lnTo>
                  <a:pt x="1318596" y="3244262"/>
                </a:lnTo>
                <a:lnTo>
                  <a:pt x="1315049" y="3246771"/>
                </a:lnTo>
                <a:lnTo>
                  <a:pt x="1319678" y="3245691"/>
                </a:lnTo>
                <a:lnTo>
                  <a:pt x="1329978" y="3243287"/>
                </a:lnTo>
                <a:close/>
                <a:moveTo>
                  <a:pt x="1345528" y="3225345"/>
                </a:moveTo>
                <a:lnTo>
                  <a:pt x="1338785" y="3226874"/>
                </a:lnTo>
                <a:lnTo>
                  <a:pt x="1338974" y="3228480"/>
                </a:lnTo>
                <a:lnTo>
                  <a:pt x="1344443" y="3226609"/>
                </a:lnTo>
                <a:close/>
                <a:moveTo>
                  <a:pt x="1301575" y="3214898"/>
                </a:moveTo>
                <a:lnTo>
                  <a:pt x="1309206" y="3216370"/>
                </a:lnTo>
                <a:cubicBezTo>
                  <a:pt x="1316718" y="3217820"/>
                  <a:pt x="1324230" y="3217820"/>
                  <a:pt x="1331742" y="3217457"/>
                </a:cubicBezTo>
                <a:lnTo>
                  <a:pt x="1353180" y="3216423"/>
                </a:lnTo>
                <a:lnTo>
                  <a:pt x="1354011" y="3215453"/>
                </a:lnTo>
                <a:lnTo>
                  <a:pt x="1320882" y="3214898"/>
                </a:lnTo>
                <a:close/>
                <a:moveTo>
                  <a:pt x="1072995" y="3200410"/>
                </a:moveTo>
                <a:cubicBezTo>
                  <a:pt x="1069240" y="3199685"/>
                  <a:pt x="1065484" y="3200228"/>
                  <a:pt x="1061728" y="3201224"/>
                </a:cubicBezTo>
                <a:lnTo>
                  <a:pt x="1061282" y="3201364"/>
                </a:lnTo>
                <a:lnTo>
                  <a:pt x="1065076" y="3204779"/>
                </a:lnTo>
                <a:cubicBezTo>
                  <a:pt x="1065076" y="3207677"/>
                  <a:pt x="1068832" y="3207677"/>
                  <a:pt x="1072588" y="3207677"/>
                </a:cubicBezTo>
                <a:cubicBezTo>
                  <a:pt x="1076344" y="3207677"/>
                  <a:pt x="1083855" y="3207677"/>
                  <a:pt x="1087611" y="3207677"/>
                </a:cubicBezTo>
                <a:cubicBezTo>
                  <a:pt x="1095123" y="3207677"/>
                  <a:pt x="1098878" y="3207677"/>
                  <a:pt x="1102634" y="3207677"/>
                </a:cubicBezTo>
                <a:cubicBezTo>
                  <a:pt x="1110146" y="3207677"/>
                  <a:pt x="1110146" y="3207677"/>
                  <a:pt x="1110146" y="3213472"/>
                </a:cubicBezTo>
                <a:cubicBezTo>
                  <a:pt x="1113902" y="3219268"/>
                  <a:pt x="1110146" y="3225063"/>
                  <a:pt x="1113902" y="3230859"/>
                </a:cubicBezTo>
                <a:cubicBezTo>
                  <a:pt x="1117658" y="3230859"/>
                  <a:pt x="1125170" y="3230859"/>
                  <a:pt x="1128926" y="3230859"/>
                </a:cubicBezTo>
                <a:cubicBezTo>
                  <a:pt x="1136438" y="3227961"/>
                  <a:pt x="1132682" y="3225063"/>
                  <a:pt x="1132682" y="3222166"/>
                </a:cubicBezTo>
                <a:cubicBezTo>
                  <a:pt x="1143949" y="3219268"/>
                  <a:pt x="1151460" y="3210575"/>
                  <a:pt x="1162728" y="3213472"/>
                </a:cubicBezTo>
                <a:cubicBezTo>
                  <a:pt x="1162728" y="3216370"/>
                  <a:pt x="1166484" y="3216370"/>
                  <a:pt x="1170240" y="3216370"/>
                </a:cubicBezTo>
                <a:cubicBezTo>
                  <a:pt x="1173996" y="3216370"/>
                  <a:pt x="1181508" y="3216370"/>
                  <a:pt x="1185264" y="3216370"/>
                </a:cubicBezTo>
                <a:cubicBezTo>
                  <a:pt x="1185264" y="3222166"/>
                  <a:pt x="1189020" y="3222166"/>
                  <a:pt x="1192775" y="3222166"/>
                </a:cubicBezTo>
                <a:cubicBezTo>
                  <a:pt x="1200287" y="3219268"/>
                  <a:pt x="1196531" y="3216370"/>
                  <a:pt x="1196531" y="3213472"/>
                </a:cubicBezTo>
                <a:cubicBezTo>
                  <a:pt x="1200287" y="3213472"/>
                  <a:pt x="1200287" y="3213472"/>
                  <a:pt x="1200287" y="3213472"/>
                </a:cubicBezTo>
                <a:cubicBezTo>
                  <a:pt x="1215310" y="3213472"/>
                  <a:pt x="1222822" y="3227961"/>
                  <a:pt x="1234090" y="3219268"/>
                </a:cubicBezTo>
                <a:cubicBezTo>
                  <a:pt x="1241602" y="3216370"/>
                  <a:pt x="1249113" y="3217094"/>
                  <a:pt x="1255686" y="3217457"/>
                </a:cubicBezTo>
                <a:lnTo>
                  <a:pt x="1265936" y="3214898"/>
                </a:lnTo>
                <a:lnTo>
                  <a:pt x="1234496" y="3214898"/>
                </a:lnTo>
                <a:cubicBezTo>
                  <a:pt x="1223229" y="3214898"/>
                  <a:pt x="1211962" y="3209102"/>
                  <a:pt x="1200694" y="3209102"/>
                </a:cubicBezTo>
                <a:cubicBezTo>
                  <a:pt x="1189426" y="3212000"/>
                  <a:pt x="1178159" y="3209102"/>
                  <a:pt x="1163136" y="3206204"/>
                </a:cubicBezTo>
                <a:cubicBezTo>
                  <a:pt x="1148112" y="3203306"/>
                  <a:pt x="1129332" y="3206204"/>
                  <a:pt x="1114309" y="3206204"/>
                </a:cubicBezTo>
                <a:cubicBezTo>
                  <a:pt x="1103042" y="3206204"/>
                  <a:pt x="1095530" y="3209102"/>
                  <a:pt x="1084262" y="3203306"/>
                </a:cubicBezTo>
                <a:cubicBezTo>
                  <a:pt x="1084262" y="3200410"/>
                  <a:pt x="1076750" y="3203306"/>
                  <a:pt x="1072995" y="3200410"/>
                </a:cubicBezTo>
                <a:close/>
                <a:moveTo>
                  <a:pt x="1493823" y="3145395"/>
                </a:moveTo>
                <a:lnTo>
                  <a:pt x="1504918" y="3148247"/>
                </a:lnTo>
                <a:lnTo>
                  <a:pt x="1506981" y="3147813"/>
                </a:lnTo>
                <a:close/>
                <a:moveTo>
                  <a:pt x="1578204" y="3144372"/>
                </a:moveTo>
                <a:lnTo>
                  <a:pt x="1542966" y="3147560"/>
                </a:lnTo>
                <a:lnTo>
                  <a:pt x="1546233" y="3148247"/>
                </a:lnTo>
                <a:cubicBezTo>
                  <a:pt x="1557500" y="3148247"/>
                  <a:pt x="1568768" y="3148247"/>
                  <a:pt x="1580036" y="3145350"/>
                </a:cubicBezTo>
                <a:lnTo>
                  <a:pt x="1584172" y="3144383"/>
                </a:lnTo>
                <a:close/>
                <a:moveTo>
                  <a:pt x="1467012" y="3134199"/>
                </a:moveTo>
                <a:lnTo>
                  <a:pt x="1446942" y="3144011"/>
                </a:lnTo>
                <a:lnTo>
                  <a:pt x="1445461" y="3145085"/>
                </a:lnTo>
                <a:lnTo>
                  <a:pt x="1444879" y="3145019"/>
                </a:lnTo>
                <a:lnTo>
                  <a:pt x="1442286" y="3146287"/>
                </a:lnTo>
                <a:lnTo>
                  <a:pt x="1436788" y="3146687"/>
                </a:lnTo>
                <a:lnTo>
                  <a:pt x="1441069" y="3148247"/>
                </a:lnTo>
                <a:cubicBezTo>
                  <a:pt x="1441069" y="3148247"/>
                  <a:pt x="1444825" y="3148247"/>
                  <a:pt x="1448580" y="3145350"/>
                </a:cubicBezTo>
                <a:cubicBezTo>
                  <a:pt x="1456092" y="3142452"/>
                  <a:pt x="1463604" y="3141727"/>
                  <a:pt x="1471116" y="3142090"/>
                </a:cubicBezTo>
                <a:lnTo>
                  <a:pt x="1493330" y="3145304"/>
                </a:lnTo>
                <a:lnTo>
                  <a:pt x="1488266" y="3144372"/>
                </a:lnTo>
                <a:cubicBezTo>
                  <a:pt x="1479444" y="3141738"/>
                  <a:pt x="1472022" y="3138317"/>
                  <a:pt x="1467012" y="3134199"/>
                </a:cubicBezTo>
                <a:close/>
                <a:moveTo>
                  <a:pt x="1268634" y="3133725"/>
                </a:moveTo>
                <a:lnTo>
                  <a:pt x="1257725" y="3134644"/>
                </a:lnTo>
                <a:lnTo>
                  <a:pt x="1252093" y="3137966"/>
                </a:lnTo>
                <a:lnTo>
                  <a:pt x="1257032" y="3139554"/>
                </a:lnTo>
                <a:cubicBezTo>
                  <a:pt x="1262666" y="3143900"/>
                  <a:pt x="1270178" y="3146073"/>
                  <a:pt x="1277689" y="3146436"/>
                </a:cubicBezTo>
                <a:lnTo>
                  <a:pt x="1285245" y="3144979"/>
                </a:lnTo>
                <a:lnTo>
                  <a:pt x="1271334" y="3137217"/>
                </a:lnTo>
                <a:close/>
                <a:moveTo>
                  <a:pt x="1218151" y="3127789"/>
                </a:moveTo>
                <a:lnTo>
                  <a:pt x="1211062" y="3133206"/>
                </a:lnTo>
                <a:lnTo>
                  <a:pt x="1195230" y="3141047"/>
                </a:lnTo>
                <a:lnTo>
                  <a:pt x="1206328" y="3143901"/>
                </a:lnTo>
                <a:cubicBezTo>
                  <a:pt x="1211962" y="3143177"/>
                  <a:pt x="1217596" y="3141003"/>
                  <a:pt x="1223229" y="3139554"/>
                </a:cubicBezTo>
                <a:lnTo>
                  <a:pt x="1228475" y="3137868"/>
                </a:lnTo>
                <a:close/>
                <a:moveTo>
                  <a:pt x="1058724" y="3103323"/>
                </a:moveTo>
                <a:cubicBezTo>
                  <a:pt x="1047460" y="3112814"/>
                  <a:pt x="1037135" y="3117560"/>
                  <a:pt x="1026809" y="3119932"/>
                </a:cubicBezTo>
                <a:lnTo>
                  <a:pt x="1021777" y="3120306"/>
                </a:lnTo>
                <a:lnTo>
                  <a:pt x="1020526" y="3127859"/>
                </a:lnTo>
                <a:lnTo>
                  <a:pt x="1007991" y="3121331"/>
                </a:lnTo>
                <a:lnTo>
                  <a:pt x="994894" y="3122305"/>
                </a:lnTo>
                <a:lnTo>
                  <a:pt x="985069" y="3122305"/>
                </a:lnTo>
                <a:lnTo>
                  <a:pt x="974329" y="3126028"/>
                </a:lnTo>
                <a:cubicBezTo>
                  <a:pt x="962830" y="3129988"/>
                  <a:pt x="955113" y="3132214"/>
                  <a:pt x="942839" y="3129950"/>
                </a:cubicBezTo>
                <a:lnTo>
                  <a:pt x="890571" y="3124891"/>
                </a:lnTo>
                <a:lnTo>
                  <a:pt x="859724" y="3126102"/>
                </a:lnTo>
                <a:cubicBezTo>
                  <a:pt x="848459" y="3126102"/>
                  <a:pt x="844705" y="3141287"/>
                  <a:pt x="833441" y="3129899"/>
                </a:cubicBezTo>
                <a:cubicBezTo>
                  <a:pt x="822176" y="3122305"/>
                  <a:pt x="810912" y="3129899"/>
                  <a:pt x="803403" y="3126102"/>
                </a:cubicBezTo>
                <a:cubicBezTo>
                  <a:pt x="792139" y="3126102"/>
                  <a:pt x="780874" y="3126102"/>
                  <a:pt x="769610" y="3126102"/>
                </a:cubicBezTo>
                <a:lnTo>
                  <a:pt x="766706" y="3116033"/>
                </a:lnTo>
                <a:lnTo>
                  <a:pt x="697025" y="3112049"/>
                </a:lnTo>
                <a:lnTo>
                  <a:pt x="637181" y="3107391"/>
                </a:lnTo>
                <a:lnTo>
                  <a:pt x="636377" y="3109126"/>
                </a:lnTo>
                <a:cubicBezTo>
                  <a:pt x="637316" y="3110575"/>
                  <a:pt x="641072" y="3110575"/>
                  <a:pt x="648583" y="3110575"/>
                </a:cubicBezTo>
                <a:cubicBezTo>
                  <a:pt x="659850" y="3110575"/>
                  <a:pt x="659850" y="3110575"/>
                  <a:pt x="671118" y="3122167"/>
                </a:cubicBezTo>
                <a:cubicBezTo>
                  <a:pt x="671118" y="3125065"/>
                  <a:pt x="674874" y="3125065"/>
                  <a:pt x="678630" y="3125065"/>
                </a:cubicBezTo>
                <a:cubicBezTo>
                  <a:pt x="682386" y="3125065"/>
                  <a:pt x="689897" y="3125065"/>
                  <a:pt x="693653" y="3125065"/>
                </a:cubicBezTo>
                <a:cubicBezTo>
                  <a:pt x="701165" y="3125065"/>
                  <a:pt x="704920" y="3125065"/>
                  <a:pt x="708676" y="3125065"/>
                </a:cubicBezTo>
                <a:cubicBezTo>
                  <a:pt x="716188" y="3125065"/>
                  <a:pt x="716188" y="3125065"/>
                  <a:pt x="716188" y="3130860"/>
                </a:cubicBezTo>
                <a:cubicBezTo>
                  <a:pt x="719944" y="3136656"/>
                  <a:pt x="716188" y="3142452"/>
                  <a:pt x="719944" y="3148247"/>
                </a:cubicBezTo>
                <a:cubicBezTo>
                  <a:pt x="723700" y="3148247"/>
                  <a:pt x="731212" y="3148247"/>
                  <a:pt x="734968" y="3148247"/>
                </a:cubicBezTo>
                <a:cubicBezTo>
                  <a:pt x="742480" y="3145350"/>
                  <a:pt x="738724" y="3142452"/>
                  <a:pt x="738724" y="3139554"/>
                </a:cubicBezTo>
                <a:cubicBezTo>
                  <a:pt x="749991" y="3136656"/>
                  <a:pt x="757502" y="3127962"/>
                  <a:pt x="768770" y="3130860"/>
                </a:cubicBezTo>
                <a:cubicBezTo>
                  <a:pt x="768770" y="3133758"/>
                  <a:pt x="772526" y="3133758"/>
                  <a:pt x="776282" y="3133758"/>
                </a:cubicBezTo>
                <a:cubicBezTo>
                  <a:pt x="780038" y="3133758"/>
                  <a:pt x="787550" y="3133758"/>
                  <a:pt x="791306" y="3133758"/>
                </a:cubicBezTo>
                <a:cubicBezTo>
                  <a:pt x="791306" y="3139554"/>
                  <a:pt x="795062" y="3139554"/>
                  <a:pt x="798817" y="3139554"/>
                </a:cubicBezTo>
                <a:cubicBezTo>
                  <a:pt x="806329" y="3136656"/>
                  <a:pt x="802573" y="3133758"/>
                  <a:pt x="802573" y="3130860"/>
                </a:cubicBezTo>
                <a:cubicBezTo>
                  <a:pt x="806329" y="3130860"/>
                  <a:pt x="806329" y="3130860"/>
                  <a:pt x="806329" y="3130860"/>
                </a:cubicBezTo>
                <a:cubicBezTo>
                  <a:pt x="821352" y="3130860"/>
                  <a:pt x="828864" y="3145350"/>
                  <a:pt x="840132" y="3136656"/>
                </a:cubicBezTo>
                <a:cubicBezTo>
                  <a:pt x="855155" y="3130860"/>
                  <a:pt x="870178" y="3139554"/>
                  <a:pt x="877690" y="3130860"/>
                </a:cubicBezTo>
                <a:cubicBezTo>
                  <a:pt x="888958" y="3130860"/>
                  <a:pt x="903981" y="3127962"/>
                  <a:pt x="915248" y="3133758"/>
                </a:cubicBezTo>
                <a:cubicBezTo>
                  <a:pt x="930272" y="3136656"/>
                  <a:pt x="945296" y="3133758"/>
                  <a:pt x="960319" y="3133758"/>
                </a:cubicBezTo>
                <a:cubicBezTo>
                  <a:pt x="960319" y="3133758"/>
                  <a:pt x="964075" y="3133758"/>
                  <a:pt x="964075" y="3133758"/>
                </a:cubicBezTo>
                <a:cubicBezTo>
                  <a:pt x="964075" y="3130860"/>
                  <a:pt x="967831" y="3133758"/>
                  <a:pt x="964075" y="3136656"/>
                </a:cubicBezTo>
                <a:cubicBezTo>
                  <a:pt x="964075" y="3139554"/>
                  <a:pt x="960319" y="3142452"/>
                  <a:pt x="952808" y="3142452"/>
                </a:cubicBezTo>
                <a:cubicBezTo>
                  <a:pt x="945296" y="3142452"/>
                  <a:pt x="941540" y="3145350"/>
                  <a:pt x="945296" y="3148247"/>
                </a:cubicBezTo>
                <a:cubicBezTo>
                  <a:pt x="945296" y="3154042"/>
                  <a:pt x="952808" y="3151145"/>
                  <a:pt x="956563" y="3151145"/>
                </a:cubicBezTo>
                <a:cubicBezTo>
                  <a:pt x="952808" y="3162737"/>
                  <a:pt x="941540" y="3162737"/>
                  <a:pt x="930272" y="3159839"/>
                </a:cubicBezTo>
                <a:cubicBezTo>
                  <a:pt x="926516" y="3162737"/>
                  <a:pt x="922760" y="3159839"/>
                  <a:pt x="919004" y="3165633"/>
                </a:cubicBezTo>
                <a:cubicBezTo>
                  <a:pt x="919004" y="3171431"/>
                  <a:pt x="926516" y="3168532"/>
                  <a:pt x="930272" y="3171431"/>
                </a:cubicBezTo>
                <a:cubicBezTo>
                  <a:pt x="941540" y="3171431"/>
                  <a:pt x="952808" y="3183022"/>
                  <a:pt x="956563" y="3165633"/>
                </a:cubicBezTo>
                <a:cubicBezTo>
                  <a:pt x="956563" y="3165633"/>
                  <a:pt x="964075" y="3165633"/>
                  <a:pt x="964075" y="3165633"/>
                </a:cubicBezTo>
                <a:cubicBezTo>
                  <a:pt x="982854" y="3177226"/>
                  <a:pt x="982854" y="3177226"/>
                  <a:pt x="1005390" y="3171431"/>
                </a:cubicBezTo>
                <a:cubicBezTo>
                  <a:pt x="1012901" y="3168532"/>
                  <a:pt x="1024168" y="3171431"/>
                  <a:pt x="1031680" y="3165633"/>
                </a:cubicBezTo>
                <a:cubicBezTo>
                  <a:pt x="1031680" y="3165633"/>
                  <a:pt x="1031680" y="3165633"/>
                  <a:pt x="1035436" y="3165633"/>
                </a:cubicBezTo>
                <a:cubicBezTo>
                  <a:pt x="1050460" y="3174328"/>
                  <a:pt x="1050460" y="3171431"/>
                  <a:pt x="1065483" y="3171431"/>
                </a:cubicBezTo>
                <a:cubicBezTo>
                  <a:pt x="1080506" y="3171431"/>
                  <a:pt x="1091774" y="3162737"/>
                  <a:pt x="1106798" y="3159839"/>
                </a:cubicBezTo>
                <a:cubicBezTo>
                  <a:pt x="1114309" y="3159839"/>
                  <a:pt x="1110554" y="3154042"/>
                  <a:pt x="1110554" y="3151145"/>
                </a:cubicBezTo>
                <a:cubicBezTo>
                  <a:pt x="1110554" y="3145350"/>
                  <a:pt x="1114309" y="3145350"/>
                  <a:pt x="1121821" y="3142452"/>
                </a:cubicBezTo>
                <a:lnTo>
                  <a:pt x="1129567" y="3142054"/>
                </a:lnTo>
                <a:lnTo>
                  <a:pt x="1112919" y="3131523"/>
                </a:lnTo>
                <a:lnTo>
                  <a:pt x="1098148" y="3122876"/>
                </a:lnTo>
                <a:lnTo>
                  <a:pt x="1084069" y="3129424"/>
                </a:lnTo>
                <a:cubicBezTo>
                  <a:pt x="1078436" y="3128950"/>
                  <a:pt x="1073743" y="3124204"/>
                  <a:pt x="1066233" y="3114713"/>
                </a:cubicBezTo>
                <a:cubicBezTo>
                  <a:pt x="1062479" y="3114713"/>
                  <a:pt x="1062479" y="3107119"/>
                  <a:pt x="1058724" y="3103323"/>
                </a:cubicBezTo>
                <a:close/>
                <a:moveTo>
                  <a:pt x="838398" y="2411519"/>
                </a:moveTo>
                <a:lnTo>
                  <a:pt x="834934" y="2412343"/>
                </a:lnTo>
                <a:lnTo>
                  <a:pt x="841454" y="2412343"/>
                </a:lnTo>
                <a:close/>
                <a:moveTo>
                  <a:pt x="747346" y="2386367"/>
                </a:moveTo>
                <a:cubicBezTo>
                  <a:pt x="744060" y="2386843"/>
                  <a:pt x="741244" y="2390639"/>
                  <a:pt x="735612" y="2398232"/>
                </a:cubicBezTo>
                <a:cubicBezTo>
                  <a:pt x="731858" y="2402028"/>
                  <a:pt x="728103" y="2405825"/>
                  <a:pt x="731858" y="2409621"/>
                </a:cubicBezTo>
                <a:cubicBezTo>
                  <a:pt x="735612" y="2413418"/>
                  <a:pt x="735612" y="2417214"/>
                  <a:pt x="743122" y="2417214"/>
                </a:cubicBezTo>
                <a:cubicBezTo>
                  <a:pt x="754386" y="2417214"/>
                  <a:pt x="765650" y="2417214"/>
                  <a:pt x="776914" y="2417214"/>
                </a:cubicBezTo>
                <a:cubicBezTo>
                  <a:pt x="782546" y="2424807"/>
                  <a:pt x="789117" y="2430501"/>
                  <a:pt x="797096" y="2434298"/>
                </a:cubicBezTo>
                <a:lnTo>
                  <a:pt x="815052" y="2437870"/>
                </a:lnTo>
                <a:lnTo>
                  <a:pt x="824677" y="2427529"/>
                </a:lnTo>
                <a:cubicBezTo>
                  <a:pt x="813413" y="2423733"/>
                  <a:pt x="794639" y="2427529"/>
                  <a:pt x="787130" y="2416139"/>
                </a:cubicBezTo>
                <a:lnTo>
                  <a:pt x="790453" y="2412781"/>
                </a:lnTo>
                <a:lnTo>
                  <a:pt x="776914" y="2413418"/>
                </a:lnTo>
                <a:cubicBezTo>
                  <a:pt x="776914" y="2409621"/>
                  <a:pt x="765650" y="2398232"/>
                  <a:pt x="761895" y="2394435"/>
                </a:cubicBezTo>
                <a:cubicBezTo>
                  <a:pt x="754386" y="2388740"/>
                  <a:pt x="750631" y="2385893"/>
                  <a:pt x="747346" y="2386367"/>
                </a:cubicBezTo>
                <a:close/>
                <a:moveTo>
                  <a:pt x="1055137" y="1943021"/>
                </a:moveTo>
                <a:lnTo>
                  <a:pt x="1063415" y="1951138"/>
                </a:lnTo>
                <a:lnTo>
                  <a:pt x="1081255" y="1943021"/>
                </a:lnTo>
                <a:close/>
                <a:moveTo>
                  <a:pt x="861930" y="1939319"/>
                </a:moveTo>
                <a:lnTo>
                  <a:pt x="885801" y="1950249"/>
                </a:lnTo>
                <a:cubicBezTo>
                  <a:pt x="897065" y="1961638"/>
                  <a:pt x="912084" y="1957842"/>
                  <a:pt x="923349" y="1946452"/>
                </a:cubicBezTo>
                <a:lnTo>
                  <a:pt x="933108" y="1941954"/>
                </a:lnTo>
                <a:lnTo>
                  <a:pt x="887665" y="1939319"/>
                </a:lnTo>
                <a:close/>
                <a:moveTo>
                  <a:pt x="1108783" y="1801986"/>
                </a:moveTo>
                <a:lnTo>
                  <a:pt x="1106177" y="1803742"/>
                </a:lnTo>
                <a:lnTo>
                  <a:pt x="1101879" y="1814605"/>
                </a:lnTo>
                <a:lnTo>
                  <a:pt x="1099627" y="1815972"/>
                </a:lnTo>
                <a:lnTo>
                  <a:pt x="1101273" y="1820968"/>
                </a:lnTo>
                <a:lnTo>
                  <a:pt x="1104823" y="1824556"/>
                </a:lnTo>
                <a:lnTo>
                  <a:pt x="1127752" y="1824556"/>
                </a:lnTo>
                <a:lnTo>
                  <a:pt x="1136474" y="1815273"/>
                </a:lnTo>
                <a:cubicBezTo>
                  <a:pt x="1139759" y="1811477"/>
                  <a:pt x="1142575" y="1807680"/>
                  <a:pt x="1142575" y="1805782"/>
                </a:cubicBezTo>
                <a:lnTo>
                  <a:pt x="1144495" y="1805872"/>
                </a:lnTo>
                <a:lnTo>
                  <a:pt x="1142573" y="1801986"/>
                </a:lnTo>
                <a:close/>
                <a:moveTo>
                  <a:pt x="1215599" y="1801637"/>
                </a:moveTo>
                <a:lnTo>
                  <a:pt x="1201380" y="1806538"/>
                </a:lnTo>
                <a:lnTo>
                  <a:pt x="1200244" y="1806773"/>
                </a:lnTo>
                <a:lnTo>
                  <a:pt x="1204059" y="1807680"/>
                </a:lnTo>
                <a:lnTo>
                  <a:pt x="1221212" y="1803055"/>
                </a:lnTo>
                <a:close/>
                <a:moveTo>
                  <a:pt x="839518" y="1635697"/>
                </a:moveTo>
                <a:cubicBezTo>
                  <a:pt x="836232" y="1636171"/>
                  <a:pt x="833416" y="1639968"/>
                  <a:pt x="827784" y="1647561"/>
                </a:cubicBezTo>
                <a:cubicBezTo>
                  <a:pt x="824030" y="1651357"/>
                  <a:pt x="820275" y="1655154"/>
                  <a:pt x="824030" y="1658950"/>
                </a:cubicBezTo>
                <a:cubicBezTo>
                  <a:pt x="827784" y="1662747"/>
                  <a:pt x="827784" y="1666543"/>
                  <a:pt x="835294" y="1666543"/>
                </a:cubicBezTo>
                <a:lnTo>
                  <a:pt x="853724" y="1666543"/>
                </a:lnTo>
                <a:lnTo>
                  <a:pt x="853931" y="1661516"/>
                </a:lnTo>
                <a:cubicBezTo>
                  <a:pt x="853462" y="1657720"/>
                  <a:pt x="853462" y="1653923"/>
                  <a:pt x="857216" y="1650127"/>
                </a:cubicBezTo>
                <a:lnTo>
                  <a:pt x="860045" y="1650127"/>
                </a:lnTo>
                <a:lnTo>
                  <a:pt x="854067" y="1643764"/>
                </a:lnTo>
                <a:cubicBezTo>
                  <a:pt x="846558" y="1638070"/>
                  <a:pt x="842803" y="1635222"/>
                  <a:pt x="839518" y="1635697"/>
                </a:cubicBezTo>
                <a:close/>
                <a:moveTo>
                  <a:pt x="861031" y="1098450"/>
                </a:moveTo>
                <a:lnTo>
                  <a:pt x="862314" y="1106189"/>
                </a:lnTo>
                <a:lnTo>
                  <a:pt x="863578" y="1113816"/>
                </a:lnTo>
                <a:lnTo>
                  <a:pt x="869085" y="1113816"/>
                </a:lnTo>
                <a:lnTo>
                  <a:pt x="877777" y="1121174"/>
                </a:lnTo>
                <a:lnTo>
                  <a:pt x="898260" y="1111528"/>
                </a:lnTo>
                <a:lnTo>
                  <a:pt x="889267" y="1109070"/>
                </a:lnTo>
                <a:cubicBezTo>
                  <a:pt x="883166" y="1107172"/>
                  <a:pt x="876595" y="1106223"/>
                  <a:pt x="869085" y="1110020"/>
                </a:cubicBezTo>
                <a:cubicBezTo>
                  <a:pt x="869085" y="1108121"/>
                  <a:pt x="866269" y="1104325"/>
                  <a:pt x="862984" y="1100529"/>
                </a:cubicBezTo>
                <a:close/>
                <a:moveTo>
                  <a:pt x="839517" y="1082970"/>
                </a:moveTo>
                <a:lnTo>
                  <a:pt x="829433" y="1093166"/>
                </a:lnTo>
                <a:lnTo>
                  <a:pt x="838320" y="1096246"/>
                </a:lnTo>
                <a:lnTo>
                  <a:pt x="851284" y="1089494"/>
                </a:lnTo>
                <a:close/>
                <a:moveTo>
                  <a:pt x="1429740" y="271103"/>
                </a:moveTo>
                <a:lnTo>
                  <a:pt x="1447660" y="273837"/>
                </a:lnTo>
                <a:cubicBezTo>
                  <a:pt x="1457190" y="277553"/>
                  <a:pt x="1465218" y="277289"/>
                  <a:pt x="1471743" y="273044"/>
                </a:cubicBezTo>
                <a:lnTo>
                  <a:pt x="1474226" y="272196"/>
                </a:lnTo>
                <a:lnTo>
                  <a:pt x="1470129" y="272364"/>
                </a:lnTo>
                <a:cubicBezTo>
                  <a:pt x="1458862" y="269896"/>
                  <a:pt x="1443838" y="271130"/>
                  <a:pt x="1432571" y="271130"/>
                </a:cubicBezTo>
                <a:close/>
                <a:moveTo>
                  <a:pt x="1208538" y="269896"/>
                </a:moveTo>
                <a:lnTo>
                  <a:pt x="1227679" y="274885"/>
                </a:lnTo>
                <a:cubicBezTo>
                  <a:pt x="1235590" y="275554"/>
                  <a:pt x="1243657" y="274978"/>
                  <a:pt x="1251839" y="273469"/>
                </a:cubicBezTo>
                <a:lnTo>
                  <a:pt x="1314497" y="269989"/>
                </a:lnTo>
                <a:lnTo>
                  <a:pt x="1304871" y="269896"/>
                </a:lnTo>
                <a:close/>
                <a:moveTo>
                  <a:pt x="1387521" y="148922"/>
                </a:moveTo>
                <a:lnTo>
                  <a:pt x="1384077" y="151002"/>
                </a:lnTo>
                <a:lnTo>
                  <a:pt x="1430300" y="150478"/>
                </a:lnTo>
                <a:lnTo>
                  <a:pt x="1409253" y="148942"/>
                </a:lnTo>
                <a:cubicBezTo>
                  <a:pt x="1401381" y="147962"/>
                  <a:pt x="1393923" y="147665"/>
                  <a:pt x="1387521" y="148922"/>
                </a:cubicBezTo>
                <a:close/>
                <a:moveTo>
                  <a:pt x="1178926" y="0"/>
                </a:moveTo>
                <a:lnTo>
                  <a:pt x="1191500" y="0"/>
                </a:lnTo>
                <a:lnTo>
                  <a:pt x="1197498" y="3720"/>
                </a:lnTo>
                <a:cubicBezTo>
                  <a:pt x="1240593" y="26788"/>
                  <a:pt x="1286742" y="41387"/>
                  <a:pt x="1341122" y="38045"/>
                </a:cubicBezTo>
                <a:cubicBezTo>
                  <a:pt x="1359145" y="37762"/>
                  <a:pt x="1375200" y="37233"/>
                  <a:pt x="1390324" y="44174"/>
                </a:cubicBezTo>
                <a:cubicBezTo>
                  <a:pt x="1396074" y="46154"/>
                  <a:pt x="1401823" y="48135"/>
                  <a:pt x="1406224" y="44890"/>
                </a:cubicBezTo>
                <a:cubicBezTo>
                  <a:pt x="1412439" y="43135"/>
                  <a:pt x="1408968" y="38910"/>
                  <a:pt x="1405342" y="35930"/>
                </a:cubicBezTo>
                <a:cubicBezTo>
                  <a:pt x="1398400" y="27479"/>
                  <a:pt x="1400833" y="23989"/>
                  <a:pt x="1414610" y="25705"/>
                </a:cubicBezTo>
                <a:cubicBezTo>
                  <a:pt x="1420514" y="26441"/>
                  <a:pt x="1426729" y="24686"/>
                  <a:pt x="1432788" y="24176"/>
                </a:cubicBezTo>
                <a:cubicBezTo>
                  <a:pt x="1448688" y="24892"/>
                  <a:pt x="1455212" y="20648"/>
                  <a:pt x="1446613" y="9462"/>
                </a:cubicBezTo>
                <a:cubicBezTo>
                  <a:pt x="1444877" y="7350"/>
                  <a:pt x="1443181" y="4926"/>
                  <a:pt x="1442714" y="2655"/>
                </a:cubicBezTo>
                <a:lnTo>
                  <a:pt x="1444284" y="0"/>
                </a:lnTo>
                <a:lnTo>
                  <a:pt x="1472676" y="0"/>
                </a:lnTo>
                <a:lnTo>
                  <a:pt x="1527150" y="20758"/>
                </a:lnTo>
                <a:cubicBezTo>
                  <a:pt x="1544088" y="29189"/>
                  <a:pt x="1546056" y="29434"/>
                  <a:pt x="1545793" y="15494"/>
                </a:cubicBezTo>
                <a:cubicBezTo>
                  <a:pt x="1546103" y="13004"/>
                  <a:pt x="1546414" y="10514"/>
                  <a:pt x="1546879" y="6779"/>
                </a:cubicBezTo>
                <a:cubicBezTo>
                  <a:pt x="1547499" y="1799"/>
                  <a:pt x="1551901" y="-1446"/>
                  <a:pt x="1561431" y="2270"/>
                </a:cubicBezTo>
                <a:cubicBezTo>
                  <a:pt x="1571116" y="4740"/>
                  <a:pt x="1580543" y="5282"/>
                  <a:pt x="1589593" y="4829"/>
                </a:cubicBezTo>
                <a:lnTo>
                  <a:pt x="1609798" y="2169"/>
                </a:lnTo>
                <a:lnTo>
                  <a:pt x="1609798" y="2"/>
                </a:lnTo>
                <a:lnTo>
                  <a:pt x="1629796" y="2"/>
                </a:lnTo>
                <a:lnTo>
                  <a:pt x="1629817" y="0"/>
                </a:lnTo>
                <a:lnTo>
                  <a:pt x="1674956" y="0"/>
                </a:lnTo>
                <a:lnTo>
                  <a:pt x="1674963" y="2"/>
                </a:lnTo>
                <a:lnTo>
                  <a:pt x="1979870" y="2"/>
                </a:lnTo>
                <a:lnTo>
                  <a:pt x="1979888" y="0"/>
                </a:lnTo>
                <a:lnTo>
                  <a:pt x="1999653" y="0"/>
                </a:lnTo>
                <a:lnTo>
                  <a:pt x="1999658" y="2"/>
                </a:lnTo>
                <a:lnTo>
                  <a:pt x="2074059" y="2"/>
                </a:lnTo>
                <a:lnTo>
                  <a:pt x="2074067" y="0"/>
                </a:lnTo>
                <a:lnTo>
                  <a:pt x="2179783" y="0"/>
                </a:lnTo>
                <a:lnTo>
                  <a:pt x="2179821" y="2"/>
                </a:lnTo>
                <a:lnTo>
                  <a:pt x="7251911" y="2"/>
                </a:lnTo>
                <a:lnTo>
                  <a:pt x="7251911" y="649847"/>
                </a:lnTo>
                <a:lnTo>
                  <a:pt x="7251911" y="5376007"/>
                </a:lnTo>
                <a:lnTo>
                  <a:pt x="7251911" y="5393449"/>
                </a:lnTo>
                <a:lnTo>
                  <a:pt x="7251911" y="5406557"/>
                </a:lnTo>
                <a:lnTo>
                  <a:pt x="7251911" y="5410174"/>
                </a:lnTo>
                <a:lnTo>
                  <a:pt x="7251911" y="5502056"/>
                </a:lnTo>
                <a:lnTo>
                  <a:pt x="7251911" y="5797218"/>
                </a:lnTo>
                <a:lnTo>
                  <a:pt x="7251911" y="5838514"/>
                </a:lnTo>
                <a:lnTo>
                  <a:pt x="7251911" y="5842132"/>
                </a:lnTo>
                <a:lnTo>
                  <a:pt x="7251911" y="5855240"/>
                </a:lnTo>
                <a:lnTo>
                  <a:pt x="7251911" y="5872682"/>
                </a:lnTo>
                <a:lnTo>
                  <a:pt x="7251911" y="6838532"/>
                </a:lnTo>
                <a:lnTo>
                  <a:pt x="7251911" y="6858000"/>
                </a:lnTo>
                <a:lnTo>
                  <a:pt x="1609798" y="6858000"/>
                </a:lnTo>
                <a:lnTo>
                  <a:pt x="1609798" y="6845798"/>
                </a:lnTo>
                <a:lnTo>
                  <a:pt x="1608537" y="6845671"/>
                </a:lnTo>
                <a:cubicBezTo>
                  <a:pt x="1599619" y="6845671"/>
                  <a:pt x="1591171" y="6846229"/>
                  <a:pt x="1583661" y="6846229"/>
                </a:cubicBezTo>
                <a:cubicBezTo>
                  <a:pt x="1564888" y="6846229"/>
                  <a:pt x="1546114" y="6845112"/>
                  <a:pt x="1527340" y="6847345"/>
                </a:cubicBezTo>
                <a:cubicBezTo>
                  <a:pt x="1516076" y="6849577"/>
                  <a:pt x="1497303" y="6848461"/>
                  <a:pt x="1482284" y="6848461"/>
                </a:cubicBezTo>
                <a:cubicBezTo>
                  <a:pt x="1459755" y="6847345"/>
                  <a:pt x="1433472" y="6850694"/>
                  <a:pt x="1407189" y="6850694"/>
                </a:cubicBezTo>
                <a:cubicBezTo>
                  <a:pt x="1395925" y="6849577"/>
                  <a:pt x="1384661" y="6849577"/>
                  <a:pt x="1377152" y="6846229"/>
                </a:cubicBezTo>
                <a:cubicBezTo>
                  <a:pt x="1377152" y="6845112"/>
                  <a:pt x="1373397" y="6843996"/>
                  <a:pt x="1377152" y="6842880"/>
                </a:cubicBezTo>
                <a:cubicBezTo>
                  <a:pt x="1384661" y="6841763"/>
                  <a:pt x="1392170" y="6842880"/>
                  <a:pt x="1388416" y="6839531"/>
                </a:cubicBezTo>
                <a:cubicBezTo>
                  <a:pt x="1388416" y="6837298"/>
                  <a:pt x="1380906" y="6838414"/>
                  <a:pt x="1377152" y="6838414"/>
                </a:cubicBezTo>
                <a:cubicBezTo>
                  <a:pt x="1373397" y="6838414"/>
                  <a:pt x="1369642" y="6838414"/>
                  <a:pt x="1362133" y="6838414"/>
                </a:cubicBezTo>
                <a:cubicBezTo>
                  <a:pt x="1358378" y="6838414"/>
                  <a:pt x="1350869" y="6838414"/>
                  <a:pt x="1343359" y="6838414"/>
                </a:cubicBezTo>
                <a:cubicBezTo>
                  <a:pt x="1343359" y="6837298"/>
                  <a:pt x="1343359" y="6836182"/>
                  <a:pt x="1343359" y="6835066"/>
                </a:cubicBezTo>
                <a:cubicBezTo>
                  <a:pt x="1347114" y="6835066"/>
                  <a:pt x="1350869" y="6835066"/>
                  <a:pt x="1358378" y="6835066"/>
                </a:cubicBezTo>
                <a:cubicBezTo>
                  <a:pt x="1369642" y="6835066"/>
                  <a:pt x="1373397" y="6833949"/>
                  <a:pt x="1369642" y="6830600"/>
                </a:cubicBezTo>
                <a:cubicBezTo>
                  <a:pt x="1388416" y="6831717"/>
                  <a:pt x="1403435" y="6827251"/>
                  <a:pt x="1422208" y="6828368"/>
                </a:cubicBezTo>
                <a:cubicBezTo>
                  <a:pt x="1440982" y="6835066"/>
                  <a:pt x="1471020" y="6835066"/>
                  <a:pt x="1497303" y="6833949"/>
                </a:cubicBezTo>
                <a:cubicBezTo>
                  <a:pt x="1501058" y="6833949"/>
                  <a:pt x="1501058" y="6832833"/>
                  <a:pt x="1501058" y="6831717"/>
                </a:cubicBezTo>
                <a:cubicBezTo>
                  <a:pt x="1497303" y="6829484"/>
                  <a:pt x="1489793" y="6828368"/>
                  <a:pt x="1482284" y="6828368"/>
                </a:cubicBezTo>
                <a:cubicBezTo>
                  <a:pt x="1471020" y="6829484"/>
                  <a:pt x="1459755" y="6828368"/>
                  <a:pt x="1452246" y="6828368"/>
                </a:cubicBezTo>
                <a:cubicBezTo>
                  <a:pt x="1440982" y="6829484"/>
                  <a:pt x="1433472" y="6826135"/>
                  <a:pt x="1422208" y="6827251"/>
                </a:cubicBezTo>
                <a:cubicBezTo>
                  <a:pt x="1414699" y="6826135"/>
                  <a:pt x="1407189" y="6825019"/>
                  <a:pt x="1399680" y="6825019"/>
                </a:cubicBezTo>
                <a:cubicBezTo>
                  <a:pt x="1373397" y="6825019"/>
                  <a:pt x="1350869" y="6825019"/>
                  <a:pt x="1328340" y="6825019"/>
                </a:cubicBezTo>
                <a:cubicBezTo>
                  <a:pt x="1313321" y="6825019"/>
                  <a:pt x="1298302" y="6826135"/>
                  <a:pt x="1287038" y="6822786"/>
                </a:cubicBezTo>
                <a:cubicBezTo>
                  <a:pt x="1287038" y="6822786"/>
                  <a:pt x="1283284" y="6822786"/>
                  <a:pt x="1279529" y="6822786"/>
                </a:cubicBezTo>
                <a:cubicBezTo>
                  <a:pt x="1260755" y="6826135"/>
                  <a:pt x="1241982" y="6821670"/>
                  <a:pt x="1223208" y="6822786"/>
                </a:cubicBezTo>
                <a:cubicBezTo>
                  <a:pt x="1204434" y="6823903"/>
                  <a:pt x="1185661" y="6823903"/>
                  <a:pt x="1166887" y="6822786"/>
                </a:cubicBezTo>
                <a:cubicBezTo>
                  <a:pt x="1110566" y="6819437"/>
                  <a:pt x="1058000" y="6821670"/>
                  <a:pt x="1001679" y="6820554"/>
                </a:cubicBezTo>
                <a:cubicBezTo>
                  <a:pt x="1001679" y="6820554"/>
                  <a:pt x="1001679" y="6821670"/>
                  <a:pt x="997924" y="6821670"/>
                </a:cubicBezTo>
                <a:cubicBezTo>
                  <a:pt x="1001679" y="6823903"/>
                  <a:pt x="1005434" y="6822786"/>
                  <a:pt x="1012943" y="6822786"/>
                </a:cubicBezTo>
                <a:cubicBezTo>
                  <a:pt x="1016698" y="6822786"/>
                  <a:pt x="1016698" y="6823903"/>
                  <a:pt x="1016698" y="6823903"/>
                </a:cubicBezTo>
                <a:cubicBezTo>
                  <a:pt x="1016698" y="6825019"/>
                  <a:pt x="1016698" y="6827251"/>
                  <a:pt x="1012943" y="6826135"/>
                </a:cubicBezTo>
                <a:cubicBezTo>
                  <a:pt x="1009189" y="6826135"/>
                  <a:pt x="1005434" y="6828368"/>
                  <a:pt x="1001679" y="6828368"/>
                </a:cubicBezTo>
                <a:cubicBezTo>
                  <a:pt x="979151" y="6827251"/>
                  <a:pt x="960377" y="6830600"/>
                  <a:pt x="937848" y="6830600"/>
                </a:cubicBezTo>
                <a:cubicBezTo>
                  <a:pt x="870263" y="6830600"/>
                  <a:pt x="798924" y="6830600"/>
                  <a:pt x="731339" y="6830600"/>
                </a:cubicBezTo>
                <a:cubicBezTo>
                  <a:pt x="708811" y="6830600"/>
                  <a:pt x="690037" y="6831717"/>
                  <a:pt x="678773" y="6837298"/>
                </a:cubicBezTo>
                <a:cubicBezTo>
                  <a:pt x="682527" y="6839531"/>
                  <a:pt x="690037" y="6839531"/>
                  <a:pt x="693792" y="6840647"/>
                </a:cubicBezTo>
                <a:cubicBezTo>
                  <a:pt x="716320" y="6842880"/>
                  <a:pt x="723829" y="6842880"/>
                  <a:pt x="731339" y="6836182"/>
                </a:cubicBezTo>
                <a:cubicBezTo>
                  <a:pt x="735094" y="6833949"/>
                  <a:pt x="738848" y="6833949"/>
                  <a:pt x="742603" y="6835066"/>
                </a:cubicBezTo>
                <a:cubicBezTo>
                  <a:pt x="753867" y="6837298"/>
                  <a:pt x="768886" y="6836182"/>
                  <a:pt x="780150" y="6836182"/>
                </a:cubicBezTo>
                <a:cubicBezTo>
                  <a:pt x="802678" y="6836182"/>
                  <a:pt x="821452" y="6836182"/>
                  <a:pt x="843981" y="6839531"/>
                </a:cubicBezTo>
                <a:cubicBezTo>
                  <a:pt x="851490" y="6840647"/>
                  <a:pt x="866509" y="6841763"/>
                  <a:pt x="870263" y="6840647"/>
                </a:cubicBezTo>
                <a:cubicBezTo>
                  <a:pt x="885283" y="6837298"/>
                  <a:pt x="904056" y="6839531"/>
                  <a:pt x="915320" y="6837298"/>
                </a:cubicBezTo>
                <a:cubicBezTo>
                  <a:pt x="922830" y="6836182"/>
                  <a:pt x="930339" y="6836182"/>
                  <a:pt x="937848" y="6837298"/>
                </a:cubicBezTo>
                <a:cubicBezTo>
                  <a:pt x="952868" y="6839531"/>
                  <a:pt x="964132" y="6839531"/>
                  <a:pt x="979151" y="6837298"/>
                </a:cubicBezTo>
                <a:cubicBezTo>
                  <a:pt x="990415" y="6836182"/>
                  <a:pt x="997924" y="6836182"/>
                  <a:pt x="1009189" y="6838414"/>
                </a:cubicBezTo>
                <a:cubicBezTo>
                  <a:pt x="1027962" y="6843996"/>
                  <a:pt x="1054245" y="6845112"/>
                  <a:pt x="1080528" y="6843996"/>
                </a:cubicBezTo>
                <a:cubicBezTo>
                  <a:pt x="1088038" y="6843996"/>
                  <a:pt x="1095547" y="6842880"/>
                  <a:pt x="1099302" y="6841763"/>
                </a:cubicBezTo>
                <a:cubicBezTo>
                  <a:pt x="1118075" y="6837298"/>
                  <a:pt x="1136849" y="6836182"/>
                  <a:pt x="1155623" y="6836182"/>
                </a:cubicBezTo>
                <a:cubicBezTo>
                  <a:pt x="1174397" y="6836182"/>
                  <a:pt x="1196925" y="6836182"/>
                  <a:pt x="1215698" y="6836182"/>
                </a:cubicBezTo>
                <a:cubicBezTo>
                  <a:pt x="1238227" y="6836182"/>
                  <a:pt x="1264510" y="6837298"/>
                  <a:pt x="1287038" y="6840647"/>
                </a:cubicBezTo>
                <a:cubicBezTo>
                  <a:pt x="1294548" y="6840647"/>
                  <a:pt x="1302057" y="6840647"/>
                  <a:pt x="1305812" y="6840647"/>
                </a:cubicBezTo>
                <a:cubicBezTo>
                  <a:pt x="1317076" y="6840647"/>
                  <a:pt x="1320831" y="6841763"/>
                  <a:pt x="1324585" y="6843996"/>
                </a:cubicBezTo>
                <a:cubicBezTo>
                  <a:pt x="1298302" y="6842880"/>
                  <a:pt x="1279529" y="6846229"/>
                  <a:pt x="1257000" y="6846229"/>
                </a:cubicBezTo>
                <a:cubicBezTo>
                  <a:pt x="1226963" y="6847345"/>
                  <a:pt x="1196925" y="6848461"/>
                  <a:pt x="1170642" y="6850694"/>
                </a:cubicBezTo>
                <a:cubicBezTo>
                  <a:pt x="1151868" y="6851810"/>
                  <a:pt x="1133095" y="6852926"/>
                  <a:pt x="1114321" y="6854043"/>
                </a:cubicBezTo>
                <a:cubicBezTo>
                  <a:pt x="1091792" y="6855159"/>
                  <a:pt x="1073019" y="6852926"/>
                  <a:pt x="1054245" y="6854043"/>
                </a:cubicBezTo>
                <a:cubicBezTo>
                  <a:pt x="1039226" y="6855159"/>
                  <a:pt x="1027962" y="6851810"/>
                  <a:pt x="1009189" y="6851810"/>
                </a:cubicBezTo>
                <a:cubicBezTo>
                  <a:pt x="997924" y="6852926"/>
                  <a:pt x="982905" y="6851810"/>
                  <a:pt x="967886" y="6851810"/>
                </a:cubicBezTo>
                <a:cubicBezTo>
                  <a:pt x="964132" y="6851810"/>
                  <a:pt x="964132" y="6851810"/>
                  <a:pt x="960377" y="6851810"/>
                </a:cubicBezTo>
                <a:cubicBezTo>
                  <a:pt x="945358" y="6846229"/>
                  <a:pt x="926585" y="6847345"/>
                  <a:pt x="907811" y="6849577"/>
                </a:cubicBezTo>
                <a:cubicBezTo>
                  <a:pt x="892792" y="6851810"/>
                  <a:pt x="877773" y="6850694"/>
                  <a:pt x="862754" y="6854043"/>
                </a:cubicBezTo>
                <a:cubicBezTo>
                  <a:pt x="862754" y="6854043"/>
                  <a:pt x="859000" y="6854043"/>
                  <a:pt x="855245" y="6852926"/>
                </a:cubicBezTo>
                <a:cubicBezTo>
                  <a:pt x="851490" y="6851810"/>
                  <a:pt x="847735" y="6851810"/>
                  <a:pt x="843981" y="6851810"/>
                </a:cubicBezTo>
                <a:cubicBezTo>
                  <a:pt x="806433" y="6852926"/>
                  <a:pt x="768886" y="6848461"/>
                  <a:pt x="731339" y="6850694"/>
                </a:cubicBezTo>
                <a:cubicBezTo>
                  <a:pt x="716320" y="6850694"/>
                  <a:pt x="708811" y="6847345"/>
                  <a:pt x="697546" y="6848461"/>
                </a:cubicBezTo>
                <a:cubicBezTo>
                  <a:pt x="686282" y="6848461"/>
                  <a:pt x="671263" y="6848461"/>
                  <a:pt x="659999" y="6848461"/>
                </a:cubicBezTo>
                <a:cubicBezTo>
                  <a:pt x="637471" y="6847345"/>
                  <a:pt x="618697" y="6851810"/>
                  <a:pt x="599924" y="6849577"/>
                </a:cubicBezTo>
                <a:cubicBezTo>
                  <a:pt x="592414" y="6849577"/>
                  <a:pt x="588659" y="6849577"/>
                  <a:pt x="584905" y="6849577"/>
                </a:cubicBezTo>
                <a:cubicBezTo>
                  <a:pt x="581150" y="6849577"/>
                  <a:pt x="577395" y="6850694"/>
                  <a:pt x="573641" y="6848461"/>
                </a:cubicBezTo>
                <a:cubicBezTo>
                  <a:pt x="573641" y="6847345"/>
                  <a:pt x="577395" y="6845112"/>
                  <a:pt x="581150" y="6845112"/>
                </a:cubicBezTo>
                <a:cubicBezTo>
                  <a:pt x="592414" y="6843996"/>
                  <a:pt x="603678" y="6840647"/>
                  <a:pt x="618697" y="6840647"/>
                </a:cubicBezTo>
                <a:cubicBezTo>
                  <a:pt x="626207" y="6840647"/>
                  <a:pt x="626207" y="6838414"/>
                  <a:pt x="633716" y="6837298"/>
                </a:cubicBezTo>
                <a:cubicBezTo>
                  <a:pt x="614942" y="6833949"/>
                  <a:pt x="596169" y="6833949"/>
                  <a:pt x="577395" y="6832833"/>
                </a:cubicBezTo>
                <a:cubicBezTo>
                  <a:pt x="562376" y="6831717"/>
                  <a:pt x="551112" y="6829484"/>
                  <a:pt x="536093" y="6828368"/>
                </a:cubicBezTo>
                <a:cubicBezTo>
                  <a:pt x="532338" y="6828368"/>
                  <a:pt x="524829" y="6826135"/>
                  <a:pt x="528584" y="6823903"/>
                </a:cubicBezTo>
                <a:cubicBezTo>
                  <a:pt x="532338" y="6821670"/>
                  <a:pt x="539848" y="6822786"/>
                  <a:pt x="543603" y="6822786"/>
                </a:cubicBezTo>
                <a:cubicBezTo>
                  <a:pt x="569886" y="6822786"/>
                  <a:pt x="592414" y="6822786"/>
                  <a:pt x="618697" y="6822786"/>
                </a:cubicBezTo>
                <a:cubicBezTo>
                  <a:pt x="663754" y="6822786"/>
                  <a:pt x="708811" y="6819437"/>
                  <a:pt x="750113" y="6812740"/>
                </a:cubicBezTo>
                <a:cubicBezTo>
                  <a:pt x="765131" y="6810507"/>
                  <a:pt x="783905" y="6811623"/>
                  <a:pt x="798924" y="6809391"/>
                </a:cubicBezTo>
                <a:cubicBezTo>
                  <a:pt x="813943" y="6808274"/>
                  <a:pt x="832716" y="6809391"/>
                  <a:pt x="851490" y="6810507"/>
                </a:cubicBezTo>
                <a:cubicBezTo>
                  <a:pt x="866509" y="6812740"/>
                  <a:pt x="889037" y="6813856"/>
                  <a:pt x="907811" y="6813856"/>
                </a:cubicBezTo>
                <a:cubicBezTo>
                  <a:pt x="937848" y="6812740"/>
                  <a:pt x="967886" y="6814972"/>
                  <a:pt x="997924" y="6811623"/>
                </a:cubicBezTo>
                <a:cubicBezTo>
                  <a:pt x="1001679" y="6810507"/>
                  <a:pt x="1005434" y="6810507"/>
                  <a:pt x="1009189" y="6811623"/>
                </a:cubicBezTo>
                <a:cubicBezTo>
                  <a:pt x="1039226" y="6814972"/>
                  <a:pt x="1069264" y="6812740"/>
                  <a:pt x="1099302" y="6812740"/>
                </a:cubicBezTo>
                <a:cubicBezTo>
                  <a:pt x="1133095" y="6813856"/>
                  <a:pt x="1163132" y="6814972"/>
                  <a:pt x="1196925" y="6812740"/>
                </a:cubicBezTo>
                <a:cubicBezTo>
                  <a:pt x="1223208" y="6811623"/>
                  <a:pt x="1249491" y="6811623"/>
                  <a:pt x="1275774" y="6811623"/>
                </a:cubicBezTo>
                <a:cubicBezTo>
                  <a:pt x="1283284" y="6811623"/>
                  <a:pt x="1287038" y="6810507"/>
                  <a:pt x="1290793" y="6808274"/>
                </a:cubicBezTo>
                <a:cubicBezTo>
                  <a:pt x="1294548" y="6807158"/>
                  <a:pt x="1290793" y="6806042"/>
                  <a:pt x="1287038" y="6804926"/>
                </a:cubicBezTo>
                <a:cubicBezTo>
                  <a:pt x="1279529" y="6804926"/>
                  <a:pt x="1272019" y="6804926"/>
                  <a:pt x="1264510" y="6803809"/>
                </a:cubicBezTo>
                <a:cubicBezTo>
                  <a:pt x="1268265" y="6802693"/>
                  <a:pt x="1272019" y="6801577"/>
                  <a:pt x="1275774" y="6801577"/>
                </a:cubicBezTo>
                <a:cubicBezTo>
                  <a:pt x="1290793" y="6802693"/>
                  <a:pt x="1305812" y="6797111"/>
                  <a:pt x="1324585" y="6801577"/>
                </a:cubicBezTo>
                <a:cubicBezTo>
                  <a:pt x="1324585" y="6801577"/>
                  <a:pt x="1328340" y="6801577"/>
                  <a:pt x="1328340" y="6801577"/>
                </a:cubicBezTo>
                <a:cubicBezTo>
                  <a:pt x="1354623" y="6800460"/>
                  <a:pt x="1377152" y="6804926"/>
                  <a:pt x="1403435" y="6803809"/>
                </a:cubicBezTo>
                <a:cubicBezTo>
                  <a:pt x="1403435" y="6807158"/>
                  <a:pt x="1403435" y="6809391"/>
                  <a:pt x="1403435" y="6812740"/>
                </a:cubicBezTo>
                <a:cubicBezTo>
                  <a:pt x="1410944" y="6813856"/>
                  <a:pt x="1414699" y="6812740"/>
                  <a:pt x="1422208" y="6812740"/>
                </a:cubicBezTo>
                <a:cubicBezTo>
                  <a:pt x="1422208" y="6814972"/>
                  <a:pt x="1425963" y="6814972"/>
                  <a:pt x="1429718" y="6816088"/>
                </a:cubicBezTo>
                <a:cubicBezTo>
                  <a:pt x="1440982" y="6818321"/>
                  <a:pt x="1456001" y="6816088"/>
                  <a:pt x="1467265" y="6818321"/>
                </a:cubicBezTo>
                <a:cubicBezTo>
                  <a:pt x="1471020" y="6819437"/>
                  <a:pt x="1478529" y="6816088"/>
                  <a:pt x="1489793" y="6817205"/>
                </a:cubicBezTo>
                <a:cubicBezTo>
                  <a:pt x="1497303" y="6817205"/>
                  <a:pt x="1493548" y="6814972"/>
                  <a:pt x="1493548" y="6812740"/>
                </a:cubicBezTo>
                <a:cubicBezTo>
                  <a:pt x="1493548" y="6811623"/>
                  <a:pt x="1489793" y="6811623"/>
                  <a:pt x="1486038" y="6811623"/>
                </a:cubicBezTo>
                <a:cubicBezTo>
                  <a:pt x="1471020" y="6811623"/>
                  <a:pt x="1456001" y="6811623"/>
                  <a:pt x="1444737" y="6811623"/>
                </a:cubicBezTo>
                <a:cubicBezTo>
                  <a:pt x="1440982" y="6811623"/>
                  <a:pt x="1433472" y="6811623"/>
                  <a:pt x="1437227" y="6809391"/>
                </a:cubicBezTo>
                <a:cubicBezTo>
                  <a:pt x="1437227" y="6809391"/>
                  <a:pt x="1440982" y="6809391"/>
                  <a:pt x="1440982" y="6809391"/>
                </a:cubicBezTo>
                <a:cubicBezTo>
                  <a:pt x="1444737" y="6809391"/>
                  <a:pt x="1452246" y="6810507"/>
                  <a:pt x="1456001" y="6808274"/>
                </a:cubicBezTo>
                <a:cubicBezTo>
                  <a:pt x="1456001" y="6804926"/>
                  <a:pt x="1448491" y="6806042"/>
                  <a:pt x="1440982" y="6804926"/>
                </a:cubicBezTo>
                <a:cubicBezTo>
                  <a:pt x="1433472" y="6800460"/>
                  <a:pt x="1433472" y="6799344"/>
                  <a:pt x="1444737" y="6799344"/>
                </a:cubicBezTo>
                <a:cubicBezTo>
                  <a:pt x="1456001" y="6799344"/>
                  <a:pt x="1467265" y="6798228"/>
                  <a:pt x="1474774" y="6798228"/>
                </a:cubicBezTo>
                <a:cubicBezTo>
                  <a:pt x="1497303" y="6797111"/>
                  <a:pt x="1516076" y="6794879"/>
                  <a:pt x="1542359" y="6795995"/>
                </a:cubicBezTo>
                <a:cubicBezTo>
                  <a:pt x="1531095" y="6792646"/>
                  <a:pt x="1519831" y="6791530"/>
                  <a:pt x="1508567" y="6791530"/>
                </a:cubicBezTo>
                <a:cubicBezTo>
                  <a:pt x="1467265" y="6791530"/>
                  <a:pt x="1425963" y="6791530"/>
                  <a:pt x="1388416" y="6791530"/>
                </a:cubicBezTo>
                <a:cubicBezTo>
                  <a:pt x="1380906" y="6791530"/>
                  <a:pt x="1373397" y="6791530"/>
                  <a:pt x="1369642" y="6792646"/>
                </a:cubicBezTo>
                <a:cubicBezTo>
                  <a:pt x="1354623" y="6798228"/>
                  <a:pt x="1335850" y="6794879"/>
                  <a:pt x="1317076" y="6795995"/>
                </a:cubicBezTo>
                <a:cubicBezTo>
                  <a:pt x="1305812" y="6795995"/>
                  <a:pt x="1294548" y="6792646"/>
                  <a:pt x="1275774" y="6790414"/>
                </a:cubicBezTo>
                <a:cubicBezTo>
                  <a:pt x="1309567" y="6790414"/>
                  <a:pt x="1332095" y="6789297"/>
                  <a:pt x="1354623" y="6788181"/>
                </a:cubicBezTo>
                <a:cubicBezTo>
                  <a:pt x="1410944" y="6784832"/>
                  <a:pt x="1467265" y="6787065"/>
                  <a:pt x="1527340" y="6785948"/>
                </a:cubicBezTo>
                <a:cubicBezTo>
                  <a:pt x="1508567" y="6782600"/>
                  <a:pt x="1508567" y="6782600"/>
                  <a:pt x="1471020" y="6782600"/>
                </a:cubicBezTo>
                <a:cubicBezTo>
                  <a:pt x="1463510" y="6780367"/>
                  <a:pt x="1467265" y="6778134"/>
                  <a:pt x="1467265" y="6777018"/>
                </a:cubicBezTo>
                <a:cubicBezTo>
                  <a:pt x="1467265" y="6774785"/>
                  <a:pt x="1463510" y="6773669"/>
                  <a:pt x="1459755" y="6774785"/>
                </a:cubicBezTo>
                <a:cubicBezTo>
                  <a:pt x="1437227" y="6780367"/>
                  <a:pt x="1410944" y="6779251"/>
                  <a:pt x="1384661" y="6781483"/>
                </a:cubicBezTo>
                <a:cubicBezTo>
                  <a:pt x="1377152" y="6782600"/>
                  <a:pt x="1369642" y="6780367"/>
                  <a:pt x="1358378" y="6780367"/>
                </a:cubicBezTo>
                <a:cubicBezTo>
                  <a:pt x="1328340" y="6780367"/>
                  <a:pt x="1298302" y="6780367"/>
                  <a:pt x="1268265" y="6780367"/>
                </a:cubicBezTo>
                <a:cubicBezTo>
                  <a:pt x="1245736" y="6780367"/>
                  <a:pt x="1226963" y="6777018"/>
                  <a:pt x="1204434" y="6778134"/>
                </a:cubicBezTo>
                <a:cubicBezTo>
                  <a:pt x="1181906" y="6779251"/>
                  <a:pt x="1159377" y="6778134"/>
                  <a:pt x="1136849" y="6778134"/>
                </a:cubicBezTo>
                <a:cubicBezTo>
                  <a:pt x="1114321" y="6778134"/>
                  <a:pt x="1091792" y="6778134"/>
                  <a:pt x="1069264" y="6778134"/>
                </a:cubicBezTo>
                <a:cubicBezTo>
                  <a:pt x="1073019" y="6775902"/>
                  <a:pt x="1080528" y="6773669"/>
                  <a:pt x="1088038" y="6774785"/>
                </a:cubicBezTo>
                <a:cubicBezTo>
                  <a:pt x="1106812" y="6774785"/>
                  <a:pt x="1125585" y="6774785"/>
                  <a:pt x="1148113" y="6774785"/>
                </a:cubicBezTo>
                <a:cubicBezTo>
                  <a:pt x="1151868" y="6774785"/>
                  <a:pt x="1155623" y="6774785"/>
                  <a:pt x="1163132" y="6773669"/>
                </a:cubicBezTo>
                <a:cubicBezTo>
                  <a:pt x="1155623" y="6765855"/>
                  <a:pt x="1136849" y="6761390"/>
                  <a:pt x="1118075" y="6756924"/>
                </a:cubicBezTo>
                <a:cubicBezTo>
                  <a:pt x="1114321" y="6755808"/>
                  <a:pt x="1106812" y="6754692"/>
                  <a:pt x="1099302" y="6754692"/>
                </a:cubicBezTo>
                <a:cubicBezTo>
                  <a:pt x="1091792" y="6754692"/>
                  <a:pt x="1080528" y="6754692"/>
                  <a:pt x="1069264" y="6753576"/>
                </a:cubicBezTo>
                <a:cubicBezTo>
                  <a:pt x="1065509" y="6752459"/>
                  <a:pt x="1058000" y="6752459"/>
                  <a:pt x="1050490" y="6753576"/>
                </a:cubicBezTo>
                <a:cubicBezTo>
                  <a:pt x="1046736" y="6755808"/>
                  <a:pt x="1039226" y="6754692"/>
                  <a:pt x="1035471" y="6754692"/>
                </a:cubicBezTo>
                <a:cubicBezTo>
                  <a:pt x="1027962" y="6754692"/>
                  <a:pt x="1024207" y="6755808"/>
                  <a:pt x="1024207" y="6753576"/>
                </a:cubicBezTo>
                <a:cubicBezTo>
                  <a:pt x="1024207" y="6751343"/>
                  <a:pt x="1027962" y="6751343"/>
                  <a:pt x="1035471" y="6751343"/>
                </a:cubicBezTo>
                <a:cubicBezTo>
                  <a:pt x="1046736" y="6751343"/>
                  <a:pt x="1058000" y="6751343"/>
                  <a:pt x="1065509" y="6751343"/>
                </a:cubicBezTo>
                <a:cubicBezTo>
                  <a:pt x="1080528" y="6751343"/>
                  <a:pt x="1084283" y="6747994"/>
                  <a:pt x="1076774" y="6744645"/>
                </a:cubicBezTo>
                <a:cubicBezTo>
                  <a:pt x="1076774" y="6744645"/>
                  <a:pt x="1076774" y="6743529"/>
                  <a:pt x="1076774" y="6742413"/>
                </a:cubicBezTo>
                <a:cubicBezTo>
                  <a:pt x="1065509" y="6735715"/>
                  <a:pt x="1065509" y="6735715"/>
                  <a:pt x="1035471" y="6735715"/>
                </a:cubicBezTo>
                <a:cubicBezTo>
                  <a:pt x="1035471" y="6735715"/>
                  <a:pt x="1031717" y="6735715"/>
                  <a:pt x="1031717" y="6735715"/>
                </a:cubicBezTo>
                <a:cubicBezTo>
                  <a:pt x="1020453" y="6732366"/>
                  <a:pt x="1009189" y="6732366"/>
                  <a:pt x="997924" y="6735715"/>
                </a:cubicBezTo>
                <a:cubicBezTo>
                  <a:pt x="990415" y="6735715"/>
                  <a:pt x="986660" y="6735715"/>
                  <a:pt x="979151" y="6735715"/>
                </a:cubicBezTo>
                <a:cubicBezTo>
                  <a:pt x="975396" y="6735715"/>
                  <a:pt x="967886" y="6734598"/>
                  <a:pt x="964132" y="6737947"/>
                </a:cubicBezTo>
                <a:cubicBezTo>
                  <a:pt x="956622" y="6737947"/>
                  <a:pt x="945358" y="6736831"/>
                  <a:pt x="937848" y="6737947"/>
                </a:cubicBezTo>
                <a:cubicBezTo>
                  <a:pt x="922830" y="6737947"/>
                  <a:pt x="911566" y="6736831"/>
                  <a:pt x="904056" y="6735715"/>
                </a:cubicBezTo>
                <a:cubicBezTo>
                  <a:pt x="892792" y="6733482"/>
                  <a:pt x="881528" y="6733482"/>
                  <a:pt x="870263" y="6735715"/>
                </a:cubicBezTo>
                <a:cubicBezTo>
                  <a:pt x="862754" y="6736831"/>
                  <a:pt x="847735" y="6737947"/>
                  <a:pt x="836471" y="6737947"/>
                </a:cubicBezTo>
                <a:cubicBezTo>
                  <a:pt x="832716" y="6736831"/>
                  <a:pt x="825207" y="6736831"/>
                  <a:pt x="821452" y="6739064"/>
                </a:cubicBezTo>
                <a:cubicBezTo>
                  <a:pt x="817698" y="6740180"/>
                  <a:pt x="813943" y="6740180"/>
                  <a:pt x="810188" y="6739064"/>
                </a:cubicBezTo>
                <a:cubicBezTo>
                  <a:pt x="791415" y="6735715"/>
                  <a:pt x="768886" y="6737947"/>
                  <a:pt x="750113" y="6737947"/>
                </a:cubicBezTo>
                <a:cubicBezTo>
                  <a:pt x="750113" y="6735715"/>
                  <a:pt x="753867" y="6734598"/>
                  <a:pt x="746358" y="6733482"/>
                </a:cubicBezTo>
                <a:cubicBezTo>
                  <a:pt x="742603" y="6733482"/>
                  <a:pt x="735094" y="6733482"/>
                  <a:pt x="738848" y="6735715"/>
                </a:cubicBezTo>
                <a:cubicBezTo>
                  <a:pt x="731339" y="6735715"/>
                  <a:pt x="723829" y="6735715"/>
                  <a:pt x="716320" y="6735715"/>
                </a:cubicBezTo>
                <a:cubicBezTo>
                  <a:pt x="716320" y="6734598"/>
                  <a:pt x="720075" y="6732366"/>
                  <a:pt x="712565" y="6731250"/>
                </a:cubicBezTo>
                <a:cubicBezTo>
                  <a:pt x="708811" y="6731250"/>
                  <a:pt x="705056" y="6732366"/>
                  <a:pt x="705056" y="6733482"/>
                </a:cubicBezTo>
                <a:cubicBezTo>
                  <a:pt x="697546" y="6733482"/>
                  <a:pt x="690037" y="6733482"/>
                  <a:pt x="686282" y="6733482"/>
                </a:cubicBezTo>
                <a:cubicBezTo>
                  <a:pt x="682527" y="6732366"/>
                  <a:pt x="686282" y="6730133"/>
                  <a:pt x="678773" y="6730133"/>
                </a:cubicBezTo>
                <a:cubicBezTo>
                  <a:pt x="675018" y="6730133"/>
                  <a:pt x="667509" y="6729017"/>
                  <a:pt x="663754" y="6731250"/>
                </a:cubicBezTo>
                <a:cubicBezTo>
                  <a:pt x="656244" y="6732366"/>
                  <a:pt x="644980" y="6729017"/>
                  <a:pt x="637471" y="6730133"/>
                </a:cubicBezTo>
                <a:cubicBezTo>
                  <a:pt x="626207" y="6732366"/>
                  <a:pt x="618697" y="6731250"/>
                  <a:pt x="611188" y="6731250"/>
                </a:cubicBezTo>
                <a:cubicBezTo>
                  <a:pt x="603678" y="6732366"/>
                  <a:pt x="599924" y="6731250"/>
                  <a:pt x="592414" y="6731250"/>
                </a:cubicBezTo>
                <a:cubicBezTo>
                  <a:pt x="581150" y="6729017"/>
                  <a:pt x="562376" y="6729017"/>
                  <a:pt x="547357" y="6731250"/>
                </a:cubicBezTo>
                <a:cubicBezTo>
                  <a:pt x="536093" y="6731250"/>
                  <a:pt x="524829" y="6727901"/>
                  <a:pt x="509810" y="6730133"/>
                </a:cubicBezTo>
                <a:cubicBezTo>
                  <a:pt x="509810" y="6729017"/>
                  <a:pt x="498546" y="6725668"/>
                  <a:pt x="494791" y="6724552"/>
                </a:cubicBezTo>
                <a:cubicBezTo>
                  <a:pt x="479772" y="6721203"/>
                  <a:pt x="479772" y="6721203"/>
                  <a:pt x="468508" y="6725668"/>
                </a:cubicBezTo>
                <a:cubicBezTo>
                  <a:pt x="464753" y="6726784"/>
                  <a:pt x="460999" y="6727901"/>
                  <a:pt x="464753" y="6729017"/>
                </a:cubicBezTo>
                <a:cubicBezTo>
                  <a:pt x="468508" y="6730133"/>
                  <a:pt x="468508" y="6731250"/>
                  <a:pt x="476018" y="6731250"/>
                </a:cubicBezTo>
                <a:cubicBezTo>
                  <a:pt x="487282" y="6731250"/>
                  <a:pt x="498546" y="6731250"/>
                  <a:pt x="509810" y="6731250"/>
                </a:cubicBezTo>
                <a:cubicBezTo>
                  <a:pt x="521074" y="6735715"/>
                  <a:pt x="536093" y="6737947"/>
                  <a:pt x="558622" y="6737947"/>
                </a:cubicBezTo>
                <a:cubicBezTo>
                  <a:pt x="566131" y="6737947"/>
                  <a:pt x="573641" y="6737947"/>
                  <a:pt x="581150" y="6737947"/>
                </a:cubicBezTo>
                <a:cubicBezTo>
                  <a:pt x="618697" y="6736831"/>
                  <a:pt x="656244" y="6740180"/>
                  <a:pt x="693792" y="6741296"/>
                </a:cubicBezTo>
                <a:cubicBezTo>
                  <a:pt x="697546" y="6741296"/>
                  <a:pt x="701301" y="6743529"/>
                  <a:pt x="708811" y="6744645"/>
                </a:cubicBezTo>
                <a:cubicBezTo>
                  <a:pt x="686282" y="6745761"/>
                  <a:pt x="663754" y="6745761"/>
                  <a:pt x="644980" y="6745761"/>
                </a:cubicBezTo>
                <a:cubicBezTo>
                  <a:pt x="644980" y="6745761"/>
                  <a:pt x="644980" y="6746878"/>
                  <a:pt x="644980" y="6746878"/>
                </a:cubicBezTo>
                <a:cubicBezTo>
                  <a:pt x="667509" y="6746878"/>
                  <a:pt x="690037" y="6746878"/>
                  <a:pt x="708811" y="6746878"/>
                </a:cubicBezTo>
                <a:cubicBezTo>
                  <a:pt x="731339" y="6746878"/>
                  <a:pt x="750113" y="6746878"/>
                  <a:pt x="768886" y="6746878"/>
                </a:cubicBezTo>
                <a:cubicBezTo>
                  <a:pt x="772641" y="6746878"/>
                  <a:pt x="780150" y="6746878"/>
                  <a:pt x="783905" y="6747994"/>
                </a:cubicBezTo>
                <a:cubicBezTo>
                  <a:pt x="791415" y="6750227"/>
                  <a:pt x="787660" y="6754692"/>
                  <a:pt x="802678" y="6753576"/>
                </a:cubicBezTo>
                <a:cubicBezTo>
                  <a:pt x="813943" y="6752459"/>
                  <a:pt x="821452" y="6755808"/>
                  <a:pt x="832716" y="6754692"/>
                </a:cubicBezTo>
                <a:cubicBezTo>
                  <a:pt x="840226" y="6754692"/>
                  <a:pt x="851490" y="6755808"/>
                  <a:pt x="859000" y="6753576"/>
                </a:cubicBezTo>
                <a:cubicBezTo>
                  <a:pt x="862754" y="6752459"/>
                  <a:pt x="866509" y="6753576"/>
                  <a:pt x="874018" y="6753576"/>
                </a:cubicBezTo>
                <a:cubicBezTo>
                  <a:pt x="870263" y="6755808"/>
                  <a:pt x="862754" y="6756924"/>
                  <a:pt x="862754" y="6758041"/>
                </a:cubicBezTo>
                <a:cubicBezTo>
                  <a:pt x="859000" y="6760273"/>
                  <a:pt x="862754" y="6762506"/>
                  <a:pt x="870263" y="6762506"/>
                </a:cubicBezTo>
                <a:cubicBezTo>
                  <a:pt x="877773" y="6762506"/>
                  <a:pt x="889037" y="6762506"/>
                  <a:pt x="889037" y="6765855"/>
                </a:cubicBezTo>
                <a:cubicBezTo>
                  <a:pt x="889037" y="6766971"/>
                  <a:pt x="896546" y="6766971"/>
                  <a:pt x="900301" y="6766971"/>
                </a:cubicBezTo>
                <a:cubicBezTo>
                  <a:pt x="919075" y="6763622"/>
                  <a:pt x="937848" y="6768088"/>
                  <a:pt x="952868" y="6768088"/>
                </a:cubicBezTo>
                <a:cubicBezTo>
                  <a:pt x="956622" y="6769204"/>
                  <a:pt x="960377" y="6769204"/>
                  <a:pt x="960377" y="6770320"/>
                </a:cubicBezTo>
                <a:cubicBezTo>
                  <a:pt x="960377" y="6771437"/>
                  <a:pt x="956622" y="6772553"/>
                  <a:pt x="952868" y="6772553"/>
                </a:cubicBezTo>
                <a:cubicBezTo>
                  <a:pt x="934094" y="6774785"/>
                  <a:pt x="915320" y="6777018"/>
                  <a:pt x="900301" y="6781483"/>
                </a:cubicBezTo>
                <a:cubicBezTo>
                  <a:pt x="892792" y="6782600"/>
                  <a:pt x="889037" y="6780367"/>
                  <a:pt x="889037" y="6779251"/>
                </a:cubicBezTo>
                <a:cubicBezTo>
                  <a:pt x="889037" y="6775902"/>
                  <a:pt x="885283" y="6773669"/>
                  <a:pt x="874018" y="6771437"/>
                </a:cubicBezTo>
                <a:cubicBezTo>
                  <a:pt x="870263" y="6770320"/>
                  <a:pt x="866509" y="6770320"/>
                  <a:pt x="862754" y="6770320"/>
                </a:cubicBezTo>
                <a:cubicBezTo>
                  <a:pt x="851490" y="6773669"/>
                  <a:pt x="832716" y="6771437"/>
                  <a:pt x="821452" y="6773669"/>
                </a:cubicBezTo>
                <a:cubicBezTo>
                  <a:pt x="813943" y="6774785"/>
                  <a:pt x="806433" y="6774785"/>
                  <a:pt x="795169" y="6774785"/>
                </a:cubicBezTo>
                <a:cubicBezTo>
                  <a:pt x="787660" y="6774785"/>
                  <a:pt x="783905" y="6771437"/>
                  <a:pt x="780150" y="6769204"/>
                </a:cubicBezTo>
                <a:cubicBezTo>
                  <a:pt x="772641" y="6765855"/>
                  <a:pt x="757622" y="6764739"/>
                  <a:pt x="750113" y="6769204"/>
                </a:cubicBezTo>
                <a:cubicBezTo>
                  <a:pt x="750113" y="6771437"/>
                  <a:pt x="746358" y="6772553"/>
                  <a:pt x="742603" y="6774785"/>
                </a:cubicBezTo>
                <a:cubicBezTo>
                  <a:pt x="742603" y="6777018"/>
                  <a:pt x="735094" y="6778134"/>
                  <a:pt x="723829" y="6778134"/>
                </a:cubicBezTo>
                <a:cubicBezTo>
                  <a:pt x="716320" y="6778134"/>
                  <a:pt x="708811" y="6778134"/>
                  <a:pt x="701301" y="6780367"/>
                </a:cubicBezTo>
                <a:cubicBezTo>
                  <a:pt x="690037" y="6781483"/>
                  <a:pt x="678773" y="6779251"/>
                  <a:pt x="671263" y="6775902"/>
                </a:cubicBezTo>
                <a:cubicBezTo>
                  <a:pt x="659999" y="6769204"/>
                  <a:pt x="637471" y="6769204"/>
                  <a:pt x="618697" y="6766971"/>
                </a:cubicBezTo>
                <a:cubicBezTo>
                  <a:pt x="611188" y="6765855"/>
                  <a:pt x="603678" y="6768088"/>
                  <a:pt x="592414" y="6769204"/>
                </a:cubicBezTo>
                <a:cubicBezTo>
                  <a:pt x="581150" y="6769204"/>
                  <a:pt x="569886" y="6771437"/>
                  <a:pt x="562376" y="6773669"/>
                </a:cubicBezTo>
                <a:cubicBezTo>
                  <a:pt x="539848" y="6778134"/>
                  <a:pt x="536093" y="6778134"/>
                  <a:pt x="521074" y="6772553"/>
                </a:cubicBezTo>
                <a:cubicBezTo>
                  <a:pt x="517320" y="6772553"/>
                  <a:pt x="517320" y="6770320"/>
                  <a:pt x="513565" y="6769204"/>
                </a:cubicBezTo>
                <a:cubicBezTo>
                  <a:pt x="491037" y="6774785"/>
                  <a:pt x="472263" y="6774785"/>
                  <a:pt x="449735" y="6774785"/>
                </a:cubicBezTo>
                <a:cubicBezTo>
                  <a:pt x="434716" y="6774785"/>
                  <a:pt x="423451" y="6774785"/>
                  <a:pt x="408433" y="6774785"/>
                </a:cubicBezTo>
                <a:cubicBezTo>
                  <a:pt x="378395" y="6773669"/>
                  <a:pt x="348357" y="6777018"/>
                  <a:pt x="314564" y="6775902"/>
                </a:cubicBezTo>
                <a:cubicBezTo>
                  <a:pt x="303300" y="6775902"/>
                  <a:pt x="299546" y="6780367"/>
                  <a:pt x="288281" y="6777018"/>
                </a:cubicBezTo>
                <a:cubicBezTo>
                  <a:pt x="277017" y="6774785"/>
                  <a:pt x="265753" y="6777018"/>
                  <a:pt x="258244" y="6775902"/>
                </a:cubicBezTo>
                <a:cubicBezTo>
                  <a:pt x="246979" y="6775902"/>
                  <a:pt x="235715" y="6775902"/>
                  <a:pt x="224451" y="6775902"/>
                </a:cubicBezTo>
                <a:cubicBezTo>
                  <a:pt x="216942" y="6773669"/>
                  <a:pt x="224451" y="6771437"/>
                  <a:pt x="220696" y="6769204"/>
                </a:cubicBezTo>
                <a:cubicBezTo>
                  <a:pt x="209432" y="6764739"/>
                  <a:pt x="194413" y="6763622"/>
                  <a:pt x="175640" y="6765855"/>
                </a:cubicBezTo>
                <a:cubicBezTo>
                  <a:pt x="171885" y="6765855"/>
                  <a:pt x="171885" y="6766971"/>
                  <a:pt x="164376" y="6766971"/>
                </a:cubicBezTo>
                <a:cubicBezTo>
                  <a:pt x="160621" y="6766971"/>
                  <a:pt x="156866" y="6765855"/>
                  <a:pt x="156866" y="6763622"/>
                </a:cubicBezTo>
                <a:cubicBezTo>
                  <a:pt x="156866" y="6762506"/>
                  <a:pt x="156866" y="6760273"/>
                  <a:pt x="164376" y="6760273"/>
                </a:cubicBezTo>
                <a:cubicBezTo>
                  <a:pt x="175640" y="6761390"/>
                  <a:pt x="186904" y="6760273"/>
                  <a:pt x="194413" y="6761390"/>
                </a:cubicBezTo>
                <a:cubicBezTo>
                  <a:pt x="209432" y="6761390"/>
                  <a:pt x="216942" y="6759157"/>
                  <a:pt x="228206" y="6759157"/>
                </a:cubicBezTo>
                <a:cubicBezTo>
                  <a:pt x="235715" y="6758041"/>
                  <a:pt x="239470" y="6754692"/>
                  <a:pt x="239470" y="6752459"/>
                </a:cubicBezTo>
                <a:cubicBezTo>
                  <a:pt x="246979" y="6749110"/>
                  <a:pt x="246979" y="6747994"/>
                  <a:pt x="258244" y="6750227"/>
                </a:cubicBezTo>
                <a:cubicBezTo>
                  <a:pt x="273263" y="6751343"/>
                  <a:pt x="288281" y="6752459"/>
                  <a:pt x="303300" y="6754692"/>
                </a:cubicBezTo>
                <a:cubicBezTo>
                  <a:pt x="307055" y="6755808"/>
                  <a:pt x="314564" y="6754692"/>
                  <a:pt x="322074" y="6754692"/>
                </a:cubicBezTo>
                <a:cubicBezTo>
                  <a:pt x="325829" y="6754692"/>
                  <a:pt x="325829" y="6752459"/>
                  <a:pt x="329583" y="6751343"/>
                </a:cubicBezTo>
                <a:cubicBezTo>
                  <a:pt x="337093" y="6749110"/>
                  <a:pt x="329583" y="6747994"/>
                  <a:pt x="325829" y="6745761"/>
                </a:cubicBezTo>
                <a:cubicBezTo>
                  <a:pt x="322074" y="6743529"/>
                  <a:pt x="310810" y="6743529"/>
                  <a:pt x="303300" y="6741296"/>
                </a:cubicBezTo>
                <a:cubicBezTo>
                  <a:pt x="299546" y="6740180"/>
                  <a:pt x="299546" y="6740180"/>
                  <a:pt x="299546" y="6739064"/>
                </a:cubicBezTo>
                <a:cubicBezTo>
                  <a:pt x="299546" y="6737947"/>
                  <a:pt x="303300" y="6737947"/>
                  <a:pt x="307055" y="6737947"/>
                </a:cubicBezTo>
                <a:cubicBezTo>
                  <a:pt x="318319" y="6737947"/>
                  <a:pt x="333338" y="6736831"/>
                  <a:pt x="344602" y="6739064"/>
                </a:cubicBezTo>
                <a:cubicBezTo>
                  <a:pt x="344602" y="6740180"/>
                  <a:pt x="348357" y="6739064"/>
                  <a:pt x="348357" y="6739064"/>
                </a:cubicBezTo>
                <a:cubicBezTo>
                  <a:pt x="355866" y="6737947"/>
                  <a:pt x="348357" y="6737947"/>
                  <a:pt x="348357" y="6736831"/>
                </a:cubicBezTo>
                <a:cubicBezTo>
                  <a:pt x="344602" y="6735715"/>
                  <a:pt x="344602" y="6733482"/>
                  <a:pt x="352112" y="6733482"/>
                </a:cubicBezTo>
                <a:cubicBezTo>
                  <a:pt x="359621" y="6733482"/>
                  <a:pt x="367131" y="6733482"/>
                  <a:pt x="378395" y="6733482"/>
                </a:cubicBezTo>
                <a:cubicBezTo>
                  <a:pt x="367131" y="6731250"/>
                  <a:pt x="355866" y="6731250"/>
                  <a:pt x="344602" y="6730133"/>
                </a:cubicBezTo>
                <a:cubicBezTo>
                  <a:pt x="337093" y="6729017"/>
                  <a:pt x="337093" y="6727901"/>
                  <a:pt x="340848" y="6726784"/>
                </a:cubicBezTo>
                <a:cubicBezTo>
                  <a:pt x="344602" y="6722319"/>
                  <a:pt x="344602" y="6721203"/>
                  <a:pt x="329583" y="6720087"/>
                </a:cubicBezTo>
                <a:cubicBezTo>
                  <a:pt x="325829" y="6720087"/>
                  <a:pt x="318319" y="6720087"/>
                  <a:pt x="314564" y="6720087"/>
                </a:cubicBezTo>
                <a:cubicBezTo>
                  <a:pt x="314564" y="6718970"/>
                  <a:pt x="314564" y="6718970"/>
                  <a:pt x="314564" y="6717854"/>
                </a:cubicBezTo>
                <a:cubicBezTo>
                  <a:pt x="314564" y="6717854"/>
                  <a:pt x="314564" y="6716738"/>
                  <a:pt x="314564" y="6716738"/>
                </a:cubicBezTo>
                <a:cubicBezTo>
                  <a:pt x="340848" y="6717854"/>
                  <a:pt x="359621" y="6712272"/>
                  <a:pt x="385904" y="6712272"/>
                </a:cubicBezTo>
                <a:cubicBezTo>
                  <a:pt x="400923" y="6712272"/>
                  <a:pt x="415942" y="6710040"/>
                  <a:pt x="430961" y="6706691"/>
                </a:cubicBezTo>
                <a:cubicBezTo>
                  <a:pt x="430961" y="6705575"/>
                  <a:pt x="438470" y="6705575"/>
                  <a:pt x="438470" y="6704458"/>
                </a:cubicBezTo>
                <a:cubicBezTo>
                  <a:pt x="438470" y="6702226"/>
                  <a:pt x="430961" y="6702226"/>
                  <a:pt x="427206" y="6702226"/>
                </a:cubicBezTo>
                <a:cubicBezTo>
                  <a:pt x="415942" y="6702226"/>
                  <a:pt x="404678" y="6702226"/>
                  <a:pt x="393414" y="6702226"/>
                </a:cubicBezTo>
                <a:cubicBezTo>
                  <a:pt x="389659" y="6702226"/>
                  <a:pt x="385904" y="6702226"/>
                  <a:pt x="385904" y="6701109"/>
                </a:cubicBezTo>
                <a:cubicBezTo>
                  <a:pt x="385904" y="6699993"/>
                  <a:pt x="385904" y="6698877"/>
                  <a:pt x="389659" y="6698877"/>
                </a:cubicBezTo>
                <a:cubicBezTo>
                  <a:pt x="397168" y="6698877"/>
                  <a:pt x="400923" y="6696644"/>
                  <a:pt x="412187" y="6696644"/>
                </a:cubicBezTo>
                <a:cubicBezTo>
                  <a:pt x="423451" y="6696644"/>
                  <a:pt x="434716" y="6696644"/>
                  <a:pt x="445980" y="6696644"/>
                </a:cubicBezTo>
                <a:cubicBezTo>
                  <a:pt x="453489" y="6695528"/>
                  <a:pt x="449735" y="6693295"/>
                  <a:pt x="449735" y="6692179"/>
                </a:cubicBezTo>
                <a:cubicBezTo>
                  <a:pt x="449735" y="6691063"/>
                  <a:pt x="449735" y="6689947"/>
                  <a:pt x="449735" y="6689947"/>
                </a:cubicBezTo>
                <a:cubicBezTo>
                  <a:pt x="427206" y="6688830"/>
                  <a:pt x="415942" y="6683249"/>
                  <a:pt x="393414" y="6683249"/>
                </a:cubicBezTo>
                <a:cubicBezTo>
                  <a:pt x="348357" y="6683249"/>
                  <a:pt x="307055" y="6686598"/>
                  <a:pt x="261998" y="6685481"/>
                </a:cubicBezTo>
                <a:cubicBezTo>
                  <a:pt x="254489" y="6684365"/>
                  <a:pt x="243225" y="6686598"/>
                  <a:pt x="243225" y="6683249"/>
                </a:cubicBezTo>
                <a:cubicBezTo>
                  <a:pt x="239470" y="6678784"/>
                  <a:pt x="254489" y="6681016"/>
                  <a:pt x="261998" y="6681016"/>
                </a:cubicBezTo>
                <a:cubicBezTo>
                  <a:pt x="277017" y="6682132"/>
                  <a:pt x="292036" y="6678784"/>
                  <a:pt x="307055" y="6678784"/>
                </a:cubicBezTo>
                <a:cubicBezTo>
                  <a:pt x="322074" y="6679900"/>
                  <a:pt x="340848" y="6681016"/>
                  <a:pt x="355866" y="6678784"/>
                </a:cubicBezTo>
                <a:cubicBezTo>
                  <a:pt x="382150" y="6676551"/>
                  <a:pt x="408433" y="6677667"/>
                  <a:pt x="430961" y="6677667"/>
                </a:cubicBezTo>
                <a:cubicBezTo>
                  <a:pt x="479772" y="6676551"/>
                  <a:pt x="524829" y="6673202"/>
                  <a:pt x="558622" y="6663155"/>
                </a:cubicBezTo>
                <a:cubicBezTo>
                  <a:pt x="573641" y="6659806"/>
                  <a:pt x="588659" y="6659806"/>
                  <a:pt x="603678" y="6659806"/>
                </a:cubicBezTo>
                <a:cubicBezTo>
                  <a:pt x="607433" y="6659806"/>
                  <a:pt x="618697" y="6660923"/>
                  <a:pt x="618697" y="6658690"/>
                </a:cubicBezTo>
                <a:cubicBezTo>
                  <a:pt x="618697" y="6654225"/>
                  <a:pt x="607433" y="6656458"/>
                  <a:pt x="603678" y="6656458"/>
                </a:cubicBezTo>
                <a:cubicBezTo>
                  <a:pt x="539848" y="6656458"/>
                  <a:pt x="476018" y="6656458"/>
                  <a:pt x="408433" y="6656458"/>
                </a:cubicBezTo>
                <a:cubicBezTo>
                  <a:pt x="385904" y="6656458"/>
                  <a:pt x="370885" y="6650876"/>
                  <a:pt x="352112" y="6645295"/>
                </a:cubicBezTo>
                <a:cubicBezTo>
                  <a:pt x="352112" y="6645295"/>
                  <a:pt x="352112" y="6644178"/>
                  <a:pt x="352112" y="6643062"/>
                </a:cubicBezTo>
                <a:cubicBezTo>
                  <a:pt x="359621" y="6639713"/>
                  <a:pt x="363376" y="6637480"/>
                  <a:pt x="367131" y="6634132"/>
                </a:cubicBezTo>
                <a:cubicBezTo>
                  <a:pt x="367131" y="6630783"/>
                  <a:pt x="378395" y="6627434"/>
                  <a:pt x="389659" y="6627434"/>
                </a:cubicBezTo>
                <a:cubicBezTo>
                  <a:pt x="419697" y="6627434"/>
                  <a:pt x="419697" y="6619620"/>
                  <a:pt x="423451" y="6614038"/>
                </a:cubicBezTo>
                <a:cubicBezTo>
                  <a:pt x="427206" y="6606224"/>
                  <a:pt x="445980" y="6600643"/>
                  <a:pt x="464753" y="6595061"/>
                </a:cubicBezTo>
                <a:cubicBezTo>
                  <a:pt x="468508" y="6592829"/>
                  <a:pt x="476018" y="6593945"/>
                  <a:pt x="479772" y="6593945"/>
                </a:cubicBezTo>
                <a:cubicBezTo>
                  <a:pt x="494791" y="6593945"/>
                  <a:pt x="509810" y="6595061"/>
                  <a:pt x="521074" y="6591712"/>
                </a:cubicBezTo>
                <a:cubicBezTo>
                  <a:pt x="524829" y="6590596"/>
                  <a:pt x="528584" y="6590596"/>
                  <a:pt x="536093" y="6590596"/>
                </a:cubicBezTo>
                <a:cubicBezTo>
                  <a:pt x="547357" y="6590596"/>
                  <a:pt x="558622" y="6590596"/>
                  <a:pt x="566131" y="6590596"/>
                </a:cubicBezTo>
                <a:cubicBezTo>
                  <a:pt x="584905" y="6589480"/>
                  <a:pt x="603678" y="6590596"/>
                  <a:pt x="618697" y="6593945"/>
                </a:cubicBezTo>
                <a:lnTo>
                  <a:pt x="631816" y="6593555"/>
                </a:lnTo>
                <a:lnTo>
                  <a:pt x="633716" y="6591754"/>
                </a:lnTo>
                <a:cubicBezTo>
                  <a:pt x="614943" y="6580365"/>
                  <a:pt x="596169" y="6580365"/>
                  <a:pt x="577395" y="6576568"/>
                </a:cubicBezTo>
                <a:cubicBezTo>
                  <a:pt x="562376" y="6572772"/>
                  <a:pt x="551112" y="6565179"/>
                  <a:pt x="536093" y="6561382"/>
                </a:cubicBezTo>
                <a:cubicBezTo>
                  <a:pt x="532339" y="6561382"/>
                  <a:pt x="524829" y="6553789"/>
                  <a:pt x="528584" y="6546196"/>
                </a:cubicBezTo>
                <a:cubicBezTo>
                  <a:pt x="532339" y="6538603"/>
                  <a:pt x="539848" y="6542400"/>
                  <a:pt x="543603" y="6542400"/>
                </a:cubicBezTo>
                <a:cubicBezTo>
                  <a:pt x="569886" y="6542400"/>
                  <a:pt x="592414" y="6542400"/>
                  <a:pt x="618697" y="6542400"/>
                </a:cubicBezTo>
                <a:cubicBezTo>
                  <a:pt x="663754" y="6542400"/>
                  <a:pt x="708811" y="6531010"/>
                  <a:pt x="750113" y="6508232"/>
                </a:cubicBezTo>
                <a:cubicBezTo>
                  <a:pt x="765132" y="6500639"/>
                  <a:pt x="783905" y="6504435"/>
                  <a:pt x="798924" y="6496842"/>
                </a:cubicBezTo>
                <a:cubicBezTo>
                  <a:pt x="813943" y="6493046"/>
                  <a:pt x="832717" y="6496842"/>
                  <a:pt x="851490" y="6500639"/>
                </a:cubicBezTo>
                <a:cubicBezTo>
                  <a:pt x="866509" y="6508232"/>
                  <a:pt x="889037" y="6512028"/>
                  <a:pt x="907811" y="6512028"/>
                </a:cubicBezTo>
                <a:cubicBezTo>
                  <a:pt x="937849" y="6508232"/>
                  <a:pt x="967887" y="6515825"/>
                  <a:pt x="997924" y="6504435"/>
                </a:cubicBezTo>
                <a:lnTo>
                  <a:pt x="1007813" y="6504435"/>
                </a:lnTo>
                <a:lnTo>
                  <a:pt x="1006036" y="6502508"/>
                </a:lnTo>
                <a:cubicBezTo>
                  <a:pt x="1006975" y="6501429"/>
                  <a:pt x="1010731" y="6500812"/>
                  <a:pt x="1018242" y="6500195"/>
                </a:cubicBezTo>
                <a:cubicBezTo>
                  <a:pt x="1033266" y="6498961"/>
                  <a:pt x="1037022" y="6495259"/>
                  <a:pt x="1052045" y="6496493"/>
                </a:cubicBezTo>
                <a:cubicBezTo>
                  <a:pt x="1063313" y="6497727"/>
                  <a:pt x="1074580" y="6496493"/>
                  <a:pt x="1085848" y="6496493"/>
                </a:cubicBezTo>
                <a:cubicBezTo>
                  <a:pt x="1089604" y="6496493"/>
                  <a:pt x="1093360" y="6496493"/>
                  <a:pt x="1100871" y="6495259"/>
                </a:cubicBezTo>
                <a:cubicBezTo>
                  <a:pt x="1085848" y="6495259"/>
                  <a:pt x="1074580" y="6494025"/>
                  <a:pt x="1063313" y="6494025"/>
                </a:cubicBezTo>
                <a:cubicBezTo>
                  <a:pt x="1063313" y="6491557"/>
                  <a:pt x="1059557" y="6489089"/>
                  <a:pt x="1070824" y="6485387"/>
                </a:cubicBezTo>
                <a:cubicBezTo>
                  <a:pt x="1074580" y="6482919"/>
                  <a:pt x="1082092" y="6482919"/>
                  <a:pt x="1093360" y="6482919"/>
                </a:cubicBezTo>
                <a:cubicBezTo>
                  <a:pt x="1097115" y="6482919"/>
                  <a:pt x="1100871" y="6481685"/>
                  <a:pt x="1097115" y="6479217"/>
                </a:cubicBezTo>
                <a:cubicBezTo>
                  <a:pt x="1093360" y="6479217"/>
                  <a:pt x="1093360" y="6477983"/>
                  <a:pt x="1089604" y="6477983"/>
                </a:cubicBezTo>
                <a:cubicBezTo>
                  <a:pt x="1070824" y="6477983"/>
                  <a:pt x="1052045" y="6475515"/>
                  <a:pt x="1037022" y="6479217"/>
                </a:cubicBezTo>
                <a:cubicBezTo>
                  <a:pt x="1025754" y="6481685"/>
                  <a:pt x="1010731" y="6481685"/>
                  <a:pt x="1003219" y="6479217"/>
                </a:cubicBezTo>
                <a:cubicBezTo>
                  <a:pt x="995707" y="6475515"/>
                  <a:pt x="984440" y="6475515"/>
                  <a:pt x="969416" y="6475515"/>
                </a:cubicBezTo>
                <a:cubicBezTo>
                  <a:pt x="958149" y="6475515"/>
                  <a:pt x="946881" y="6475515"/>
                  <a:pt x="946881" y="6469345"/>
                </a:cubicBezTo>
                <a:cubicBezTo>
                  <a:pt x="946881" y="6466877"/>
                  <a:pt x="935614" y="6466877"/>
                  <a:pt x="928102" y="6465643"/>
                </a:cubicBezTo>
                <a:cubicBezTo>
                  <a:pt x="920590" y="6465643"/>
                  <a:pt x="913078" y="6465643"/>
                  <a:pt x="909323" y="6465643"/>
                </a:cubicBezTo>
                <a:cubicBezTo>
                  <a:pt x="894299" y="6465643"/>
                  <a:pt x="890543" y="6463175"/>
                  <a:pt x="901811" y="6459473"/>
                </a:cubicBezTo>
                <a:cubicBezTo>
                  <a:pt x="905567" y="6457005"/>
                  <a:pt x="909323" y="6453303"/>
                  <a:pt x="920590" y="6454537"/>
                </a:cubicBezTo>
                <a:cubicBezTo>
                  <a:pt x="935614" y="6455771"/>
                  <a:pt x="950637" y="6455771"/>
                  <a:pt x="965660" y="6454537"/>
                </a:cubicBezTo>
                <a:cubicBezTo>
                  <a:pt x="984440" y="6453303"/>
                  <a:pt x="999463" y="6454537"/>
                  <a:pt x="1014487" y="6454537"/>
                </a:cubicBezTo>
                <a:cubicBezTo>
                  <a:pt x="1029510" y="6454537"/>
                  <a:pt x="1040778" y="6452069"/>
                  <a:pt x="1055801" y="6452069"/>
                </a:cubicBezTo>
                <a:cubicBezTo>
                  <a:pt x="1067069" y="6452069"/>
                  <a:pt x="1070824" y="6448367"/>
                  <a:pt x="1070824" y="6442197"/>
                </a:cubicBezTo>
                <a:cubicBezTo>
                  <a:pt x="1067069" y="6439728"/>
                  <a:pt x="1082092" y="6434792"/>
                  <a:pt x="1089604" y="6436026"/>
                </a:cubicBezTo>
                <a:cubicBezTo>
                  <a:pt x="1104627" y="6436026"/>
                  <a:pt x="1115895" y="6433558"/>
                  <a:pt x="1130918" y="6437260"/>
                </a:cubicBezTo>
                <a:cubicBezTo>
                  <a:pt x="1138430" y="6438494"/>
                  <a:pt x="1149697" y="6437260"/>
                  <a:pt x="1149697" y="6434792"/>
                </a:cubicBezTo>
                <a:cubicBezTo>
                  <a:pt x="1149697" y="6429856"/>
                  <a:pt x="1157209" y="6431090"/>
                  <a:pt x="1164721" y="6432324"/>
                </a:cubicBezTo>
                <a:cubicBezTo>
                  <a:pt x="1187256" y="6433558"/>
                  <a:pt x="1187256" y="6433558"/>
                  <a:pt x="1209791" y="6432324"/>
                </a:cubicBezTo>
                <a:cubicBezTo>
                  <a:pt x="1224815" y="6431090"/>
                  <a:pt x="1239838" y="6429856"/>
                  <a:pt x="1254861" y="6429856"/>
                </a:cubicBezTo>
                <a:cubicBezTo>
                  <a:pt x="1273641" y="6428622"/>
                  <a:pt x="1296176" y="6427388"/>
                  <a:pt x="1314955" y="6427388"/>
                </a:cubicBezTo>
                <a:cubicBezTo>
                  <a:pt x="1318711" y="6427388"/>
                  <a:pt x="1318711" y="6427388"/>
                  <a:pt x="1322467" y="6427388"/>
                </a:cubicBezTo>
                <a:cubicBezTo>
                  <a:pt x="1326223" y="6427388"/>
                  <a:pt x="1322467" y="6423686"/>
                  <a:pt x="1329979" y="6423686"/>
                </a:cubicBezTo>
                <a:lnTo>
                  <a:pt x="1344944" y="6426145"/>
                </a:lnTo>
                <a:lnTo>
                  <a:pt x="1354623" y="6424709"/>
                </a:lnTo>
                <a:cubicBezTo>
                  <a:pt x="1410944" y="6413320"/>
                  <a:pt x="1467265" y="6420913"/>
                  <a:pt x="1527340" y="6417117"/>
                </a:cubicBezTo>
                <a:cubicBezTo>
                  <a:pt x="1508567" y="6405727"/>
                  <a:pt x="1508567" y="6405727"/>
                  <a:pt x="1471020" y="6405727"/>
                </a:cubicBezTo>
                <a:cubicBezTo>
                  <a:pt x="1463510" y="6398134"/>
                  <a:pt x="1467265" y="6390541"/>
                  <a:pt x="1467265" y="6386745"/>
                </a:cubicBezTo>
                <a:cubicBezTo>
                  <a:pt x="1467265" y="6379152"/>
                  <a:pt x="1463510" y="6375355"/>
                  <a:pt x="1459755" y="6379152"/>
                </a:cubicBezTo>
                <a:cubicBezTo>
                  <a:pt x="1437227" y="6398134"/>
                  <a:pt x="1410944" y="6394338"/>
                  <a:pt x="1384661" y="6401931"/>
                </a:cubicBezTo>
                <a:cubicBezTo>
                  <a:pt x="1377151" y="6405727"/>
                  <a:pt x="1369642" y="6398134"/>
                  <a:pt x="1358378" y="6398134"/>
                </a:cubicBezTo>
                <a:cubicBezTo>
                  <a:pt x="1328340" y="6398134"/>
                  <a:pt x="1298302" y="6398134"/>
                  <a:pt x="1268264" y="6398134"/>
                </a:cubicBezTo>
                <a:cubicBezTo>
                  <a:pt x="1245736" y="6398134"/>
                  <a:pt x="1226963" y="6386745"/>
                  <a:pt x="1204434" y="6390541"/>
                </a:cubicBezTo>
                <a:cubicBezTo>
                  <a:pt x="1181906" y="6394338"/>
                  <a:pt x="1159378" y="6390541"/>
                  <a:pt x="1136849" y="6390541"/>
                </a:cubicBezTo>
                <a:cubicBezTo>
                  <a:pt x="1114321" y="6390541"/>
                  <a:pt x="1091792" y="6390541"/>
                  <a:pt x="1069264" y="6390541"/>
                </a:cubicBezTo>
                <a:cubicBezTo>
                  <a:pt x="1073019" y="6382948"/>
                  <a:pt x="1080528" y="6375355"/>
                  <a:pt x="1088038" y="6379152"/>
                </a:cubicBezTo>
                <a:cubicBezTo>
                  <a:pt x="1106811" y="6379152"/>
                  <a:pt x="1125585" y="6379152"/>
                  <a:pt x="1148113" y="6379152"/>
                </a:cubicBezTo>
                <a:cubicBezTo>
                  <a:pt x="1151868" y="6379152"/>
                  <a:pt x="1155623" y="6379152"/>
                  <a:pt x="1163132" y="6375355"/>
                </a:cubicBezTo>
                <a:cubicBezTo>
                  <a:pt x="1155623" y="6348780"/>
                  <a:pt x="1136849" y="6333594"/>
                  <a:pt x="1118076" y="6318408"/>
                </a:cubicBezTo>
                <a:cubicBezTo>
                  <a:pt x="1114321" y="6314612"/>
                  <a:pt x="1106811" y="6310815"/>
                  <a:pt x="1099302" y="6310815"/>
                </a:cubicBezTo>
                <a:cubicBezTo>
                  <a:pt x="1091792" y="6310815"/>
                  <a:pt x="1080528" y="6310815"/>
                  <a:pt x="1069264" y="6307019"/>
                </a:cubicBezTo>
                <a:cubicBezTo>
                  <a:pt x="1065509" y="6303223"/>
                  <a:pt x="1058000" y="6303223"/>
                  <a:pt x="1050491" y="6307019"/>
                </a:cubicBezTo>
                <a:cubicBezTo>
                  <a:pt x="1046736" y="6314612"/>
                  <a:pt x="1039226" y="6310815"/>
                  <a:pt x="1035472" y="6310815"/>
                </a:cubicBezTo>
                <a:cubicBezTo>
                  <a:pt x="1027962" y="6310815"/>
                  <a:pt x="1024207" y="6314612"/>
                  <a:pt x="1024207" y="6307019"/>
                </a:cubicBezTo>
                <a:cubicBezTo>
                  <a:pt x="1024207" y="6299426"/>
                  <a:pt x="1027962" y="6299426"/>
                  <a:pt x="1035472" y="6299426"/>
                </a:cubicBezTo>
                <a:cubicBezTo>
                  <a:pt x="1046736" y="6299426"/>
                  <a:pt x="1058000" y="6299426"/>
                  <a:pt x="1065509" y="6299426"/>
                </a:cubicBezTo>
                <a:cubicBezTo>
                  <a:pt x="1080528" y="6299426"/>
                  <a:pt x="1084283" y="6288037"/>
                  <a:pt x="1076774" y="6276647"/>
                </a:cubicBezTo>
                <a:cubicBezTo>
                  <a:pt x="1076774" y="6276647"/>
                  <a:pt x="1076774" y="6272851"/>
                  <a:pt x="1076774" y="6269054"/>
                </a:cubicBezTo>
                <a:cubicBezTo>
                  <a:pt x="1065509" y="6246276"/>
                  <a:pt x="1065509" y="6246276"/>
                  <a:pt x="1035472" y="6246276"/>
                </a:cubicBezTo>
                <a:cubicBezTo>
                  <a:pt x="1035472" y="6246276"/>
                  <a:pt x="1031717" y="6246276"/>
                  <a:pt x="1031717" y="6246276"/>
                </a:cubicBezTo>
                <a:cubicBezTo>
                  <a:pt x="1020453" y="6234886"/>
                  <a:pt x="1009189" y="6234886"/>
                  <a:pt x="997924" y="6246276"/>
                </a:cubicBezTo>
                <a:cubicBezTo>
                  <a:pt x="990415" y="6246276"/>
                  <a:pt x="986660" y="6246276"/>
                  <a:pt x="979151" y="6246276"/>
                </a:cubicBezTo>
                <a:cubicBezTo>
                  <a:pt x="975396" y="6246276"/>
                  <a:pt x="967887" y="6242479"/>
                  <a:pt x="964132" y="6253869"/>
                </a:cubicBezTo>
                <a:cubicBezTo>
                  <a:pt x="956622" y="6253869"/>
                  <a:pt x="945358" y="6250072"/>
                  <a:pt x="937849" y="6253869"/>
                </a:cubicBezTo>
                <a:cubicBezTo>
                  <a:pt x="922830" y="6253869"/>
                  <a:pt x="911566" y="6250072"/>
                  <a:pt x="904056" y="6246276"/>
                </a:cubicBezTo>
                <a:cubicBezTo>
                  <a:pt x="892792" y="6238683"/>
                  <a:pt x="881528" y="6238683"/>
                  <a:pt x="870264" y="6246276"/>
                </a:cubicBezTo>
                <a:cubicBezTo>
                  <a:pt x="862754" y="6250072"/>
                  <a:pt x="847735" y="6253869"/>
                  <a:pt x="836471" y="6253869"/>
                </a:cubicBezTo>
                <a:cubicBezTo>
                  <a:pt x="832717" y="6250072"/>
                  <a:pt x="825207" y="6250072"/>
                  <a:pt x="821452" y="6257665"/>
                </a:cubicBezTo>
                <a:cubicBezTo>
                  <a:pt x="817698" y="6261461"/>
                  <a:pt x="813943" y="6261461"/>
                  <a:pt x="810188" y="6257665"/>
                </a:cubicBezTo>
                <a:cubicBezTo>
                  <a:pt x="791415" y="6246276"/>
                  <a:pt x="768886" y="6253869"/>
                  <a:pt x="750113" y="6253869"/>
                </a:cubicBezTo>
                <a:cubicBezTo>
                  <a:pt x="750113" y="6246276"/>
                  <a:pt x="753867" y="6242479"/>
                  <a:pt x="746358" y="6238683"/>
                </a:cubicBezTo>
                <a:cubicBezTo>
                  <a:pt x="742603" y="6238683"/>
                  <a:pt x="735094" y="6238683"/>
                  <a:pt x="738848" y="6246276"/>
                </a:cubicBezTo>
                <a:cubicBezTo>
                  <a:pt x="731339" y="6246276"/>
                  <a:pt x="723830" y="6246276"/>
                  <a:pt x="716320" y="6246276"/>
                </a:cubicBezTo>
                <a:cubicBezTo>
                  <a:pt x="716320" y="6242479"/>
                  <a:pt x="720075" y="6234886"/>
                  <a:pt x="712565" y="6231090"/>
                </a:cubicBezTo>
                <a:cubicBezTo>
                  <a:pt x="708811" y="6231090"/>
                  <a:pt x="705056" y="6234886"/>
                  <a:pt x="705056" y="6238683"/>
                </a:cubicBezTo>
                <a:cubicBezTo>
                  <a:pt x="697546" y="6238683"/>
                  <a:pt x="690037" y="6238683"/>
                  <a:pt x="686282" y="6238683"/>
                </a:cubicBezTo>
                <a:cubicBezTo>
                  <a:pt x="682528" y="6234886"/>
                  <a:pt x="686282" y="6227293"/>
                  <a:pt x="678773" y="6227293"/>
                </a:cubicBezTo>
                <a:cubicBezTo>
                  <a:pt x="675018" y="6227293"/>
                  <a:pt x="667509" y="6223497"/>
                  <a:pt x="663754" y="6231090"/>
                </a:cubicBezTo>
                <a:cubicBezTo>
                  <a:pt x="656245" y="6234886"/>
                  <a:pt x="644980" y="6223497"/>
                  <a:pt x="637471" y="6227293"/>
                </a:cubicBezTo>
                <a:cubicBezTo>
                  <a:pt x="626207" y="6234886"/>
                  <a:pt x="618697" y="6231090"/>
                  <a:pt x="611188" y="6231090"/>
                </a:cubicBezTo>
                <a:cubicBezTo>
                  <a:pt x="603678" y="6234886"/>
                  <a:pt x="599924" y="6231090"/>
                  <a:pt x="592414" y="6231090"/>
                </a:cubicBezTo>
                <a:cubicBezTo>
                  <a:pt x="581150" y="6223497"/>
                  <a:pt x="562376" y="6223497"/>
                  <a:pt x="547358" y="6231090"/>
                </a:cubicBezTo>
                <a:cubicBezTo>
                  <a:pt x="536093" y="6231090"/>
                  <a:pt x="524829" y="6219700"/>
                  <a:pt x="509810" y="6227293"/>
                </a:cubicBezTo>
                <a:cubicBezTo>
                  <a:pt x="509810" y="6223497"/>
                  <a:pt x="498546" y="6212107"/>
                  <a:pt x="494791" y="6208311"/>
                </a:cubicBezTo>
                <a:cubicBezTo>
                  <a:pt x="479772" y="6196922"/>
                  <a:pt x="479772" y="6196922"/>
                  <a:pt x="468508" y="6212107"/>
                </a:cubicBezTo>
                <a:cubicBezTo>
                  <a:pt x="464754" y="6215904"/>
                  <a:pt x="460999" y="6219700"/>
                  <a:pt x="464754" y="6223497"/>
                </a:cubicBezTo>
                <a:cubicBezTo>
                  <a:pt x="468508" y="6227293"/>
                  <a:pt x="468508" y="6231090"/>
                  <a:pt x="476018" y="6231090"/>
                </a:cubicBezTo>
                <a:cubicBezTo>
                  <a:pt x="487282" y="6231090"/>
                  <a:pt x="498546" y="6231090"/>
                  <a:pt x="509810" y="6231090"/>
                </a:cubicBezTo>
                <a:cubicBezTo>
                  <a:pt x="521074" y="6246276"/>
                  <a:pt x="536093" y="6253869"/>
                  <a:pt x="558622" y="6253869"/>
                </a:cubicBezTo>
                <a:cubicBezTo>
                  <a:pt x="566131" y="6253869"/>
                  <a:pt x="573641" y="6253869"/>
                  <a:pt x="581150" y="6253869"/>
                </a:cubicBezTo>
                <a:cubicBezTo>
                  <a:pt x="618697" y="6250072"/>
                  <a:pt x="656245" y="6261461"/>
                  <a:pt x="693792" y="6265258"/>
                </a:cubicBezTo>
                <a:cubicBezTo>
                  <a:pt x="697546" y="6265258"/>
                  <a:pt x="701301" y="6272851"/>
                  <a:pt x="708811" y="6276647"/>
                </a:cubicBezTo>
                <a:cubicBezTo>
                  <a:pt x="686282" y="6280444"/>
                  <a:pt x="663754" y="6280444"/>
                  <a:pt x="644980" y="6280444"/>
                </a:cubicBezTo>
                <a:cubicBezTo>
                  <a:pt x="644980" y="6280444"/>
                  <a:pt x="644980" y="6284240"/>
                  <a:pt x="644980" y="6284240"/>
                </a:cubicBezTo>
                <a:cubicBezTo>
                  <a:pt x="667509" y="6284240"/>
                  <a:pt x="690037" y="6284240"/>
                  <a:pt x="708811" y="6284240"/>
                </a:cubicBezTo>
                <a:cubicBezTo>
                  <a:pt x="731339" y="6284240"/>
                  <a:pt x="750113" y="6284240"/>
                  <a:pt x="768886" y="6284240"/>
                </a:cubicBezTo>
                <a:cubicBezTo>
                  <a:pt x="772641" y="6284240"/>
                  <a:pt x="780150" y="6284240"/>
                  <a:pt x="783905" y="6288037"/>
                </a:cubicBezTo>
                <a:cubicBezTo>
                  <a:pt x="791415" y="6295630"/>
                  <a:pt x="787660" y="6310815"/>
                  <a:pt x="802679" y="6307019"/>
                </a:cubicBezTo>
                <a:cubicBezTo>
                  <a:pt x="813943" y="6303223"/>
                  <a:pt x="821452" y="6314612"/>
                  <a:pt x="832717" y="6310815"/>
                </a:cubicBezTo>
                <a:cubicBezTo>
                  <a:pt x="840226" y="6310815"/>
                  <a:pt x="851490" y="6314612"/>
                  <a:pt x="859000" y="6307019"/>
                </a:cubicBezTo>
                <a:cubicBezTo>
                  <a:pt x="862754" y="6303223"/>
                  <a:pt x="866509" y="6307019"/>
                  <a:pt x="874019" y="6307019"/>
                </a:cubicBezTo>
                <a:cubicBezTo>
                  <a:pt x="870264" y="6314612"/>
                  <a:pt x="862754" y="6318408"/>
                  <a:pt x="862754" y="6322205"/>
                </a:cubicBezTo>
                <a:cubicBezTo>
                  <a:pt x="859000" y="6329798"/>
                  <a:pt x="862754" y="6337391"/>
                  <a:pt x="870264" y="6337391"/>
                </a:cubicBezTo>
                <a:cubicBezTo>
                  <a:pt x="877773" y="6337391"/>
                  <a:pt x="889037" y="6337391"/>
                  <a:pt x="889037" y="6348780"/>
                </a:cubicBezTo>
                <a:cubicBezTo>
                  <a:pt x="889037" y="6352577"/>
                  <a:pt x="896547" y="6352577"/>
                  <a:pt x="900302" y="6352577"/>
                </a:cubicBezTo>
                <a:cubicBezTo>
                  <a:pt x="919075" y="6341187"/>
                  <a:pt x="937849" y="6356373"/>
                  <a:pt x="952868" y="6356373"/>
                </a:cubicBezTo>
                <a:cubicBezTo>
                  <a:pt x="956622" y="6360170"/>
                  <a:pt x="960377" y="6360170"/>
                  <a:pt x="960377" y="6363966"/>
                </a:cubicBezTo>
                <a:cubicBezTo>
                  <a:pt x="960377" y="6367762"/>
                  <a:pt x="956622" y="6371559"/>
                  <a:pt x="952868" y="6371559"/>
                </a:cubicBezTo>
                <a:cubicBezTo>
                  <a:pt x="934094" y="6379152"/>
                  <a:pt x="915320" y="6386745"/>
                  <a:pt x="900302" y="6401931"/>
                </a:cubicBezTo>
                <a:cubicBezTo>
                  <a:pt x="892792" y="6405727"/>
                  <a:pt x="889037" y="6398134"/>
                  <a:pt x="889037" y="6394338"/>
                </a:cubicBezTo>
                <a:cubicBezTo>
                  <a:pt x="889037" y="6382948"/>
                  <a:pt x="885283" y="6375355"/>
                  <a:pt x="874019" y="6367762"/>
                </a:cubicBezTo>
                <a:cubicBezTo>
                  <a:pt x="870264" y="6363966"/>
                  <a:pt x="866509" y="6363966"/>
                  <a:pt x="862754" y="6363966"/>
                </a:cubicBezTo>
                <a:cubicBezTo>
                  <a:pt x="851490" y="6375355"/>
                  <a:pt x="832717" y="6367762"/>
                  <a:pt x="821452" y="6375355"/>
                </a:cubicBezTo>
                <a:cubicBezTo>
                  <a:pt x="813943" y="6379152"/>
                  <a:pt x="806433" y="6379152"/>
                  <a:pt x="795169" y="6379152"/>
                </a:cubicBezTo>
                <a:cubicBezTo>
                  <a:pt x="787660" y="6379152"/>
                  <a:pt x="783905" y="6367762"/>
                  <a:pt x="780150" y="6360170"/>
                </a:cubicBezTo>
                <a:cubicBezTo>
                  <a:pt x="772641" y="6348780"/>
                  <a:pt x="757622" y="6344984"/>
                  <a:pt x="750113" y="6360170"/>
                </a:cubicBezTo>
                <a:cubicBezTo>
                  <a:pt x="750113" y="6367762"/>
                  <a:pt x="746358" y="6371559"/>
                  <a:pt x="742603" y="6379152"/>
                </a:cubicBezTo>
                <a:cubicBezTo>
                  <a:pt x="742603" y="6386745"/>
                  <a:pt x="735094" y="6390541"/>
                  <a:pt x="723830" y="6390541"/>
                </a:cubicBezTo>
                <a:cubicBezTo>
                  <a:pt x="716320" y="6390541"/>
                  <a:pt x="708811" y="6390541"/>
                  <a:pt x="701301" y="6398134"/>
                </a:cubicBezTo>
                <a:cubicBezTo>
                  <a:pt x="690037" y="6401931"/>
                  <a:pt x="678773" y="6394338"/>
                  <a:pt x="671263" y="6382948"/>
                </a:cubicBezTo>
                <a:cubicBezTo>
                  <a:pt x="659999" y="6360170"/>
                  <a:pt x="637471" y="6360170"/>
                  <a:pt x="618697" y="6352577"/>
                </a:cubicBezTo>
                <a:cubicBezTo>
                  <a:pt x="611188" y="6348780"/>
                  <a:pt x="603678" y="6356373"/>
                  <a:pt x="592414" y="6360170"/>
                </a:cubicBezTo>
                <a:cubicBezTo>
                  <a:pt x="581150" y="6360170"/>
                  <a:pt x="569886" y="6367762"/>
                  <a:pt x="562376" y="6375355"/>
                </a:cubicBezTo>
                <a:cubicBezTo>
                  <a:pt x="539848" y="6390541"/>
                  <a:pt x="536093" y="6390541"/>
                  <a:pt x="521074" y="6371559"/>
                </a:cubicBezTo>
                <a:cubicBezTo>
                  <a:pt x="517320" y="6371559"/>
                  <a:pt x="517320" y="6363966"/>
                  <a:pt x="513565" y="6360170"/>
                </a:cubicBezTo>
                <a:cubicBezTo>
                  <a:pt x="491037" y="6379152"/>
                  <a:pt x="472263" y="6379152"/>
                  <a:pt x="449735" y="6379152"/>
                </a:cubicBezTo>
                <a:cubicBezTo>
                  <a:pt x="434716" y="6379152"/>
                  <a:pt x="423452" y="6379152"/>
                  <a:pt x="408432" y="6379152"/>
                </a:cubicBezTo>
                <a:cubicBezTo>
                  <a:pt x="378394" y="6375355"/>
                  <a:pt x="348357" y="6386745"/>
                  <a:pt x="314564" y="6382948"/>
                </a:cubicBezTo>
                <a:cubicBezTo>
                  <a:pt x="303300" y="6382948"/>
                  <a:pt x="299545" y="6398134"/>
                  <a:pt x="288281" y="6386745"/>
                </a:cubicBezTo>
                <a:cubicBezTo>
                  <a:pt x="277017" y="6379152"/>
                  <a:pt x="265753" y="6386745"/>
                  <a:pt x="258243" y="6382948"/>
                </a:cubicBezTo>
                <a:cubicBezTo>
                  <a:pt x="246979" y="6382948"/>
                  <a:pt x="235715" y="6382948"/>
                  <a:pt x="224451" y="6382948"/>
                </a:cubicBezTo>
                <a:cubicBezTo>
                  <a:pt x="216941" y="6375355"/>
                  <a:pt x="224451" y="6367762"/>
                  <a:pt x="220696" y="6360170"/>
                </a:cubicBezTo>
                <a:cubicBezTo>
                  <a:pt x="209432" y="6344984"/>
                  <a:pt x="194413" y="6341187"/>
                  <a:pt x="175639" y="6348780"/>
                </a:cubicBezTo>
                <a:cubicBezTo>
                  <a:pt x="171885" y="6348780"/>
                  <a:pt x="171885" y="6352577"/>
                  <a:pt x="164375" y="6352577"/>
                </a:cubicBezTo>
                <a:cubicBezTo>
                  <a:pt x="160620" y="6352577"/>
                  <a:pt x="156866" y="6348780"/>
                  <a:pt x="156866" y="6341187"/>
                </a:cubicBezTo>
                <a:cubicBezTo>
                  <a:pt x="156866" y="6337391"/>
                  <a:pt x="156866" y="6329798"/>
                  <a:pt x="164375" y="6329798"/>
                </a:cubicBezTo>
                <a:cubicBezTo>
                  <a:pt x="175639" y="6333594"/>
                  <a:pt x="186904" y="6329798"/>
                  <a:pt x="194413" y="6333594"/>
                </a:cubicBezTo>
                <a:cubicBezTo>
                  <a:pt x="209432" y="6333594"/>
                  <a:pt x="216941" y="6326001"/>
                  <a:pt x="228206" y="6326001"/>
                </a:cubicBezTo>
                <a:cubicBezTo>
                  <a:pt x="235715" y="6322205"/>
                  <a:pt x="239470" y="6310815"/>
                  <a:pt x="239470" y="6303223"/>
                </a:cubicBezTo>
                <a:cubicBezTo>
                  <a:pt x="246979" y="6291833"/>
                  <a:pt x="246979" y="6288037"/>
                  <a:pt x="258243" y="6295630"/>
                </a:cubicBezTo>
                <a:cubicBezTo>
                  <a:pt x="273262" y="6299426"/>
                  <a:pt x="288281" y="6303223"/>
                  <a:pt x="303300" y="6310815"/>
                </a:cubicBezTo>
                <a:cubicBezTo>
                  <a:pt x="307055" y="6314612"/>
                  <a:pt x="314564" y="6310815"/>
                  <a:pt x="322074" y="6310815"/>
                </a:cubicBezTo>
                <a:cubicBezTo>
                  <a:pt x="325828" y="6310815"/>
                  <a:pt x="325828" y="6303223"/>
                  <a:pt x="329583" y="6299426"/>
                </a:cubicBezTo>
                <a:cubicBezTo>
                  <a:pt x="337093" y="6291833"/>
                  <a:pt x="329583" y="6288037"/>
                  <a:pt x="325828" y="6280444"/>
                </a:cubicBezTo>
                <a:cubicBezTo>
                  <a:pt x="322074" y="6272851"/>
                  <a:pt x="310809" y="6272851"/>
                  <a:pt x="303300" y="6265258"/>
                </a:cubicBezTo>
                <a:cubicBezTo>
                  <a:pt x="299545" y="6261461"/>
                  <a:pt x="299545" y="6261461"/>
                  <a:pt x="299545" y="6257665"/>
                </a:cubicBezTo>
                <a:cubicBezTo>
                  <a:pt x="299545" y="6253869"/>
                  <a:pt x="303300" y="6253869"/>
                  <a:pt x="307055" y="6253869"/>
                </a:cubicBezTo>
                <a:cubicBezTo>
                  <a:pt x="318319" y="6253869"/>
                  <a:pt x="333338" y="6250072"/>
                  <a:pt x="344602" y="6257665"/>
                </a:cubicBezTo>
                <a:cubicBezTo>
                  <a:pt x="344602" y="6261461"/>
                  <a:pt x="348357" y="6257665"/>
                  <a:pt x="348357" y="6257665"/>
                </a:cubicBezTo>
                <a:cubicBezTo>
                  <a:pt x="355866" y="6253869"/>
                  <a:pt x="348357" y="6253869"/>
                  <a:pt x="348357" y="6250072"/>
                </a:cubicBezTo>
                <a:cubicBezTo>
                  <a:pt x="344602" y="6246276"/>
                  <a:pt x="344602" y="6238683"/>
                  <a:pt x="352111" y="6238683"/>
                </a:cubicBezTo>
                <a:cubicBezTo>
                  <a:pt x="359621" y="6238683"/>
                  <a:pt x="367130" y="6238683"/>
                  <a:pt x="378394" y="6238683"/>
                </a:cubicBezTo>
                <a:cubicBezTo>
                  <a:pt x="367130" y="6231090"/>
                  <a:pt x="355866" y="6231090"/>
                  <a:pt x="344602" y="6227293"/>
                </a:cubicBezTo>
                <a:cubicBezTo>
                  <a:pt x="337093" y="6223497"/>
                  <a:pt x="337093" y="6219700"/>
                  <a:pt x="340847" y="6215904"/>
                </a:cubicBezTo>
                <a:cubicBezTo>
                  <a:pt x="344602" y="6200718"/>
                  <a:pt x="344602" y="6196922"/>
                  <a:pt x="329583" y="6193125"/>
                </a:cubicBezTo>
                <a:cubicBezTo>
                  <a:pt x="325828" y="6193125"/>
                  <a:pt x="318319" y="6193125"/>
                  <a:pt x="314564" y="6193125"/>
                </a:cubicBezTo>
                <a:cubicBezTo>
                  <a:pt x="314564" y="6189329"/>
                  <a:pt x="314564" y="6189329"/>
                  <a:pt x="314564" y="6185532"/>
                </a:cubicBezTo>
                <a:cubicBezTo>
                  <a:pt x="314564" y="6185532"/>
                  <a:pt x="314564" y="6181736"/>
                  <a:pt x="314564" y="6181736"/>
                </a:cubicBezTo>
                <a:cubicBezTo>
                  <a:pt x="340847" y="6185532"/>
                  <a:pt x="359621" y="6166550"/>
                  <a:pt x="385904" y="6166550"/>
                </a:cubicBezTo>
                <a:cubicBezTo>
                  <a:pt x="400923" y="6166550"/>
                  <a:pt x="415942" y="6158957"/>
                  <a:pt x="430961" y="6147568"/>
                </a:cubicBezTo>
                <a:cubicBezTo>
                  <a:pt x="430961" y="6143771"/>
                  <a:pt x="438471" y="6143771"/>
                  <a:pt x="438471" y="6139975"/>
                </a:cubicBezTo>
                <a:cubicBezTo>
                  <a:pt x="438471" y="6132382"/>
                  <a:pt x="430961" y="6132382"/>
                  <a:pt x="427206" y="6132382"/>
                </a:cubicBezTo>
                <a:cubicBezTo>
                  <a:pt x="415942" y="6132382"/>
                  <a:pt x="404678" y="6132382"/>
                  <a:pt x="393413" y="6132382"/>
                </a:cubicBezTo>
                <a:cubicBezTo>
                  <a:pt x="389659" y="6132382"/>
                  <a:pt x="385904" y="6132382"/>
                  <a:pt x="385904" y="6128585"/>
                </a:cubicBezTo>
                <a:cubicBezTo>
                  <a:pt x="385904" y="6124789"/>
                  <a:pt x="385904" y="6120992"/>
                  <a:pt x="389659" y="6120992"/>
                </a:cubicBezTo>
                <a:cubicBezTo>
                  <a:pt x="397168" y="6120992"/>
                  <a:pt x="400923" y="6113399"/>
                  <a:pt x="412187" y="6113399"/>
                </a:cubicBezTo>
                <a:cubicBezTo>
                  <a:pt x="423452" y="6113399"/>
                  <a:pt x="434716" y="6113399"/>
                  <a:pt x="445980" y="6113399"/>
                </a:cubicBezTo>
                <a:cubicBezTo>
                  <a:pt x="453489" y="6109603"/>
                  <a:pt x="449735" y="6102010"/>
                  <a:pt x="449735" y="6098213"/>
                </a:cubicBezTo>
                <a:cubicBezTo>
                  <a:pt x="449735" y="6094417"/>
                  <a:pt x="449735" y="6090621"/>
                  <a:pt x="449735" y="6090621"/>
                </a:cubicBezTo>
                <a:cubicBezTo>
                  <a:pt x="427206" y="6086824"/>
                  <a:pt x="415942" y="6067842"/>
                  <a:pt x="393413" y="6067842"/>
                </a:cubicBezTo>
                <a:cubicBezTo>
                  <a:pt x="348357" y="6067842"/>
                  <a:pt x="307055" y="6079231"/>
                  <a:pt x="261998" y="6075435"/>
                </a:cubicBezTo>
                <a:cubicBezTo>
                  <a:pt x="254489" y="6071638"/>
                  <a:pt x="243224" y="6079231"/>
                  <a:pt x="243224" y="6067842"/>
                </a:cubicBezTo>
                <a:cubicBezTo>
                  <a:pt x="239470" y="6052656"/>
                  <a:pt x="254489" y="6060249"/>
                  <a:pt x="261998" y="6060249"/>
                </a:cubicBezTo>
                <a:cubicBezTo>
                  <a:pt x="277017" y="6064045"/>
                  <a:pt x="292036" y="6052656"/>
                  <a:pt x="307055" y="6052656"/>
                </a:cubicBezTo>
                <a:cubicBezTo>
                  <a:pt x="322074" y="6056452"/>
                  <a:pt x="340847" y="6060249"/>
                  <a:pt x="355866" y="6052656"/>
                </a:cubicBezTo>
                <a:cubicBezTo>
                  <a:pt x="382149" y="6045063"/>
                  <a:pt x="408432" y="6048859"/>
                  <a:pt x="430961" y="6048859"/>
                </a:cubicBezTo>
                <a:cubicBezTo>
                  <a:pt x="479772" y="6045063"/>
                  <a:pt x="524829" y="6033674"/>
                  <a:pt x="558622" y="5999505"/>
                </a:cubicBezTo>
                <a:cubicBezTo>
                  <a:pt x="573641" y="5988116"/>
                  <a:pt x="588659" y="5988116"/>
                  <a:pt x="603678" y="5988116"/>
                </a:cubicBezTo>
                <a:cubicBezTo>
                  <a:pt x="607433" y="5988116"/>
                  <a:pt x="618697" y="5991912"/>
                  <a:pt x="618697" y="5984320"/>
                </a:cubicBezTo>
                <a:cubicBezTo>
                  <a:pt x="618697" y="5969134"/>
                  <a:pt x="607433" y="5976727"/>
                  <a:pt x="603678" y="5976727"/>
                </a:cubicBezTo>
                <a:cubicBezTo>
                  <a:pt x="539848" y="5976727"/>
                  <a:pt x="476018" y="5976727"/>
                  <a:pt x="408432" y="5976727"/>
                </a:cubicBezTo>
                <a:cubicBezTo>
                  <a:pt x="385904" y="5976727"/>
                  <a:pt x="370885" y="5957744"/>
                  <a:pt x="352111" y="5938762"/>
                </a:cubicBezTo>
                <a:cubicBezTo>
                  <a:pt x="352111" y="5938762"/>
                  <a:pt x="352111" y="5934965"/>
                  <a:pt x="352111" y="5931169"/>
                </a:cubicBezTo>
                <a:cubicBezTo>
                  <a:pt x="359621" y="5919780"/>
                  <a:pt x="363376" y="5912187"/>
                  <a:pt x="367130" y="5900797"/>
                </a:cubicBezTo>
                <a:cubicBezTo>
                  <a:pt x="367130" y="5889408"/>
                  <a:pt x="378394" y="5878018"/>
                  <a:pt x="389659" y="5878018"/>
                </a:cubicBezTo>
                <a:cubicBezTo>
                  <a:pt x="419697" y="5878018"/>
                  <a:pt x="419697" y="5851443"/>
                  <a:pt x="423452" y="5832461"/>
                </a:cubicBezTo>
                <a:cubicBezTo>
                  <a:pt x="427206" y="5805886"/>
                  <a:pt x="445980" y="5786903"/>
                  <a:pt x="464754" y="5767921"/>
                </a:cubicBezTo>
                <a:cubicBezTo>
                  <a:pt x="468508" y="5760328"/>
                  <a:pt x="476018" y="5764125"/>
                  <a:pt x="479772" y="5764125"/>
                </a:cubicBezTo>
                <a:cubicBezTo>
                  <a:pt x="494791" y="5764125"/>
                  <a:pt x="509810" y="5767921"/>
                  <a:pt x="521074" y="5756532"/>
                </a:cubicBezTo>
                <a:cubicBezTo>
                  <a:pt x="524829" y="5752735"/>
                  <a:pt x="528584" y="5752735"/>
                  <a:pt x="536093" y="5752735"/>
                </a:cubicBezTo>
                <a:cubicBezTo>
                  <a:pt x="547358" y="5752735"/>
                  <a:pt x="558622" y="5752735"/>
                  <a:pt x="566131" y="5752735"/>
                </a:cubicBezTo>
                <a:cubicBezTo>
                  <a:pt x="584905" y="5748939"/>
                  <a:pt x="603678" y="5752735"/>
                  <a:pt x="618697" y="5764125"/>
                </a:cubicBezTo>
                <a:cubicBezTo>
                  <a:pt x="629961" y="5775514"/>
                  <a:pt x="644980" y="5771717"/>
                  <a:pt x="656245" y="5760328"/>
                </a:cubicBezTo>
                <a:cubicBezTo>
                  <a:pt x="665632" y="5752735"/>
                  <a:pt x="676896" y="5748939"/>
                  <a:pt x="688160" y="5745617"/>
                </a:cubicBezTo>
                <a:lnTo>
                  <a:pt x="703517" y="5739908"/>
                </a:lnTo>
                <a:lnTo>
                  <a:pt x="695462" y="5734949"/>
                </a:lnTo>
                <a:cubicBezTo>
                  <a:pt x="706729" y="5731095"/>
                  <a:pt x="717997" y="5727242"/>
                  <a:pt x="729265" y="5727242"/>
                </a:cubicBezTo>
                <a:cubicBezTo>
                  <a:pt x="744288" y="5727242"/>
                  <a:pt x="759312" y="5727242"/>
                  <a:pt x="774335" y="5727242"/>
                </a:cubicBezTo>
                <a:cubicBezTo>
                  <a:pt x="781847" y="5727242"/>
                  <a:pt x="796870" y="5727242"/>
                  <a:pt x="793114" y="5711828"/>
                </a:cubicBezTo>
                <a:cubicBezTo>
                  <a:pt x="793114" y="5704121"/>
                  <a:pt x="800626" y="5704121"/>
                  <a:pt x="804382" y="5704121"/>
                </a:cubicBezTo>
                <a:cubicBezTo>
                  <a:pt x="826917" y="5704121"/>
                  <a:pt x="849452" y="5704121"/>
                  <a:pt x="871987" y="5704121"/>
                </a:cubicBezTo>
                <a:cubicBezTo>
                  <a:pt x="875743" y="5704121"/>
                  <a:pt x="879499" y="5704121"/>
                  <a:pt x="883255" y="5704121"/>
                </a:cubicBezTo>
                <a:cubicBezTo>
                  <a:pt x="887011" y="5704121"/>
                  <a:pt x="887011" y="5700268"/>
                  <a:pt x="887011" y="5696414"/>
                </a:cubicBezTo>
                <a:cubicBezTo>
                  <a:pt x="887011" y="5696414"/>
                  <a:pt x="887011" y="5696414"/>
                  <a:pt x="887011" y="5692561"/>
                </a:cubicBezTo>
                <a:cubicBezTo>
                  <a:pt x="887011" y="5692561"/>
                  <a:pt x="883255" y="5692561"/>
                  <a:pt x="883255" y="5692561"/>
                </a:cubicBezTo>
                <a:cubicBezTo>
                  <a:pt x="856964" y="5696414"/>
                  <a:pt x="830673" y="5688708"/>
                  <a:pt x="804382" y="5684854"/>
                </a:cubicBezTo>
                <a:cubicBezTo>
                  <a:pt x="785603" y="5684854"/>
                  <a:pt x="770579" y="5684854"/>
                  <a:pt x="751800" y="5677147"/>
                </a:cubicBezTo>
                <a:cubicBezTo>
                  <a:pt x="748044" y="5673294"/>
                  <a:pt x="744288" y="5673294"/>
                  <a:pt x="744288" y="5673294"/>
                </a:cubicBezTo>
                <a:cubicBezTo>
                  <a:pt x="721753" y="5684854"/>
                  <a:pt x="702974" y="5677147"/>
                  <a:pt x="680439" y="5681001"/>
                </a:cubicBezTo>
                <a:cubicBezTo>
                  <a:pt x="672927" y="5681001"/>
                  <a:pt x="661659" y="5677147"/>
                  <a:pt x="650392" y="5684854"/>
                </a:cubicBezTo>
                <a:cubicBezTo>
                  <a:pt x="642880" y="5688708"/>
                  <a:pt x="635368" y="5684854"/>
                  <a:pt x="631612" y="5673294"/>
                </a:cubicBezTo>
                <a:cubicBezTo>
                  <a:pt x="624101" y="5657880"/>
                  <a:pt x="624101" y="5654027"/>
                  <a:pt x="639124" y="5650173"/>
                </a:cubicBezTo>
                <a:cubicBezTo>
                  <a:pt x="654147" y="5646320"/>
                  <a:pt x="657904" y="5634760"/>
                  <a:pt x="672927" y="5638613"/>
                </a:cubicBezTo>
                <a:cubicBezTo>
                  <a:pt x="684195" y="5642467"/>
                  <a:pt x="695462" y="5638613"/>
                  <a:pt x="706729" y="5638613"/>
                </a:cubicBezTo>
                <a:cubicBezTo>
                  <a:pt x="710485" y="5638613"/>
                  <a:pt x="714241" y="5638613"/>
                  <a:pt x="721753" y="5634760"/>
                </a:cubicBezTo>
                <a:cubicBezTo>
                  <a:pt x="706729" y="5634760"/>
                  <a:pt x="695462" y="5630906"/>
                  <a:pt x="684195" y="5630906"/>
                </a:cubicBezTo>
                <a:cubicBezTo>
                  <a:pt x="684195" y="5623199"/>
                  <a:pt x="680439" y="5615493"/>
                  <a:pt x="691706" y="5603932"/>
                </a:cubicBezTo>
                <a:cubicBezTo>
                  <a:pt x="695462" y="5596226"/>
                  <a:pt x="702974" y="5596226"/>
                  <a:pt x="714241" y="5596226"/>
                </a:cubicBezTo>
                <a:cubicBezTo>
                  <a:pt x="717997" y="5596226"/>
                  <a:pt x="721753" y="5592372"/>
                  <a:pt x="717997" y="5584665"/>
                </a:cubicBezTo>
                <a:cubicBezTo>
                  <a:pt x="714241" y="5584665"/>
                  <a:pt x="714241" y="5580812"/>
                  <a:pt x="710485" y="5580812"/>
                </a:cubicBezTo>
                <a:cubicBezTo>
                  <a:pt x="691706" y="5580812"/>
                  <a:pt x="672927" y="5573105"/>
                  <a:pt x="657904" y="5584665"/>
                </a:cubicBezTo>
                <a:cubicBezTo>
                  <a:pt x="646636" y="5592372"/>
                  <a:pt x="631612" y="5592372"/>
                  <a:pt x="624101" y="5584665"/>
                </a:cubicBezTo>
                <a:cubicBezTo>
                  <a:pt x="616589" y="5573105"/>
                  <a:pt x="605321" y="5573105"/>
                  <a:pt x="590298" y="5573105"/>
                </a:cubicBezTo>
                <a:cubicBezTo>
                  <a:pt x="579031" y="5573105"/>
                  <a:pt x="567763" y="5573105"/>
                  <a:pt x="567763" y="5553838"/>
                </a:cubicBezTo>
                <a:cubicBezTo>
                  <a:pt x="567763" y="5546131"/>
                  <a:pt x="556495" y="5546131"/>
                  <a:pt x="548983" y="5542277"/>
                </a:cubicBezTo>
                <a:cubicBezTo>
                  <a:pt x="541472" y="5542277"/>
                  <a:pt x="533960" y="5542277"/>
                  <a:pt x="530204" y="5542277"/>
                </a:cubicBezTo>
                <a:cubicBezTo>
                  <a:pt x="515181" y="5542277"/>
                  <a:pt x="511425" y="5534571"/>
                  <a:pt x="522693" y="5523010"/>
                </a:cubicBezTo>
                <a:cubicBezTo>
                  <a:pt x="526448" y="5515303"/>
                  <a:pt x="530204" y="5503743"/>
                  <a:pt x="541472" y="5507597"/>
                </a:cubicBezTo>
                <a:cubicBezTo>
                  <a:pt x="556495" y="5511450"/>
                  <a:pt x="571519" y="5511450"/>
                  <a:pt x="586542" y="5507597"/>
                </a:cubicBezTo>
                <a:cubicBezTo>
                  <a:pt x="605321" y="5503743"/>
                  <a:pt x="620345" y="5507597"/>
                  <a:pt x="635368" y="5507597"/>
                </a:cubicBezTo>
                <a:cubicBezTo>
                  <a:pt x="650392" y="5507597"/>
                  <a:pt x="661659" y="5499890"/>
                  <a:pt x="676683" y="5499890"/>
                </a:cubicBezTo>
                <a:lnTo>
                  <a:pt x="678503" y="5498620"/>
                </a:lnTo>
                <a:lnTo>
                  <a:pt x="656245" y="5488360"/>
                </a:lnTo>
                <a:cubicBezTo>
                  <a:pt x="644980" y="5476971"/>
                  <a:pt x="629961" y="5473175"/>
                  <a:pt x="618697" y="5484564"/>
                </a:cubicBezTo>
                <a:cubicBezTo>
                  <a:pt x="603678" y="5495953"/>
                  <a:pt x="584905" y="5499750"/>
                  <a:pt x="566131" y="5495953"/>
                </a:cubicBezTo>
                <a:cubicBezTo>
                  <a:pt x="558622" y="5495953"/>
                  <a:pt x="547358" y="5495953"/>
                  <a:pt x="536093" y="5495953"/>
                </a:cubicBezTo>
                <a:cubicBezTo>
                  <a:pt x="528584" y="5495953"/>
                  <a:pt x="524829" y="5495953"/>
                  <a:pt x="521074" y="5492157"/>
                </a:cubicBezTo>
                <a:cubicBezTo>
                  <a:pt x="509810" y="5480767"/>
                  <a:pt x="494791" y="5484564"/>
                  <a:pt x="479772" y="5484564"/>
                </a:cubicBezTo>
                <a:cubicBezTo>
                  <a:pt x="476018" y="5484564"/>
                  <a:pt x="468508" y="5488360"/>
                  <a:pt x="464754" y="5480767"/>
                </a:cubicBezTo>
                <a:cubicBezTo>
                  <a:pt x="445980" y="5461785"/>
                  <a:pt x="427206" y="5442803"/>
                  <a:pt x="423452" y="5416228"/>
                </a:cubicBezTo>
                <a:cubicBezTo>
                  <a:pt x="419697" y="5397245"/>
                  <a:pt x="419697" y="5370670"/>
                  <a:pt x="389659" y="5370670"/>
                </a:cubicBezTo>
                <a:cubicBezTo>
                  <a:pt x="378394" y="5370670"/>
                  <a:pt x="367130" y="5359281"/>
                  <a:pt x="367130" y="5347891"/>
                </a:cubicBezTo>
                <a:cubicBezTo>
                  <a:pt x="363376" y="5336502"/>
                  <a:pt x="359621" y="5328909"/>
                  <a:pt x="352111" y="5317519"/>
                </a:cubicBezTo>
                <a:cubicBezTo>
                  <a:pt x="352111" y="5313723"/>
                  <a:pt x="352111" y="5309927"/>
                  <a:pt x="352111" y="5309927"/>
                </a:cubicBezTo>
                <a:cubicBezTo>
                  <a:pt x="370885" y="5290944"/>
                  <a:pt x="385904" y="5271962"/>
                  <a:pt x="408432" y="5271962"/>
                </a:cubicBezTo>
                <a:cubicBezTo>
                  <a:pt x="476018" y="5271962"/>
                  <a:pt x="539848" y="5271962"/>
                  <a:pt x="603678" y="5271962"/>
                </a:cubicBezTo>
                <a:cubicBezTo>
                  <a:pt x="607433" y="5271962"/>
                  <a:pt x="618697" y="5279555"/>
                  <a:pt x="618697" y="5264369"/>
                </a:cubicBezTo>
                <a:cubicBezTo>
                  <a:pt x="618697" y="5256776"/>
                  <a:pt x="607433" y="5260572"/>
                  <a:pt x="603678" y="5260572"/>
                </a:cubicBezTo>
                <a:cubicBezTo>
                  <a:pt x="588659" y="5260572"/>
                  <a:pt x="573641" y="5260572"/>
                  <a:pt x="558622" y="5249183"/>
                </a:cubicBezTo>
                <a:cubicBezTo>
                  <a:pt x="524829" y="5215015"/>
                  <a:pt x="479772" y="5203626"/>
                  <a:pt x="430961" y="5199829"/>
                </a:cubicBezTo>
                <a:cubicBezTo>
                  <a:pt x="408432" y="5199829"/>
                  <a:pt x="382149" y="5203626"/>
                  <a:pt x="355866" y="5196033"/>
                </a:cubicBezTo>
                <a:cubicBezTo>
                  <a:pt x="340847" y="5188440"/>
                  <a:pt x="322074" y="5192236"/>
                  <a:pt x="307055" y="5196033"/>
                </a:cubicBezTo>
                <a:cubicBezTo>
                  <a:pt x="292036" y="5196033"/>
                  <a:pt x="277017" y="5184643"/>
                  <a:pt x="261998" y="5188440"/>
                </a:cubicBezTo>
                <a:cubicBezTo>
                  <a:pt x="254489" y="5188440"/>
                  <a:pt x="239470" y="5196033"/>
                  <a:pt x="243224" y="5180847"/>
                </a:cubicBezTo>
                <a:cubicBezTo>
                  <a:pt x="243224" y="5169457"/>
                  <a:pt x="254489" y="5177050"/>
                  <a:pt x="261998" y="5173254"/>
                </a:cubicBezTo>
                <a:cubicBezTo>
                  <a:pt x="307055" y="5169457"/>
                  <a:pt x="348357" y="5180847"/>
                  <a:pt x="393413" y="5180847"/>
                </a:cubicBezTo>
                <a:cubicBezTo>
                  <a:pt x="415942" y="5180847"/>
                  <a:pt x="427206" y="5161864"/>
                  <a:pt x="449735" y="5158068"/>
                </a:cubicBezTo>
                <a:cubicBezTo>
                  <a:pt x="449735" y="5158068"/>
                  <a:pt x="449735" y="5154271"/>
                  <a:pt x="449735" y="5150475"/>
                </a:cubicBezTo>
                <a:cubicBezTo>
                  <a:pt x="449735" y="5146679"/>
                  <a:pt x="453489" y="5139086"/>
                  <a:pt x="445980" y="5135289"/>
                </a:cubicBezTo>
                <a:cubicBezTo>
                  <a:pt x="434716" y="5135289"/>
                  <a:pt x="423452" y="5135289"/>
                  <a:pt x="412187" y="5135289"/>
                </a:cubicBezTo>
                <a:cubicBezTo>
                  <a:pt x="400923" y="5135289"/>
                  <a:pt x="397168" y="5127696"/>
                  <a:pt x="389659" y="5127696"/>
                </a:cubicBezTo>
                <a:cubicBezTo>
                  <a:pt x="385904" y="5127696"/>
                  <a:pt x="385904" y="5123900"/>
                  <a:pt x="385904" y="5120103"/>
                </a:cubicBezTo>
                <a:cubicBezTo>
                  <a:pt x="385904" y="5116307"/>
                  <a:pt x="389659" y="5116307"/>
                  <a:pt x="393413" y="5116307"/>
                </a:cubicBezTo>
                <a:cubicBezTo>
                  <a:pt x="404678" y="5116307"/>
                  <a:pt x="415942" y="5116307"/>
                  <a:pt x="427206" y="5116307"/>
                </a:cubicBezTo>
                <a:cubicBezTo>
                  <a:pt x="430961" y="5116307"/>
                  <a:pt x="438471" y="5116307"/>
                  <a:pt x="438471" y="5108714"/>
                </a:cubicBezTo>
                <a:cubicBezTo>
                  <a:pt x="438471" y="5104917"/>
                  <a:pt x="430961" y="5104917"/>
                  <a:pt x="430961" y="5101121"/>
                </a:cubicBezTo>
                <a:cubicBezTo>
                  <a:pt x="415942" y="5089732"/>
                  <a:pt x="400923" y="5082139"/>
                  <a:pt x="385904" y="5082139"/>
                </a:cubicBezTo>
                <a:cubicBezTo>
                  <a:pt x="359621" y="5082139"/>
                  <a:pt x="340847" y="5063156"/>
                  <a:pt x="314564" y="5066953"/>
                </a:cubicBezTo>
                <a:cubicBezTo>
                  <a:pt x="314564" y="5066953"/>
                  <a:pt x="314564" y="5063156"/>
                  <a:pt x="314564" y="5063156"/>
                </a:cubicBezTo>
                <a:cubicBezTo>
                  <a:pt x="314564" y="5059360"/>
                  <a:pt x="314564" y="5059360"/>
                  <a:pt x="314564" y="5055563"/>
                </a:cubicBezTo>
                <a:cubicBezTo>
                  <a:pt x="318319" y="5055563"/>
                  <a:pt x="325828" y="5055563"/>
                  <a:pt x="329583" y="5055563"/>
                </a:cubicBezTo>
                <a:cubicBezTo>
                  <a:pt x="344602" y="5051767"/>
                  <a:pt x="344602" y="5047970"/>
                  <a:pt x="340847" y="5032785"/>
                </a:cubicBezTo>
                <a:cubicBezTo>
                  <a:pt x="337093" y="5028988"/>
                  <a:pt x="337093" y="5025192"/>
                  <a:pt x="344602" y="5021395"/>
                </a:cubicBezTo>
                <a:cubicBezTo>
                  <a:pt x="355866" y="5017599"/>
                  <a:pt x="367130" y="5017599"/>
                  <a:pt x="378394" y="5010006"/>
                </a:cubicBezTo>
                <a:cubicBezTo>
                  <a:pt x="367130" y="5010006"/>
                  <a:pt x="359621" y="5010006"/>
                  <a:pt x="352111" y="5010006"/>
                </a:cubicBezTo>
                <a:cubicBezTo>
                  <a:pt x="344602" y="5010006"/>
                  <a:pt x="344602" y="5002413"/>
                  <a:pt x="348357" y="4998616"/>
                </a:cubicBezTo>
                <a:cubicBezTo>
                  <a:pt x="348357" y="4994820"/>
                  <a:pt x="355866" y="4994820"/>
                  <a:pt x="348357" y="4991023"/>
                </a:cubicBezTo>
                <a:cubicBezTo>
                  <a:pt x="348357" y="4991023"/>
                  <a:pt x="344602" y="4987227"/>
                  <a:pt x="344602" y="4991023"/>
                </a:cubicBezTo>
                <a:cubicBezTo>
                  <a:pt x="333338" y="4998616"/>
                  <a:pt x="318319" y="4994820"/>
                  <a:pt x="307055" y="4994820"/>
                </a:cubicBezTo>
                <a:cubicBezTo>
                  <a:pt x="303300" y="4994820"/>
                  <a:pt x="299545" y="4994820"/>
                  <a:pt x="299545" y="4991023"/>
                </a:cubicBezTo>
                <a:cubicBezTo>
                  <a:pt x="299545" y="4987227"/>
                  <a:pt x="299545" y="4987227"/>
                  <a:pt x="303300" y="4983431"/>
                </a:cubicBezTo>
                <a:cubicBezTo>
                  <a:pt x="310809" y="4975838"/>
                  <a:pt x="322074" y="4975838"/>
                  <a:pt x="325828" y="4968245"/>
                </a:cubicBezTo>
                <a:cubicBezTo>
                  <a:pt x="329583" y="4960652"/>
                  <a:pt x="337093" y="4956855"/>
                  <a:pt x="329583" y="4949262"/>
                </a:cubicBezTo>
                <a:cubicBezTo>
                  <a:pt x="325828" y="4945466"/>
                  <a:pt x="325828" y="4937873"/>
                  <a:pt x="322074" y="4937873"/>
                </a:cubicBezTo>
                <a:cubicBezTo>
                  <a:pt x="314564" y="4937873"/>
                  <a:pt x="307055" y="4934076"/>
                  <a:pt x="303300" y="4937873"/>
                </a:cubicBezTo>
                <a:cubicBezTo>
                  <a:pt x="288281" y="4945466"/>
                  <a:pt x="273262" y="4949262"/>
                  <a:pt x="258243" y="4953059"/>
                </a:cubicBezTo>
                <a:cubicBezTo>
                  <a:pt x="246979" y="4960652"/>
                  <a:pt x="246979" y="4956855"/>
                  <a:pt x="239470" y="4945466"/>
                </a:cubicBezTo>
                <a:cubicBezTo>
                  <a:pt x="239470" y="4937873"/>
                  <a:pt x="235715" y="4926484"/>
                  <a:pt x="228206" y="4922687"/>
                </a:cubicBezTo>
                <a:cubicBezTo>
                  <a:pt x="216941" y="4922687"/>
                  <a:pt x="209432" y="4915094"/>
                  <a:pt x="194413" y="4915094"/>
                </a:cubicBezTo>
                <a:cubicBezTo>
                  <a:pt x="186904" y="4918891"/>
                  <a:pt x="175639" y="4915094"/>
                  <a:pt x="164375" y="4918891"/>
                </a:cubicBezTo>
                <a:cubicBezTo>
                  <a:pt x="156866" y="4918891"/>
                  <a:pt x="156866" y="4911298"/>
                  <a:pt x="156866" y="4907501"/>
                </a:cubicBezTo>
                <a:cubicBezTo>
                  <a:pt x="156866" y="4899908"/>
                  <a:pt x="160620" y="4896112"/>
                  <a:pt x="164375" y="4896112"/>
                </a:cubicBezTo>
                <a:cubicBezTo>
                  <a:pt x="171885" y="4896112"/>
                  <a:pt x="171885" y="4899908"/>
                  <a:pt x="175639" y="4899908"/>
                </a:cubicBezTo>
                <a:cubicBezTo>
                  <a:pt x="194413" y="4907501"/>
                  <a:pt x="209432" y="4903705"/>
                  <a:pt x="220696" y="4888519"/>
                </a:cubicBezTo>
                <a:cubicBezTo>
                  <a:pt x="224451" y="4880926"/>
                  <a:pt x="216941" y="4873333"/>
                  <a:pt x="224451" y="4865740"/>
                </a:cubicBezTo>
                <a:cubicBezTo>
                  <a:pt x="235715" y="4865740"/>
                  <a:pt x="246979" y="4865740"/>
                  <a:pt x="258243" y="4865740"/>
                </a:cubicBezTo>
                <a:cubicBezTo>
                  <a:pt x="265753" y="4861944"/>
                  <a:pt x="277017" y="4869537"/>
                  <a:pt x="288281" y="4861944"/>
                </a:cubicBezTo>
                <a:cubicBezTo>
                  <a:pt x="299545" y="4850554"/>
                  <a:pt x="303300" y="4865740"/>
                  <a:pt x="314564" y="4865740"/>
                </a:cubicBezTo>
                <a:cubicBezTo>
                  <a:pt x="348357" y="4861944"/>
                  <a:pt x="378394" y="4873333"/>
                  <a:pt x="408432" y="4869537"/>
                </a:cubicBezTo>
                <a:cubicBezTo>
                  <a:pt x="423452" y="4869537"/>
                  <a:pt x="434716" y="4869537"/>
                  <a:pt x="449735" y="4869537"/>
                </a:cubicBezTo>
                <a:cubicBezTo>
                  <a:pt x="472263" y="4869537"/>
                  <a:pt x="491037" y="4869537"/>
                  <a:pt x="513565" y="4888519"/>
                </a:cubicBezTo>
                <a:cubicBezTo>
                  <a:pt x="517320" y="4884722"/>
                  <a:pt x="517320" y="4877129"/>
                  <a:pt x="521074" y="4877129"/>
                </a:cubicBezTo>
                <a:cubicBezTo>
                  <a:pt x="536093" y="4858147"/>
                  <a:pt x="539848" y="4858147"/>
                  <a:pt x="562376" y="4873333"/>
                </a:cubicBezTo>
                <a:cubicBezTo>
                  <a:pt x="569886" y="4880926"/>
                  <a:pt x="581150" y="4888519"/>
                  <a:pt x="592414" y="4888519"/>
                </a:cubicBezTo>
                <a:cubicBezTo>
                  <a:pt x="603678" y="4892315"/>
                  <a:pt x="611188" y="4899908"/>
                  <a:pt x="618697" y="4896112"/>
                </a:cubicBezTo>
                <a:cubicBezTo>
                  <a:pt x="637471" y="4888519"/>
                  <a:pt x="659999" y="4888519"/>
                  <a:pt x="671263" y="4865740"/>
                </a:cubicBezTo>
                <a:cubicBezTo>
                  <a:pt x="678773" y="4854351"/>
                  <a:pt x="690037" y="4846758"/>
                  <a:pt x="701301" y="4850554"/>
                </a:cubicBezTo>
                <a:cubicBezTo>
                  <a:pt x="708811" y="4858147"/>
                  <a:pt x="716320" y="4858147"/>
                  <a:pt x="723830" y="4858147"/>
                </a:cubicBezTo>
                <a:cubicBezTo>
                  <a:pt x="735094" y="4858147"/>
                  <a:pt x="742603" y="4861944"/>
                  <a:pt x="742603" y="4869537"/>
                </a:cubicBezTo>
                <a:cubicBezTo>
                  <a:pt x="746358" y="4877129"/>
                  <a:pt x="750113" y="4880926"/>
                  <a:pt x="750113" y="4888519"/>
                </a:cubicBezTo>
                <a:cubicBezTo>
                  <a:pt x="757622" y="4903705"/>
                  <a:pt x="772641" y="4899908"/>
                  <a:pt x="780150" y="4888519"/>
                </a:cubicBezTo>
                <a:cubicBezTo>
                  <a:pt x="783905" y="4880926"/>
                  <a:pt x="787660" y="4869537"/>
                  <a:pt x="795169" y="4869537"/>
                </a:cubicBezTo>
                <a:lnTo>
                  <a:pt x="802294" y="4870566"/>
                </a:lnTo>
                <a:lnTo>
                  <a:pt x="834077" y="4868245"/>
                </a:lnTo>
                <a:cubicBezTo>
                  <a:pt x="849100" y="4868245"/>
                  <a:pt x="864124" y="4868245"/>
                  <a:pt x="879147" y="4868245"/>
                </a:cubicBezTo>
                <a:lnTo>
                  <a:pt x="881239" y="4868150"/>
                </a:lnTo>
                <a:lnTo>
                  <a:pt x="889037" y="4854351"/>
                </a:lnTo>
                <a:lnTo>
                  <a:pt x="889298" y="4853737"/>
                </a:lnTo>
                <a:lnTo>
                  <a:pt x="856612" y="4852203"/>
                </a:lnTo>
                <a:cubicBezTo>
                  <a:pt x="852856" y="4850969"/>
                  <a:pt x="849100" y="4850969"/>
                  <a:pt x="849100" y="4850969"/>
                </a:cubicBezTo>
                <a:cubicBezTo>
                  <a:pt x="826565" y="4854671"/>
                  <a:pt x="807786" y="4852203"/>
                  <a:pt x="785251" y="4853437"/>
                </a:cubicBezTo>
                <a:cubicBezTo>
                  <a:pt x="777739" y="4853437"/>
                  <a:pt x="766472" y="4852203"/>
                  <a:pt x="755204" y="4854671"/>
                </a:cubicBezTo>
                <a:cubicBezTo>
                  <a:pt x="747692" y="4855905"/>
                  <a:pt x="740181" y="4854671"/>
                  <a:pt x="736425" y="4850969"/>
                </a:cubicBezTo>
                <a:cubicBezTo>
                  <a:pt x="728913" y="4846033"/>
                  <a:pt x="728913" y="4844799"/>
                  <a:pt x="743936" y="4843565"/>
                </a:cubicBezTo>
                <a:cubicBezTo>
                  <a:pt x="758960" y="4842331"/>
                  <a:pt x="762716" y="4838629"/>
                  <a:pt x="777739" y="4839863"/>
                </a:cubicBezTo>
                <a:cubicBezTo>
                  <a:pt x="789007" y="4841097"/>
                  <a:pt x="800274" y="4839863"/>
                  <a:pt x="811542" y="4839863"/>
                </a:cubicBezTo>
                <a:cubicBezTo>
                  <a:pt x="815298" y="4839863"/>
                  <a:pt x="819054" y="4839863"/>
                  <a:pt x="826565" y="4838629"/>
                </a:cubicBezTo>
                <a:cubicBezTo>
                  <a:pt x="811542" y="4838629"/>
                  <a:pt x="800274" y="4837395"/>
                  <a:pt x="789007" y="4837395"/>
                </a:cubicBezTo>
                <a:cubicBezTo>
                  <a:pt x="789007" y="4834927"/>
                  <a:pt x="785251" y="4832459"/>
                  <a:pt x="796518" y="4828757"/>
                </a:cubicBezTo>
                <a:cubicBezTo>
                  <a:pt x="800274" y="4826289"/>
                  <a:pt x="807786" y="4826289"/>
                  <a:pt x="819054" y="4826289"/>
                </a:cubicBezTo>
                <a:cubicBezTo>
                  <a:pt x="822809" y="4826289"/>
                  <a:pt x="826565" y="4825055"/>
                  <a:pt x="822809" y="4822587"/>
                </a:cubicBezTo>
                <a:cubicBezTo>
                  <a:pt x="819054" y="4822587"/>
                  <a:pt x="819054" y="4821353"/>
                  <a:pt x="815298" y="4821353"/>
                </a:cubicBezTo>
                <a:cubicBezTo>
                  <a:pt x="796518" y="4821353"/>
                  <a:pt x="777739" y="4818885"/>
                  <a:pt x="762716" y="4822587"/>
                </a:cubicBezTo>
                <a:cubicBezTo>
                  <a:pt x="751448" y="4825055"/>
                  <a:pt x="736425" y="4825055"/>
                  <a:pt x="728913" y="4822587"/>
                </a:cubicBezTo>
                <a:cubicBezTo>
                  <a:pt x="721401" y="4818885"/>
                  <a:pt x="710134" y="4818885"/>
                  <a:pt x="695110" y="4818885"/>
                </a:cubicBezTo>
                <a:cubicBezTo>
                  <a:pt x="683843" y="4818885"/>
                  <a:pt x="672575" y="4818885"/>
                  <a:pt x="672575" y="4812715"/>
                </a:cubicBezTo>
                <a:cubicBezTo>
                  <a:pt x="672575" y="4810247"/>
                  <a:pt x="661308" y="4810247"/>
                  <a:pt x="653796" y="4809013"/>
                </a:cubicBezTo>
                <a:cubicBezTo>
                  <a:pt x="646284" y="4809013"/>
                  <a:pt x="638772" y="4809013"/>
                  <a:pt x="635017" y="4809013"/>
                </a:cubicBezTo>
                <a:cubicBezTo>
                  <a:pt x="619993" y="4809013"/>
                  <a:pt x="616237" y="4806545"/>
                  <a:pt x="627505" y="4802843"/>
                </a:cubicBezTo>
                <a:cubicBezTo>
                  <a:pt x="631261" y="4800375"/>
                  <a:pt x="635017" y="4796673"/>
                  <a:pt x="646284" y="4797907"/>
                </a:cubicBezTo>
                <a:cubicBezTo>
                  <a:pt x="661308" y="4799141"/>
                  <a:pt x="676331" y="4799141"/>
                  <a:pt x="691354" y="4797907"/>
                </a:cubicBezTo>
                <a:cubicBezTo>
                  <a:pt x="710134" y="4796673"/>
                  <a:pt x="725157" y="4797907"/>
                  <a:pt x="740181" y="4797907"/>
                </a:cubicBezTo>
                <a:cubicBezTo>
                  <a:pt x="755204" y="4797907"/>
                  <a:pt x="766472" y="4795439"/>
                  <a:pt x="781495" y="4795439"/>
                </a:cubicBezTo>
                <a:cubicBezTo>
                  <a:pt x="792763" y="4795439"/>
                  <a:pt x="796518" y="4791737"/>
                  <a:pt x="796518" y="4785567"/>
                </a:cubicBezTo>
                <a:cubicBezTo>
                  <a:pt x="792763" y="4783098"/>
                  <a:pt x="807786" y="4778162"/>
                  <a:pt x="815298" y="4779396"/>
                </a:cubicBezTo>
                <a:cubicBezTo>
                  <a:pt x="830321" y="4779396"/>
                  <a:pt x="841589" y="4776928"/>
                  <a:pt x="856612" y="4780630"/>
                </a:cubicBezTo>
                <a:cubicBezTo>
                  <a:pt x="864124" y="4781864"/>
                  <a:pt x="875391" y="4780630"/>
                  <a:pt x="875391" y="4778162"/>
                </a:cubicBezTo>
                <a:cubicBezTo>
                  <a:pt x="875391" y="4773226"/>
                  <a:pt x="882903" y="4774460"/>
                  <a:pt x="890415" y="4775694"/>
                </a:cubicBezTo>
                <a:cubicBezTo>
                  <a:pt x="912950" y="4776928"/>
                  <a:pt x="912950" y="4776928"/>
                  <a:pt x="935485" y="4775694"/>
                </a:cubicBezTo>
                <a:cubicBezTo>
                  <a:pt x="950509" y="4774460"/>
                  <a:pt x="965532" y="4773226"/>
                  <a:pt x="980555" y="4773226"/>
                </a:cubicBezTo>
                <a:cubicBezTo>
                  <a:pt x="999335" y="4771992"/>
                  <a:pt x="1021870" y="4770758"/>
                  <a:pt x="1040649" y="4770758"/>
                </a:cubicBezTo>
                <a:lnTo>
                  <a:pt x="1047947" y="4770758"/>
                </a:lnTo>
                <a:lnTo>
                  <a:pt x="1047303" y="4770433"/>
                </a:lnTo>
                <a:cubicBezTo>
                  <a:pt x="1047303" y="4769009"/>
                  <a:pt x="1050119" y="4767111"/>
                  <a:pt x="1055751" y="4763314"/>
                </a:cubicBezTo>
                <a:cubicBezTo>
                  <a:pt x="1063260" y="4755721"/>
                  <a:pt x="1063260" y="4755721"/>
                  <a:pt x="1055751" y="4751925"/>
                </a:cubicBezTo>
                <a:cubicBezTo>
                  <a:pt x="1051996" y="4750026"/>
                  <a:pt x="1049180" y="4748128"/>
                  <a:pt x="1047772" y="4745756"/>
                </a:cubicBezTo>
                <a:lnTo>
                  <a:pt x="1048128" y="4738922"/>
                </a:lnTo>
                <a:lnTo>
                  <a:pt x="1009189" y="4744253"/>
                </a:lnTo>
                <a:cubicBezTo>
                  <a:pt x="1005434" y="4748050"/>
                  <a:pt x="1001679" y="4748050"/>
                  <a:pt x="997924" y="4744253"/>
                </a:cubicBezTo>
                <a:cubicBezTo>
                  <a:pt x="967887" y="4732864"/>
                  <a:pt x="937849" y="4740457"/>
                  <a:pt x="907811" y="4736660"/>
                </a:cubicBezTo>
                <a:cubicBezTo>
                  <a:pt x="889037" y="4736660"/>
                  <a:pt x="866509" y="4740457"/>
                  <a:pt x="851490" y="4748050"/>
                </a:cubicBezTo>
                <a:cubicBezTo>
                  <a:pt x="832717" y="4751846"/>
                  <a:pt x="813943" y="4755643"/>
                  <a:pt x="798924" y="4751846"/>
                </a:cubicBezTo>
                <a:cubicBezTo>
                  <a:pt x="783905" y="4744253"/>
                  <a:pt x="765132" y="4748050"/>
                  <a:pt x="750113" y="4740457"/>
                </a:cubicBezTo>
                <a:cubicBezTo>
                  <a:pt x="708811" y="4717678"/>
                  <a:pt x="663754" y="4706289"/>
                  <a:pt x="618697" y="4706289"/>
                </a:cubicBezTo>
                <a:cubicBezTo>
                  <a:pt x="592414" y="4706289"/>
                  <a:pt x="569886" y="4706289"/>
                  <a:pt x="543603" y="4706289"/>
                </a:cubicBezTo>
                <a:cubicBezTo>
                  <a:pt x="539848" y="4706289"/>
                  <a:pt x="532339" y="4710085"/>
                  <a:pt x="528584" y="4702492"/>
                </a:cubicBezTo>
                <a:cubicBezTo>
                  <a:pt x="524829" y="4694899"/>
                  <a:pt x="532339" y="4687306"/>
                  <a:pt x="536093" y="4687306"/>
                </a:cubicBezTo>
                <a:cubicBezTo>
                  <a:pt x="551112" y="4683510"/>
                  <a:pt x="562376" y="4675917"/>
                  <a:pt x="577395" y="4672120"/>
                </a:cubicBezTo>
                <a:cubicBezTo>
                  <a:pt x="596169" y="4668324"/>
                  <a:pt x="614943" y="4668324"/>
                  <a:pt x="633716" y="4656935"/>
                </a:cubicBezTo>
                <a:cubicBezTo>
                  <a:pt x="626207" y="4653138"/>
                  <a:pt x="626207" y="4645545"/>
                  <a:pt x="618697" y="4645545"/>
                </a:cubicBezTo>
                <a:cubicBezTo>
                  <a:pt x="603678" y="4645545"/>
                  <a:pt x="592414" y="4634156"/>
                  <a:pt x="581150" y="4630359"/>
                </a:cubicBezTo>
                <a:cubicBezTo>
                  <a:pt x="577395" y="4630359"/>
                  <a:pt x="573641" y="4622766"/>
                  <a:pt x="573641" y="4618970"/>
                </a:cubicBezTo>
                <a:cubicBezTo>
                  <a:pt x="577395" y="4611377"/>
                  <a:pt x="581150" y="4615173"/>
                  <a:pt x="584905" y="4615173"/>
                </a:cubicBezTo>
                <a:cubicBezTo>
                  <a:pt x="588659" y="4615173"/>
                  <a:pt x="592414" y="4615173"/>
                  <a:pt x="599924" y="4615173"/>
                </a:cubicBezTo>
                <a:cubicBezTo>
                  <a:pt x="618697" y="4607580"/>
                  <a:pt x="637471" y="4622766"/>
                  <a:pt x="659999" y="4618970"/>
                </a:cubicBezTo>
                <a:cubicBezTo>
                  <a:pt x="671263" y="4618970"/>
                  <a:pt x="686282" y="4618970"/>
                  <a:pt x="697546" y="4618970"/>
                </a:cubicBezTo>
                <a:cubicBezTo>
                  <a:pt x="708811" y="4622766"/>
                  <a:pt x="716320" y="4611377"/>
                  <a:pt x="731339" y="4611377"/>
                </a:cubicBezTo>
                <a:cubicBezTo>
                  <a:pt x="768886" y="4618970"/>
                  <a:pt x="806433" y="4603784"/>
                  <a:pt x="843981" y="4607580"/>
                </a:cubicBezTo>
                <a:cubicBezTo>
                  <a:pt x="847735" y="4607580"/>
                  <a:pt x="851490" y="4607580"/>
                  <a:pt x="855245" y="4603784"/>
                </a:cubicBezTo>
                <a:cubicBezTo>
                  <a:pt x="859000" y="4599988"/>
                  <a:pt x="862754" y="4599988"/>
                  <a:pt x="862754" y="4599988"/>
                </a:cubicBezTo>
                <a:cubicBezTo>
                  <a:pt x="877773" y="4611377"/>
                  <a:pt x="892792" y="4607580"/>
                  <a:pt x="907811" y="4615173"/>
                </a:cubicBezTo>
                <a:cubicBezTo>
                  <a:pt x="926585" y="4622766"/>
                  <a:pt x="945358" y="4626563"/>
                  <a:pt x="960377" y="4607580"/>
                </a:cubicBezTo>
                <a:cubicBezTo>
                  <a:pt x="964132" y="4607580"/>
                  <a:pt x="964132" y="4607580"/>
                  <a:pt x="967887" y="4607580"/>
                </a:cubicBezTo>
                <a:cubicBezTo>
                  <a:pt x="982905" y="4607580"/>
                  <a:pt x="997924" y="4603784"/>
                  <a:pt x="1009189" y="4607580"/>
                </a:cubicBezTo>
                <a:cubicBezTo>
                  <a:pt x="1027962" y="4607580"/>
                  <a:pt x="1039226" y="4596191"/>
                  <a:pt x="1054245" y="4599988"/>
                </a:cubicBezTo>
                <a:lnTo>
                  <a:pt x="1067911" y="4599988"/>
                </a:lnTo>
                <a:lnTo>
                  <a:pt x="1068423" y="4593422"/>
                </a:lnTo>
                <a:cubicBezTo>
                  <a:pt x="1067954" y="4587728"/>
                  <a:pt x="1065138" y="4582982"/>
                  <a:pt x="1055751" y="4581084"/>
                </a:cubicBezTo>
                <a:cubicBezTo>
                  <a:pt x="1055751" y="4581084"/>
                  <a:pt x="1055751" y="4577287"/>
                  <a:pt x="1055751" y="4573491"/>
                </a:cubicBezTo>
                <a:cubicBezTo>
                  <a:pt x="1059506" y="4569695"/>
                  <a:pt x="1063260" y="4573491"/>
                  <a:pt x="1067015" y="4569695"/>
                </a:cubicBezTo>
                <a:cubicBezTo>
                  <a:pt x="1078279" y="4569695"/>
                  <a:pt x="1093298" y="4573491"/>
                  <a:pt x="1104562" y="4569695"/>
                </a:cubicBezTo>
                <a:cubicBezTo>
                  <a:pt x="1104562" y="4569695"/>
                  <a:pt x="1108317" y="4565898"/>
                  <a:pt x="1108317" y="4562102"/>
                </a:cubicBezTo>
                <a:cubicBezTo>
                  <a:pt x="1104562" y="4562102"/>
                  <a:pt x="1104562" y="4558305"/>
                  <a:pt x="1104562" y="4558305"/>
                </a:cubicBezTo>
                <a:cubicBezTo>
                  <a:pt x="1093298" y="4558305"/>
                  <a:pt x="1078279" y="4558305"/>
                  <a:pt x="1067015" y="4558305"/>
                </a:cubicBezTo>
                <a:cubicBezTo>
                  <a:pt x="1055751" y="4558305"/>
                  <a:pt x="1040732" y="4558305"/>
                  <a:pt x="1029468" y="4558305"/>
                </a:cubicBezTo>
                <a:cubicBezTo>
                  <a:pt x="1021958" y="4558305"/>
                  <a:pt x="1014449" y="4558305"/>
                  <a:pt x="1010694" y="4558305"/>
                </a:cubicBezTo>
                <a:lnTo>
                  <a:pt x="1004133" y="4554159"/>
                </a:lnTo>
                <a:lnTo>
                  <a:pt x="966941" y="4552002"/>
                </a:lnTo>
                <a:cubicBezTo>
                  <a:pt x="959430" y="4552002"/>
                  <a:pt x="948162" y="4550768"/>
                  <a:pt x="940650" y="4552002"/>
                </a:cubicBezTo>
                <a:cubicBezTo>
                  <a:pt x="929383" y="4554470"/>
                  <a:pt x="914359" y="4553236"/>
                  <a:pt x="903092" y="4553236"/>
                </a:cubicBezTo>
                <a:cubicBezTo>
                  <a:pt x="891824" y="4553236"/>
                  <a:pt x="876801" y="4555704"/>
                  <a:pt x="865533" y="4552002"/>
                </a:cubicBezTo>
                <a:cubicBezTo>
                  <a:pt x="858021" y="4549534"/>
                  <a:pt x="854266" y="4553236"/>
                  <a:pt x="846754" y="4553236"/>
                </a:cubicBezTo>
                <a:cubicBezTo>
                  <a:pt x="801683" y="4553236"/>
                  <a:pt x="752857" y="4553236"/>
                  <a:pt x="704031" y="4553236"/>
                </a:cubicBezTo>
                <a:cubicBezTo>
                  <a:pt x="673984" y="4549534"/>
                  <a:pt x="643937" y="4552002"/>
                  <a:pt x="613891" y="4552002"/>
                </a:cubicBezTo>
                <a:cubicBezTo>
                  <a:pt x="606379" y="4552002"/>
                  <a:pt x="598867" y="4550768"/>
                  <a:pt x="595111" y="4548300"/>
                </a:cubicBezTo>
                <a:cubicBezTo>
                  <a:pt x="606379" y="4547066"/>
                  <a:pt x="617646" y="4545832"/>
                  <a:pt x="628914" y="4545832"/>
                </a:cubicBezTo>
                <a:cubicBezTo>
                  <a:pt x="643937" y="4545832"/>
                  <a:pt x="658961" y="4545832"/>
                  <a:pt x="673984" y="4545832"/>
                </a:cubicBezTo>
                <a:cubicBezTo>
                  <a:pt x="681496" y="4545832"/>
                  <a:pt x="696519" y="4545832"/>
                  <a:pt x="692764" y="4540896"/>
                </a:cubicBezTo>
                <a:cubicBezTo>
                  <a:pt x="692764" y="4538428"/>
                  <a:pt x="700275" y="4538428"/>
                  <a:pt x="704031" y="4538428"/>
                </a:cubicBezTo>
                <a:cubicBezTo>
                  <a:pt x="726566" y="4538428"/>
                  <a:pt x="749101" y="4538428"/>
                  <a:pt x="771637" y="4538428"/>
                </a:cubicBezTo>
                <a:cubicBezTo>
                  <a:pt x="775392" y="4538428"/>
                  <a:pt x="779148" y="4538428"/>
                  <a:pt x="782904" y="4538428"/>
                </a:cubicBezTo>
                <a:cubicBezTo>
                  <a:pt x="786660" y="4538428"/>
                  <a:pt x="786660" y="4537194"/>
                  <a:pt x="786660" y="4535960"/>
                </a:cubicBezTo>
                <a:cubicBezTo>
                  <a:pt x="786660" y="4535960"/>
                  <a:pt x="786660" y="4535960"/>
                  <a:pt x="786660" y="4534726"/>
                </a:cubicBezTo>
                <a:cubicBezTo>
                  <a:pt x="786660" y="4534726"/>
                  <a:pt x="782904" y="4534726"/>
                  <a:pt x="782904" y="4534726"/>
                </a:cubicBezTo>
                <a:cubicBezTo>
                  <a:pt x="756613" y="4535960"/>
                  <a:pt x="730322" y="4533492"/>
                  <a:pt x="704031" y="4532258"/>
                </a:cubicBezTo>
                <a:cubicBezTo>
                  <a:pt x="685252" y="4532258"/>
                  <a:pt x="670228" y="4532258"/>
                  <a:pt x="651449" y="4529790"/>
                </a:cubicBezTo>
                <a:cubicBezTo>
                  <a:pt x="647693" y="4528556"/>
                  <a:pt x="643937" y="4528556"/>
                  <a:pt x="643937" y="4528556"/>
                </a:cubicBezTo>
                <a:cubicBezTo>
                  <a:pt x="621402" y="4532258"/>
                  <a:pt x="602623" y="4529790"/>
                  <a:pt x="580088" y="4531024"/>
                </a:cubicBezTo>
                <a:cubicBezTo>
                  <a:pt x="572576" y="4531024"/>
                  <a:pt x="561309" y="4529790"/>
                  <a:pt x="550041" y="4532258"/>
                </a:cubicBezTo>
                <a:cubicBezTo>
                  <a:pt x="542529" y="4533492"/>
                  <a:pt x="535018" y="4532258"/>
                  <a:pt x="531262" y="4528556"/>
                </a:cubicBezTo>
                <a:cubicBezTo>
                  <a:pt x="523750" y="4523620"/>
                  <a:pt x="523750" y="4522386"/>
                  <a:pt x="538773" y="4521152"/>
                </a:cubicBezTo>
                <a:cubicBezTo>
                  <a:pt x="553797" y="4519918"/>
                  <a:pt x="557553" y="4516216"/>
                  <a:pt x="572576" y="4517450"/>
                </a:cubicBezTo>
                <a:cubicBezTo>
                  <a:pt x="583844" y="4518684"/>
                  <a:pt x="595111" y="4517450"/>
                  <a:pt x="606379" y="4517450"/>
                </a:cubicBezTo>
                <a:cubicBezTo>
                  <a:pt x="610135" y="4517450"/>
                  <a:pt x="613891" y="4517450"/>
                  <a:pt x="621402" y="4516216"/>
                </a:cubicBezTo>
                <a:cubicBezTo>
                  <a:pt x="606379" y="4516216"/>
                  <a:pt x="595111" y="4514982"/>
                  <a:pt x="583844" y="4514982"/>
                </a:cubicBezTo>
                <a:cubicBezTo>
                  <a:pt x="583844" y="4512514"/>
                  <a:pt x="580088" y="4510046"/>
                  <a:pt x="591355" y="4506344"/>
                </a:cubicBezTo>
                <a:cubicBezTo>
                  <a:pt x="595111" y="4503876"/>
                  <a:pt x="602623" y="4503876"/>
                  <a:pt x="613891" y="4503876"/>
                </a:cubicBezTo>
                <a:cubicBezTo>
                  <a:pt x="617646" y="4503876"/>
                  <a:pt x="621402" y="4502642"/>
                  <a:pt x="617646" y="4500174"/>
                </a:cubicBezTo>
                <a:cubicBezTo>
                  <a:pt x="613891" y="4500174"/>
                  <a:pt x="613891" y="4498940"/>
                  <a:pt x="610135" y="4498940"/>
                </a:cubicBezTo>
                <a:cubicBezTo>
                  <a:pt x="591355" y="4498940"/>
                  <a:pt x="572576" y="4496472"/>
                  <a:pt x="557553" y="4500174"/>
                </a:cubicBezTo>
                <a:cubicBezTo>
                  <a:pt x="546285" y="4502642"/>
                  <a:pt x="531262" y="4502642"/>
                  <a:pt x="523750" y="4500174"/>
                </a:cubicBezTo>
                <a:cubicBezTo>
                  <a:pt x="516238" y="4496472"/>
                  <a:pt x="504971" y="4496472"/>
                  <a:pt x="489947" y="4496472"/>
                </a:cubicBezTo>
                <a:cubicBezTo>
                  <a:pt x="478680" y="4496472"/>
                  <a:pt x="467412" y="4496472"/>
                  <a:pt x="467412" y="4490302"/>
                </a:cubicBezTo>
                <a:cubicBezTo>
                  <a:pt x="467412" y="4487834"/>
                  <a:pt x="456145" y="4487834"/>
                  <a:pt x="448633" y="4486600"/>
                </a:cubicBezTo>
                <a:cubicBezTo>
                  <a:pt x="441121" y="4486600"/>
                  <a:pt x="433609" y="4486600"/>
                  <a:pt x="429854" y="4486600"/>
                </a:cubicBezTo>
                <a:cubicBezTo>
                  <a:pt x="414830" y="4486600"/>
                  <a:pt x="411074" y="4484132"/>
                  <a:pt x="422342" y="4480430"/>
                </a:cubicBezTo>
                <a:cubicBezTo>
                  <a:pt x="426098" y="4477962"/>
                  <a:pt x="429854" y="4474260"/>
                  <a:pt x="441121" y="4475494"/>
                </a:cubicBezTo>
                <a:cubicBezTo>
                  <a:pt x="456145" y="4476728"/>
                  <a:pt x="471168" y="4476728"/>
                  <a:pt x="486191" y="4475494"/>
                </a:cubicBezTo>
                <a:cubicBezTo>
                  <a:pt x="504971" y="4474260"/>
                  <a:pt x="519994" y="4475494"/>
                  <a:pt x="535018" y="4475494"/>
                </a:cubicBezTo>
                <a:cubicBezTo>
                  <a:pt x="550041" y="4475494"/>
                  <a:pt x="561309" y="4473026"/>
                  <a:pt x="576332" y="4473026"/>
                </a:cubicBezTo>
                <a:cubicBezTo>
                  <a:pt x="587600" y="4473026"/>
                  <a:pt x="591355" y="4469324"/>
                  <a:pt x="591355" y="4463154"/>
                </a:cubicBezTo>
                <a:cubicBezTo>
                  <a:pt x="587600" y="4460685"/>
                  <a:pt x="602623" y="4455749"/>
                  <a:pt x="610135" y="4456983"/>
                </a:cubicBezTo>
                <a:cubicBezTo>
                  <a:pt x="625158" y="4456983"/>
                  <a:pt x="636426" y="4454515"/>
                  <a:pt x="651449" y="4458217"/>
                </a:cubicBezTo>
                <a:cubicBezTo>
                  <a:pt x="658961" y="4459451"/>
                  <a:pt x="670228" y="4458217"/>
                  <a:pt x="670228" y="4455749"/>
                </a:cubicBezTo>
                <a:cubicBezTo>
                  <a:pt x="670228" y="4450813"/>
                  <a:pt x="677740" y="4452047"/>
                  <a:pt x="685252" y="4453281"/>
                </a:cubicBezTo>
                <a:cubicBezTo>
                  <a:pt x="707787" y="4454515"/>
                  <a:pt x="707787" y="4454515"/>
                  <a:pt x="730322" y="4453281"/>
                </a:cubicBezTo>
                <a:cubicBezTo>
                  <a:pt x="745346" y="4452047"/>
                  <a:pt x="760369" y="4450813"/>
                  <a:pt x="775392" y="4450813"/>
                </a:cubicBezTo>
                <a:cubicBezTo>
                  <a:pt x="794172" y="4449579"/>
                  <a:pt x="816707" y="4448345"/>
                  <a:pt x="835486" y="4448345"/>
                </a:cubicBezTo>
                <a:cubicBezTo>
                  <a:pt x="839242" y="4448345"/>
                  <a:pt x="839242" y="4448345"/>
                  <a:pt x="842998" y="4448345"/>
                </a:cubicBezTo>
                <a:cubicBezTo>
                  <a:pt x="846754" y="4448345"/>
                  <a:pt x="842998" y="4444643"/>
                  <a:pt x="850510" y="4444643"/>
                </a:cubicBezTo>
                <a:cubicBezTo>
                  <a:pt x="858021" y="4445877"/>
                  <a:pt x="861777" y="4447111"/>
                  <a:pt x="865533" y="4447111"/>
                </a:cubicBezTo>
                <a:cubicBezTo>
                  <a:pt x="876801" y="4447111"/>
                  <a:pt x="884312" y="4444643"/>
                  <a:pt x="891824" y="4444643"/>
                </a:cubicBezTo>
                <a:cubicBezTo>
                  <a:pt x="903092" y="4444643"/>
                  <a:pt x="910603" y="4445877"/>
                  <a:pt x="918115" y="4444643"/>
                </a:cubicBezTo>
                <a:cubicBezTo>
                  <a:pt x="925627" y="4443409"/>
                  <a:pt x="929383" y="4443409"/>
                  <a:pt x="936894" y="4443409"/>
                </a:cubicBezTo>
                <a:lnTo>
                  <a:pt x="937384" y="4443382"/>
                </a:lnTo>
                <a:lnTo>
                  <a:pt x="939354" y="4440615"/>
                </a:lnTo>
                <a:cubicBezTo>
                  <a:pt x="946864" y="4433022"/>
                  <a:pt x="961883" y="4429225"/>
                  <a:pt x="969392" y="4414039"/>
                </a:cubicBezTo>
                <a:lnTo>
                  <a:pt x="962015" y="4412998"/>
                </a:lnTo>
                <a:lnTo>
                  <a:pt x="916615" y="4411985"/>
                </a:lnTo>
                <a:cubicBezTo>
                  <a:pt x="871558" y="4404392"/>
                  <a:pt x="826502" y="4408189"/>
                  <a:pt x="781445" y="4404392"/>
                </a:cubicBezTo>
                <a:cubicBezTo>
                  <a:pt x="773935" y="4404392"/>
                  <a:pt x="770181" y="4408189"/>
                  <a:pt x="766426" y="4400596"/>
                </a:cubicBezTo>
                <a:cubicBezTo>
                  <a:pt x="766426" y="4393003"/>
                  <a:pt x="773935" y="4385410"/>
                  <a:pt x="777690" y="4385410"/>
                </a:cubicBezTo>
                <a:cubicBezTo>
                  <a:pt x="788954" y="4385410"/>
                  <a:pt x="800218" y="4381614"/>
                  <a:pt x="811483" y="4389206"/>
                </a:cubicBezTo>
                <a:cubicBezTo>
                  <a:pt x="830256" y="4396799"/>
                  <a:pt x="852785" y="4389206"/>
                  <a:pt x="871558" y="4393003"/>
                </a:cubicBezTo>
                <a:cubicBezTo>
                  <a:pt x="882822" y="4381614"/>
                  <a:pt x="894087" y="4385410"/>
                  <a:pt x="901596" y="4385410"/>
                </a:cubicBezTo>
                <a:cubicBezTo>
                  <a:pt x="916615" y="4385410"/>
                  <a:pt x="927879" y="4385410"/>
                  <a:pt x="931634" y="4370224"/>
                </a:cubicBezTo>
                <a:cubicBezTo>
                  <a:pt x="931634" y="4362631"/>
                  <a:pt x="939143" y="4358835"/>
                  <a:pt x="942898" y="4355038"/>
                </a:cubicBezTo>
                <a:cubicBezTo>
                  <a:pt x="939143" y="4347445"/>
                  <a:pt x="927879" y="4355038"/>
                  <a:pt x="924124" y="4351242"/>
                </a:cubicBezTo>
                <a:cubicBezTo>
                  <a:pt x="886577" y="4351242"/>
                  <a:pt x="852785" y="4351242"/>
                  <a:pt x="818992" y="4351242"/>
                </a:cubicBezTo>
                <a:cubicBezTo>
                  <a:pt x="796464" y="4351242"/>
                  <a:pt x="777690" y="4355038"/>
                  <a:pt x="755162" y="4347445"/>
                </a:cubicBezTo>
                <a:cubicBezTo>
                  <a:pt x="740143" y="4339852"/>
                  <a:pt x="725124" y="4336056"/>
                  <a:pt x="706350" y="4339852"/>
                </a:cubicBezTo>
                <a:cubicBezTo>
                  <a:pt x="698841" y="4339852"/>
                  <a:pt x="695086" y="4336056"/>
                  <a:pt x="691331" y="4332260"/>
                </a:cubicBezTo>
                <a:cubicBezTo>
                  <a:pt x="687577" y="4328463"/>
                  <a:pt x="687577" y="4324667"/>
                  <a:pt x="691331" y="4320870"/>
                </a:cubicBezTo>
                <a:cubicBezTo>
                  <a:pt x="698841" y="4313277"/>
                  <a:pt x="702596" y="4305684"/>
                  <a:pt x="717615" y="4305684"/>
                </a:cubicBezTo>
                <a:cubicBezTo>
                  <a:pt x="728879" y="4309481"/>
                  <a:pt x="740143" y="4305684"/>
                  <a:pt x="758917" y="4305684"/>
                </a:cubicBezTo>
                <a:cubicBezTo>
                  <a:pt x="743898" y="4298091"/>
                  <a:pt x="736388" y="4301888"/>
                  <a:pt x="725124" y="4301888"/>
                </a:cubicBezTo>
                <a:cubicBezTo>
                  <a:pt x="698841" y="4298091"/>
                  <a:pt x="672558" y="4298091"/>
                  <a:pt x="646275" y="4301888"/>
                </a:cubicBezTo>
                <a:cubicBezTo>
                  <a:pt x="638765" y="4301888"/>
                  <a:pt x="635011" y="4294295"/>
                  <a:pt x="635011" y="4290498"/>
                </a:cubicBezTo>
                <a:cubicBezTo>
                  <a:pt x="635011" y="4282905"/>
                  <a:pt x="638765" y="4279109"/>
                  <a:pt x="646275" y="4279109"/>
                </a:cubicBezTo>
                <a:cubicBezTo>
                  <a:pt x="657539" y="4279109"/>
                  <a:pt x="672558" y="4282905"/>
                  <a:pt x="680067" y="4279109"/>
                </a:cubicBezTo>
                <a:cubicBezTo>
                  <a:pt x="691331" y="4271516"/>
                  <a:pt x="702596" y="4279109"/>
                  <a:pt x="713860" y="4267720"/>
                </a:cubicBezTo>
                <a:cubicBezTo>
                  <a:pt x="717615" y="4263923"/>
                  <a:pt x="732633" y="4267720"/>
                  <a:pt x="740143" y="4267720"/>
                </a:cubicBezTo>
                <a:cubicBezTo>
                  <a:pt x="736388" y="4256330"/>
                  <a:pt x="728879" y="4260127"/>
                  <a:pt x="725124" y="4260127"/>
                </a:cubicBezTo>
                <a:cubicBezTo>
                  <a:pt x="691331" y="4260127"/>
                  <a:pt x="661294" y="4260127"/>
                  <a:pt x="631256" y="4260127"/>
                </a:cubicBezTo>
                <a:cubicBezTo>
                  <a:pt x="623746" y="4260127"/>
                  <a:pt x="616237" y="4263923"/>
                  <a:pt x="616237" y="4256330"/>
                </a:cubicBezTo>
                <a:cubicBezTo>
                  <a:pt x="616237" y="4244941"/>
                  <a:pt x="623746" y="4244941"/>
                  <a:pt x="627501" y="4248737"/>
                </a:cubicBezTo>
                <a:cubicBezTo>
                  <a:pt x="650030" y="4248737"/>
                  <a:pt x="668803" y="4237348"/>
                  <a:pt x="687577" y="4233551"/>
                </a:cubicBezTo>
                <a:cubicBezTo>
                  <a:pt x="668803" y="4233551"/>
                  <a:pt x="650030" y="4233551"/>
                  <a:pt x="631256" y="4233551"/>
                </a:cubicBezTo>
                <a:cubicBezTo>
                  <a:pt x="627501" y="4233551"/>
                  <a:pt x="623746" y="4233551"/>
                  <a:pt x="623746" y="4225959"/>
                </a:cubicBezTo>
                <a:cubicBezTo>
                  <a:pt x="623746" y="4222162"/>
                  <a:pt x="623746" y="4214569"/>
                  <a:pt x="627501" y="4214569"/>
                </a:cubicBezTo>
                <a:cubicBezTo>
                  <a:pt x="635011" y="4218366"/>
                  <a:pt x="638765" y="4203180"/>
                  <a:pt x="646275" y="4206976"/>
                </a:cubicBezTo>
                <a:cubicBezTo>
                  <a:pt x="650030" y="4210773"/>
                  <a:pt x="657539" y="4206976"/>
                  <a:pt x="661294" y="4206976"/>
                </a:cubicBezTo>
                <a:cubicBezTo>
                  <a:pt x="695086" y="4210773"/>
                  <a:pt x="728879" y="4203180"/>
                  <a:pt x="758917" y="4199383"/>
                </a:cubicBezTo>
                <a:cubicBezTo>
                  <a:pt x="755162" y="4191790"/>
                  <a:pt x="747652" y="4191790"/>
                  <a:pt x="743898" y="4195587"/>
                </a:cubicBezTo>
                <a:cubicBezTo>
                  <a:pt x="728879" y="4199383"/>
                  <a:pt x="713860" y="4184197"/>
                  <a:pt x="695086" y="4191790"/>
                </a:cubicBezTo>
                <a:cubicBezTo>
                  <a:pt x="680067" y="4199383"/>
                  <a:pt x="661294" y="4195587"/>
                  <a:pt x="646275" y="4195587"/>
                </a:cubicBezTo>
                <a:cubicBezTo>
                  <a:pt x="638765" y="4195587"/>
                  <a:pt x="635011" y="4195587"/>
                  <a:pt x="627501" y="4195587"/>
                </a:cubicBezTo>
                <a:cubicBezTo>
                  <a:pt x="623746" y="4191790"/>
                  <a:pt x="623746" y="4187994"/>
                  <a:pt x="623746" y="4184197"/>
                </a:cubicBezTo>
                <a:cubicBezTo>
                  <a:pt x="627501" y="4180401"/>
                  <a:pt x="631256" y="4172808"/>
                  <a:pt x="638765" y="4172808"/>
                </a:cubicBezTo>
                <a:cubicBezTo>
                  <a:pt x="650030" y="4176605"/>
                  <a:pt x="661294" y="4176605"/>
                  <a:pt x="672558" y="4176605"/>
                </a:cubicBezTo>
                <a:cubicBezTo>
                  <a:pt x="687577" y="4176605"/>
                  <a:pt x="702596" y="4176605"/>
                  <a:pt x="717615" y="4176605"/>
                </a:cubicBezTo>
                <a:cubicBezTo>
                  <a:pt x="728879" y="4161419"/>
                  <a:pt x="747652" y="4176605"/>
                  <a:pt x="758917" y="4161419"/>
                </a:cubicBezTo>
                <a:cubicBezTo>
                  <a:pt x="773935" y="4165215"/>
                  <a:pt x="785200" y="4153826"/>
                  <a:pt x="800218" y="4153826"/>
                </a:cubicBezTo>
                <a:lnTo>
                  <a:pt x="809465" y="4150086"/>
                </a:lnTo>
                <a:lnTo>
                  <a:pt x="800845" y="4140133"/>
                </a:lnTo>
                <a:cubicBezTo>
                  <a:pt x="798567" y="4137888"/>
                  <a:pt x="796288" y="4135643"/>
                  <a:pt x="794165" y="4134644"/>
                </a:cubicBezTo>
                <a:lnTo>
                  <a:pt x="778765" y="4127251"/>
                </a:lnTo>
                <a:lnTo>
                  <a:pt x="726257" y="4127251"/>
                </a:lnTo>
                <a:lnTo>
                  <a:pt x="719484" y="4128774"/>
                </a:lnTo>
                <a:cubicBezTo>
                  <a:pt x="702547" y="4137205"/>
                  <a:pt x="690273" y="4134941"/>
                  <a:pt x="686754" y="4122736"/>
                </a:cubicBezTo>
                <a:cubicBezTo>
                  <a:pt x="684011" y="4116756"/>
                  <a:pt x="683235" y="4110531"/>
                  <a:pt x="684428" y="4104060"/>
                </a:cubicBezTo>
                <a:cubicBezTo>
                  <a:pt x="688161" y="4085895"/>
                  <a:pt x="713126" y="4077728"/>
                  <a:pt x="734203" y="4086482"/>
                </a:cubicBezTo>
                <a:lnTo>
                  <a:pt x="769840" y="4092631"/>
                </a:lnTo>
                <a:lnTo>
                  <a:pt x="778630" y="4081693"/>
                </a:lnTo>
                <a:cubicBezTo>
                  <a:pt x="784262" y="4078846"/>
                  <a:pt x="790832" y="4077896"/>
                  <a:pt x="796464" y="4077896"/>
                </a:cubicBezTo>
                <a:cubicBezTo>
                  <a:pt x="800218" y="4074100"/>
                  <a:pt x="807728" y="4074100"/>
                  <a:pt x="815237" y="4074100"/>
                </a:cubicBezTo>
                <a:cubicBezTo>
                  <a:pt x="807728" y="4074100"/>
                  <a:pt x="815237" y="4074100"/>
                  <a:pt x="811483" y="4070304"/>
                </a:cubicBezTo>
                <a:cubicBezTo>
                  <a:pt x="758917" y="4070304"/>
                  <a:pt x="710105" y="4070304"/>
                  <a:pt x="661294" y="4070304"/>
                </a:cubicBezTo>
                <a:cubicBezTo>
                  <a:pt x="657539" y="4070304"/>
                  <a:pt x="657539" y="4066507"/>
                  <a:pt x="657539" y="4066507"/>
                </a:cubicBezTo>
                <a:cubicBezTo>
                  <a:pt x="665048" y="4055118"/>
                  <a:pt x="683822" y="4058914"/>
                  <a:pt x="695086" y="4055118"/>
                </a:cubicBezTo>
                <a:cubicBezTo>
                  <a:pt x="687577" y="4039932"/>
                  <a:pt x="672558" y="4036135"/>
                  <a:pt x="665048" y="4028542"/>
                </a:cubicBezTo>
                <a:cubicBezTo>
                  <a:pt x="653784" y="4017153"/>
                  <a:pt x="653784" y="4017153"/>
                  <a:pt x="665048" y="4001967"/>
                </a:cubicBezTo>
                <a:cubicBezTo>
                  <a:pt x="668803" y="4001967"/>
                  <a:pt x="668803" y="4001967"/>
                  <a:pt x="668803" y="4001967"/>
                </a:cubicBezTo>
                <a:cubicBezTo>
                  <a:pt x="668803" y="3998171"/>
                  <a:pt x="672558" y="3990578"/>
                  <a:pt x="668803" y="3990578"/>
                </a:cubicBezTo>
                <a:cubicBezTo>
                  <a:pt x="650030" y="3986781"/>
                  <a:pt x="661294" y="3982985"/>
                  <a:pt x="665048" y="3975392"/>
                </a:cubicBezTo>
                <a:cubicBezTo>
                  <a:pt x="672558" y="3967799"/>
                  <a:pt x="672558" y="3967799"/>
                  <a:pt x="661294" y="3964003"/>
                </a:cubicBezTo>
                <a:cubicBezTo>
                  <a:pt x="653784" y="3964003"/>
                  <a:pt x="650030" y="3964003"/>
                  <a:pt x="650030" y="3956410"/>
                </a:cubicBezTo>
                <a:cubicBezTo>
                  <a:pt x="650030" y="3948817"/>
                  <a:pt x="650030" y="3945020"/>
                  <a:pt x="661294" y="3945020"/>
                </a:cubicBezTo>
                <a:cubicBezTo>
                  <a:pt x="676313" y="3941224"/>
                  <a:pt x="691331" y="3933631"/>
                  <a:pt x="706350" y="3929834"/>
                </a:cubicBezTo>
                <a:cubicBezTo>
                  <a:pt x="717615" y="3926038"/>
                  <a:pt x="725124" y="3918445"/>
                  <a:pt x="736388" y="3910852"/>
                </a:cubicBezTo>
                <a:cubicBezTo>
                  <a:pt x="740143" y="3910852"/>
                  <a:pt x="747652" y="3910852"/>
                  <a:pt x="755162" y="3910852"/>
                </a:cubicBezTo>
                <a:cubicBezTo>
                  <a:pt x="766426" y="3910852"/>
                  <a:pt x="781445" y="3910852"/>
                  <a:pt x="792709" y="3910852"/>
                </a:cubicBezTo>
                <a:cubicBezTo>
                  <a:pt x="803973" y="3910852"/>
                  <a:pt x="818992" y="3910852"/>
                  <a:pt x="830256" y="3910852"/>
                </a:cubicBezTo>
                <a:cubicBezTo>
                  <a:pt x="830256" y="3910852"/>
                  <a:pt x="830256" y="3907056"/>
                  <a:pt x="834011" y="3907056"/>
                </a:cubicBezTo>
                <a:cubicBezTo>
                  <a:pt x="834011" y="3903259"/>
                  <a:pt x="830256" y="3899463"/>
                  <a:pt x="830256" y="3899463"/>
                </a:cubicBezTo>
                <a:lnTo>
                  <a:pt x="815982" y="3898380"/>
                </a:lnTo>
                <a:lnTo>
                  <a:pt x="767600" y="3905316"/>
                </a:lnTo>
                <a:cubicBezTo>
                  <a:pt x="750197" y="3910012"/>
                  <a:pt x="743983" y="3908258"/>
                  <a:pt x="742587" y="3897053"/>
                </a:cubicBezTo>
                <a:cubicBezTo>
                  <a:pt x="742122" y="3893317"/>
                  <a:pt x="741656" y="3889582"/>
                  <a:pt x="739378" y="3887337"/>
                </a:cubicBezTo>
                <a:cubicBezTo>
                  <a:pt x="710536" y="3864379"/>
                  <a:pt x="681849" y="3842666"/>
                  <a:pt x="627935" y="3843059"/>
                </a:cubicBezTo>
                <a:cubicBezTo>
                  <a:pt x="615971" y="3843285"/>
                  <a:pt x="617474" y="3839305"/>
                  <a:pt x="620790" y="3833834"/>
                </a:cubicBezTo>
                <a:cubicBezTo>
                  <a:pt x="622448" y="3831099"/>
                  <a:pt x="626074" y="3828119"/>
                  <a:pt x="629700" y="3825139"/>
                </a:cubicBezTo>
                <a:cubicBezTo>
                  <a:pt x="636952" y="3819178"/>
                  <a:pt x="644360" y="3814463"/>
                  <a:pt x="635557" y="3807973"/>
                </a:cubicBezTo>
                <a:cubicBezTo>
                  <a:pt x="628722" y="3801238"/>
                  <a:pt x="619502" y="3807444"/>
                  <a:pt x="609816" y="3809915"/>
                </a:cubicBezTo>
                <a:cubicBezTo>
                  <a:pt x="590600" y="3816101"/>
                  <a:pt x="569416" y="3822533"/>
                  <a:pt x="552741" y="3817024"/>
                </a:cubicBezTo>
                <a:cubicBezTo>
                  <a:pt x="531975" y="3810760"/>
                  <a:pt x="522599" y="3815721"/>
                  <a:pt x="510063" y="3827397"/>
                </a:cubicBezTo>
                <a:cubicBezTo>
                  <a:pt x="506437" y="3830377"/>
                  <a:pt x="502811" y="3833357"/>
                  <a:pt x="497062" y="3835338"/>
                </a:cubicBezTo>
                <a:cubicBezTo>
                  <a:pt x="491623" y="3839808"/>
                  <a:pt x="485873" y="3841789"/>
                  <a:pt x="477381" y="3837789"/>
                </a:cubicBezTo>
                <a:cubicBezTo>
                  <a:pt x="471011" y="3834790"/>
                  <a:pt x="470391" y="3829810"/>
                  <a:pt x="475830" y="3825339"/>
                </a:cubicBezTo>
                <a:cubicBezTo>
                  <a:pt x="481114" y="3819624"/>
                  <a:pt x="482462" y="3814399"/>
                  <a:pt x="489869" y="3809683"/>
                </a:cubicBezTo>
                <a:cubicBezTo>
                  <a:pt x="493650" y="3807948"/>
                  <a:pt x="497431" y="3806212"/>
                  <a:pt x="494998" y="3802722"/>
                </a:cubicBezTo>
                <a:cubicBezTo>
                  <a:pt x="492720" y="3800478"/>
                  <a:pt x="486970" y="3802458"/>
                  <a:pt x="483034" y="3802948"/>
                </a:cubicBezTo>
                <a:cubicBezTo>
                  <a:pt x="477130" y="3803684"/>
                  <a:pt x="473194" y="3804174"/>
                  <a:pt x="469568" y="3807154"/>
                </a:cubicBezTo>
                <a:cubicBezTo>
                  <a:pt x="465942" y="3810135"/>
                  <a:pt x="462005" y="3810625"/>
                  <a:pt x="457759" y="3808625"/>
                </a:cubicBezTo>
                <a:cubicBezTo>
                  <a:pt x="434404" y="3797627"/>
                  <a:pt x="408043" y="3794588"/>
                  <a:pt x="378676" y="3799510"/>
                </a:cubicBezTo>
                <a:cubicBezTo>
                  <a:pt x="365054" y="3802471"/>
                  <a:pt x="351278" y="3804187"/>
                  <a:pt x="337346" y="3804658"/>
                </a:cubicBezTo>
                <a:cubicBezTo>
                  <a:pt x="329473" y="3805639"/>
                  <a:pt x="317665" y="3807110"/>
                  <a:pt x="312953" y="3801375"/>
                </a:cubicBezTo>
                <a:cubicBezTo>
                  <a:pt x="310365" y="3796640"/>
                  <a:pt x="319740" y="3791679"/>
                  <a:pt x="325179" y="3787209"/>
                </a:cubicBezTo>
                <a:cubicBezTo>
                  <a:pt x="328805" y="3784228"/>
                  <a:pt x="332586" y="3782493"/>
                  <a:pt x="336213" y="3779513"/>
                </a:cubicBezTo>
                <a:cubicBezTo>
                  <a:pt x="339839" y="3776533"/>
                  <a:pt x="349369" y="3772817"/>
                  <a:pt x="344812" y="3768327"/>
                </a:cubicBezTo>
                <a:cubicBezTo>
                  <a:pt x="342224" y="3763592"/>
                  <a:pt x="332384" y="3764818"/>
                  <a:pt x="324666" y="3767043"/>
                </a:cubicBezTo>
                <a:cubicBezTo>
                  <a:pt x="306953" y="3769250"/>
                  <a:pt x="292866" y="3768476"/>
                  <a:pt x="274533" y="3765702"/>
                </a:cubicBezTo>
                <a:cubicBezTo>
                  <a:pt x="233620" y="3758154"/>
                  <a:pt x="212746" y="3767076"/>
                  <a:pt x="200103" y="3793937"/>
                </a:cubicBezTo>
                <a:cubicBezTo>
                  <a:pt x="195439" y="3804633"/>
                  <a:pt x="186219" y="3810839"/>
                  <a:pt x="170319" y="3811555"/>
                </a:cubicBezTo>
                <a:cubicBezTo>
                  <a:pt x="167373" y="3787899"/>
                  <a:pt x="164581" y="3765489"/>
                  <a:pt x="161635" y="3741834"/>
                </a:cubicBezTo>
                <a:cubicBezTo>
                  <a:pt x="189033" y="3737157"/>
                  <a:pt x="194162" y="3730196"/>
                  <a:pt x="184894" y="3719972"/>
                </a:cubicBezTo>
                <a:cubicBezTo>
                  <a:pt x="182461" y="3716482"/>
                  <a:pt x="174278" y="3714973"/>
                  <a:pt x="177749" y="3710747"/>
                </a:cubicBezTo>
                <a:cubicBezTo>
                  <a:pt x="183188" y="3706277"/>
                  <a:pt x="191216" y="3706541"/>
                  <a:pt x="197275" y="3707051"/>
                </a:cubicBezTo>
                <a:cubicBezTo>
                  <a:pt x="203180" y="3706315"/>
                  <a:pt x="207271" y="3707070"/>
                  <a:pt x="211362" y="3707825"/>
                </a:cubicBezTo>
                <a:cubicBezTo>
                  <a:pt x="223481" y="3708844"/>
                  <a:pt x="229230" y="3706864"/>
                  <a:pt x="230113" y="3697903"/>
                </a:cubicBezTo>
                <a:cubicBezTo>
                  <a:pt x="231461" y="3692678"/>
                  <a:pt x="236435" y="3684473"/>
                  <a:pt x="246740" y="3686982"/>
                </a:cubicBezTo>
                <a:cubicBezTo>
                  <a:pt x="260982" y="3689001"/>
                  <a:pt x="274759" y="3687285"/>
                  <a:pt x="288691" y="3686814"/>
                </a:cubicBezTo>
                <a:cubicBezTo>
                  <a:pt x="300655" y="3686588"/>
                  <a:pt x="314741" y="3687362"/>
                  <a:pt x="328208" y="3683156"/>
                </a:cubicBezTo>
                <a:cubicBezTo>
                  <a:pt x="339707" y="3679196"/>
                  <a:pt x="353173" y="3674990"/>
                  <a:pt x="341782" y="3663765"/>
                </a:cubicBezTo>
                <a:cubicBezTo>
                  <a:pt x="337380" y="3660520"/>
                  <a:pt x="341007" y="3657540"/>
                  <a:pt x="348724" y="3655315"/>
                </a:cubicBezTo>
                <a:cubicBezTo>
                  <a:pt x="378246" y="3651637"/>
                  <a:pt x="388706" y="3655392"/>
                  <a:pt x="393001" y="3673822"/>
                </a:cubicBezTo>
                <a:cubicBezTo>
                  <a:pt x="393776" y="3680047"/>
                  <a:pt x="396364" y="3684782"/>
                  <a:pt x="404547" y="3686291"/>
                </a:cubicBezTo>
                <a:cubicBezTo>
                  <a:pt x="418789" y="3688310"/>
                  <a:pt x="432876" y="3689084"/>
                  <a:pt x="448311" y="3684633"/>
                </a:cubicBezTo>
                <a:cubicBezTo>
                  <a:pt x="452247" y="3684143"/>
                  <a:pt x="453595" y="3678918"/>
                  <a:pt x="451317" y="3676673"/>
                </a:cubicBezTo>
                <a:cubicBezTo>
                  <a:pt x="450852" y="3672938"/>
                  <a:pt x="450231" y="3667958"/>
                  <a:pt x="453857" y="3664978"/>
                </a:cubicBezTo>
                <a:cubicBezTo>
                  <a:pt x="459296" y="3660507"/>
                  <a:pt x="466083" y="3650811"/>
                  <a:pt x="472918" y="3657546"/>
                </a:cubicBezTo>
                <a:cubicBezTo>
                  <a:pt x="490369" y="3669280"/>
                  <a:pt x="510050" y="3666829"/>
                  <a:pt x="531699" y="3664132"/>
                </a:cubicBezTo>
                <a:cubicBezTo>
                  <a:pt x="543663" y="3663906"/>
                  <a:pt x="555627" y="3663681"/>
                  <a:pt x="566242" y="3668680"/>
                </a:cubicBezTo>
                <a:cubicBezTo>
                  <a:pt x="606428" y="3686433"/>
                  <a:pt x="635794" y="3681510"/>
                  <a:pt x="659936" y="3650688"/>
                </a:cubicBezTo>
                <a:cubicBezTo>
                  <a:pt x="666878" y="3642238"/>
                  <a:pt x="676409" y="3638522"/>
                  <a:pt x="687180" y="3644766"/>
                </a:cubicBezTo>
                <a:cubicBezTo>
                  <a:pt x="712658" y="3656765"/>
                  <a:pt x="742800" y="3658068"/>
                  <a:pt x="774444" y="3655391"/>
                </a:cubicBezTo>
                <a:cubicBezTo>
                  <a:pt x="790344" y="3654675"/>
                  <a:pt x="805934" y="3651468"/>
                  <a:pt x="823802" y="3650507"/>
                </a:cubicBezTo>
                <a:lnTo>
                  <a:pt x="835030" y="3648931"/>
                </a:lnTo>
                <a:lnTo>
                  <a:pt x="826502" y="3645099"/>
                </a:lnTo>
                <a:cubicBezTo>
                  <a:pt x="830257" y="3640354"/>
                  <a:pt x="834481" y="3637506"/>
                  <a:pt x="838998" y="3635846"/>
                </a:cubicBezTo>
                <a:lnTo>
                  <a:pt x="845211" y="3634915"/>
                </a:lnTo>
                <a:lnTo>
                  <a:pt x="839170" y="3634605"/>
                </a:lnTo>
                <a:cubicBezTo>
                  <a:pt x="827903" y="3634605"/>
                  <a:pt x="812880" y="3642312"/>
                  <a:pt x="801612" y="3630752"/>
                </a:cubicBezTo>
                <a:cubicBezTo>
                  <a:pt x="794100" y="3623045"/>
                  <a:pt x="790344" y="3634605"/>
                  <a:pt x="782832" y="3634605"/>
                </a:cubicBezTo>
                <a:cubicBezTo>
                  <a:pt x="737762" y="3634605"/>
                  <a:pt x="688936" y="3634605"/>
                  <a:pt x="640110" y="3634605"/>
                </a:cubicBezTo>
                <a:cubicBezTo>
                  <a:pt x="610063" y="3623045"/>
                  <a:pt x="580016" y="3630752"/>
                  <a:pt x="549969" y="3630752"/>
                </a:cubicBezTo>
                <a:cubicBezTo>
                  <a:pt x="542457" y="3630752"/>
                  <a:pt x="534946" y="3626898"/>
                  <a:pt x="531190" y="3619192"/>
                </a:cubicBezTo>
                <a:cubicBezTo>
                  <a:pt x="542457" y="3615338"/>
                  <a:pt x="553725" y="3611485"/>
                  <a:pt x="564993" y="3611485"/>
                </a:cubicBezTo>
                <a:cubicBezTo>
                  <a:pt x="580016" y="3611485"/>
                  <a:pt x="595040" y="3611485"/>
                  <a:pt x="610063" y="3611485"/>
                </a:cubicBezTo>
                <a:cubicBezTo>
                  <a:pt x="617575" y="3611485"/>
                  <a:pt x="632598" y="3611485"/>
                  <a:pt x="628842" y="3596071"/>
                </a:cubicBezTo>
                <a:cubicBezTo>
                  <a:pt x="628842" y="3588364"/>
                  <a:pt x="636354" y="3588364"/>
                  <a:pt x="640110" y="3588364"/>
                </a:cubicBezTo>
                <a:cubicBezTo>
                  <a:pt x="662645" y="3588364"/>
                  <a:pt x="685180" y="3588364"/>
                  <a:pt x="707715" y="3588364"/>
                </a:cubicBezTo>
                <a:cubicBezTo>
                  <a:pt x="711471" y="3588364"/>
                  <a:pt x="715227" y="3588364"/>
                  <a:pt x="718983" y="3588364"/>
                </a:cubicBezTo>
                <a:cubicBezTo>
                  <a:pt x="722739" y="3588364"/>
                  <a:pt x="722739" y="3584511"/>
                  <a:pt x="722739" y="3580657"/>
                </a:cubicBezTo>
                <a:cubicBezTo>
                  <a:pt x="722739" y="3580657"/>
                  <a:pt x="722739" y="3580657"/>
                  <a:pt x="722739" y="3576804"/>
                </a:cubicBezTo>
                <a:cubicBezTo>
                  <a:pt x="722739" y="3576804"/>
                  <a:pt x="718983" y="3576804"/>
                  <a:pt x="718983" y="3576804"/>
                </a:cubicBezTo>
                <a:cubicBezTo>
                  <a:pt x="692692" y="3580657"/>
                  <a:pt x="666401" y="3572951"/>
                  <a:pt x="640110" y="3569097"/>
                </a:cubicBezTo>
                <a:cubicBezTo>
                  <a:pt x="621331" y="3569097"/>
                  <a:pt x="606307" y="3569097"/>
                  <a:pt x="587528" y="3561390"/>
                </a:cubicBezTo>
                <a:cubicBezTo>
                  <a:pt x="583772" y="3557537"/>
                  <a:pt x="580016" y="3557537"/>
                  <a:pt x="580016" y="3557537"/>
                </a:cubicBezTo>
                <a:cubicBezTo>
                  <a:pt x="557481" y="3569097"/>
                  <a:pt x="538702" y="3561390"/>
                  <a:pt x="516167" y="3565244"/>
                </a:cubicBezTo>
                <a:cubicBezTo>
                  <a:pt x="508655" y="3565244"/>
                  <a:pt x="497387" y="3561390"/>
                  <a:pt x="486120" y="3569097"/>
                </a:cubicBezTo>
                <a:cubicBezTo>
                  <a:pt x="478608" y="3572951"/>
                  <a:pt x="471096" y="3569097"/>
                  <a:pt x="467340" y="3557537"/>
                </a:cubicBezTo>
                <a:cubicBezTo>
                  <a:pt x="459829" y="3542123"/>
                  <a:pt x="459829" y="3538270"/>
                  <a:pt x="474852" y="3534416"/>
                </a:cubicBezTo>
                <a:cubicBezTo>
                  <a:pt x="489875" y="3530563"/>
                  <a:pt x="493632" y="3519003"/>
                  <a:pt x="508655" y="3522856"/>
                </a:cubicBezTo>
                <a:cubicBezTo>
                  <a:pt x="519923" y="3526710"/>
                  <a:pt x="531190" y="3522856"/>
                  <a:pt x="542457" y="3522856"/>
                </a:cubicBezTo>
                <a:cubicBezTo>
                  <a:pt x="546213" y="3522856"/>
                  <a:pt x="549969" y="3522856"/>
                  <a:pt x="557481" y="3519003"/>
                </a:cubicBezTo>
                <a:cubicBezTo>
                  <a:pt x="542457" y="3519003"/>
                  <a:pt x="531190" y="3515149"/>
                  <a:pt x="519923" y="3515149"/>
                </a:cubicBezTo>
                <a:cubicBezTo>
                  <a:pt x="519923" y="3507442"/>
                  <a:pt x="516167" y="3499736"/>
                  <a:pt x="527434" y="3488175"/>
                </a:cubicBezTo>
                <a:cubicBezTo>
                  <a:pt x="531190" y="3480469"/>
                  <a:pt x="538702" y="3480469"/>
                  <a:pt x="549969" y="3480469"/>
                </a:cubicBezTo>
                <a:cubicBezTo>
                  <a:pt x="553725" y="3480469"/>
                  <a:pt x="557481" y="3476615"/>
                  <a:pt x="553725" y="3468908"/>
                </a:cubicBezTo>
                <a:cubicBezTo>
                  <a:pt x="549969" y="3468908"/>
                  <a:pt x="549969" y="3465055"/>
                  <a:pt x="546213" y="3465055"/>
                </a:cubicBezTo>
                <a:cubicBezTo>
                  <a:pt x="527434" y="3465055"/>
                  <a:pt x="508655" y="3457348"/>
                  <a:pt x="493632" y="3468908"/>
                </a:cubicBezTo>
                <a:cubicBezTo>
                  <a:pt x="482364" y="3476615"/>
                  <a:pt x="467340" y="3476615"/>
                  <a:pt x="459829" y="3468908"/>
                </a:cubicBezTo>
                <a:cubicBezTo>
                  <a:pt x="452317" y="3457348"/>
                  <a:pt x="441049" y="3457348"/>
                  <a:pt x="426026" y="3457348"/>
                </a:cubicBezTo>
                <a:cubicBezTo>
                  <a:pt x="414759" y="3457348"/>
                  <a:pt x="403491" y="3457348"/>
                  <a:pt x="403491" y="3438081"/>
                </a:cubicBezTo>
                <a:cubicBezTo>
                  <a:pt x="403491" y="3430374"/>
                  <a:pt x="392223" y="3430374"/>
                  <a:pt x="384711" y="3426520"/>
                </a:cubicBezTo>
                <a:cubicBezTo>
                  <a:pt x="377200" y="3426520"/>
                  <a:pt x="369688" y="3426520"/>
                  <a:pt x="365932" y="3426520"/>
                </a:cubicBezTo>
                <a:cubicBezTo>
                  <a:pt x="350909" y="3426520"/>
                  <a:pt x="347153" y="3418815"/>
                  <a:pt x="358421" y="3407253"/>
                </a:cubicBezTo>
                <a:cubicBezTo>
                  <a:pt x="362176" y="3399548"/>
                  <a:pt x="365932" y="3387986"/>
                  <a:pt x="377200" y="3391841"/>
                </a:cubicBezTo>
                <a:cubicBezTo>
                  <a:pt x="392223" y="3395695"/>
                  <a:pt x="407247" y="3395695"/>
                  <a:pt x="422270" y="3391841"/>
                </a:cubicBezTo>
                <a:cubicBezTo>
                  <a:pt x="441049" y="3387986"/>
                  <a:pt x="456073" y="3391841"/>
                  <a:pt x="471096" y="3391841"/>
                </a:cubicBezTo>
                <a:cubicBezTo>
                  <a:pt x="486120" y="3391841"/>
                  <a:pt x="497387" y="3384133"/>
                  <a:pt x="512411" y="3384133"/>
                </a:cubicBezTo>
                <a:cubicBezTo>
                  <a:pt x="523678" y="3384133"/>
                  <a:pt x="527434" y="3372573"/>
                  <a:pt x="527434" y="3353306"/>
                </a:cubicBezTo>
                <a:cubicBezTo>
                  <a:pt x="523678" y="3345600"/>
                  <a:pt x="538702" y="3330186"/>
                  <a:pt x="546213" y="3334038"/>
                </a:cubicBezTo>
                <a:cubicBezTo>
                  <a:pt x="561237" y="3334038"/>
                  <a:pt x="572505" y="3326333"/>
                  <a:pt x="587528" y="3337893"/>
                </a:cubicBezTo>
                <a:cubicBezTo>
                  <a:pt x="595040" y="3341746"/>
                  <a:pt x="606307" y="3337893"/>
                  <a:pt x="606307" y="3330186"/>
                </a:cubicBezTo>
                <a:cubicBezTo>
                  <a:pt x="606307" y="3314771"/>
                  <a:pt x="613819" y="3318626"/>
                  <a:pt x="621331" y="3322479"/>
                </a:cubicBezTo>
                <a:cubicBezTo>
                  <a:pt x="643866" y="3326333"/>
                  <a:pt x="643866" y="3326333"/>
                  <a:pt x="666401" y="3322479"/>
                </a:cubicBezTo>
                <a:cubicBezTo>
                  <a:pt x="681424" y="3318626"/>
                  <a:pt x="696448" y="3314771"/>
                  <a:pt x="711471" y="3314771"/>
                </a:cubicBezTo>
                <a:cubicBezTo>
                  <a:pt x="730251" y="3310918"/>
                  <a:pt x="752786" y="3307066"/>
                  <a:pt x="771565" y="3307066"/>
                </a:cubicBezTo>
                <a:cubicBezTo>
                  <a:pt x="775321" y="3307066"/>
                  <a:pt x="775321" y="3307066"/>
                  <a:pt x="779077" y="3307066"/>
                </a:cubicBezTo>
                <a:cubicBezTo>
                  <a:pt x="782832" y="3307066"/>
                  <a:pt x="779077" y="3295505"/>
                  <a:pt x="786588" y="3295505"/>
                </a:cubicBezTo>
                <a:cubicBezTo>
                  <a:pt x="794100" y="3299358"/>
                  <a:pt x="797856" y="3303212"/>
                  <a:pt x="801612" y="3303212"/>
                </a:cubicBezTo>
                <a:cubicBezTo>
                  <a:pt x="812880" y="3303212"/>
                  <a:pt x="820391" y="3295505"/>
                  <a:pt x="827903" y="3295505"/>
                </a:cubicBezTo>
                <a:cubicBezTo>
                  <a:pt x="839170" y="3295505"/>
                  <a:pt x="846682" y="3299358"/>
                  <a:pt x="854194" y="3295505"/>
                </a:cubicBezTo>
                <a:cubicBezTo>
                  <a:pt x="861705" y="3291652"/>
                  <a:pt x="865461" y="3291652"/>
                  <a:pt x="872973" y="3291652"/>
                </a:cubicBezTo>
                <a:cubicBezTo>
                  <a:pt x="887996" y="3291652"/>
                  <a:pt x="903020" y="3283945"/>
                  <a:pt x="918043" y="3283945"/>
                </a:cubicBezTo>
                <a:cubicBezTo>
                  <a:pt x="921799" y="3276238"/>
                  <a:pt x="933067" y="3280091"/>
                  <a:pt x="940578" y="3280091"/>
                </a:cubicBezTo>
                <a:cubicBezTo>
                  <a:pt x="944334" y="3280091"/>
                  <a:pt x="948090" y="3280091"/>
                  <a:pt x="948090" y="3280091"/>
                </a:cubicBezTo>
                <a:cubicBezTo>
                  <a:pt x="974381" y="3280091"/>
                  <a:pt x="1000672" y="3280091"/>
                  <a:pt x="1026964" y="3276238"/>
                </a:cubicBezTo>
                <a:cubicBezTo>
                  <a:pt x="1053255" y="3272385"/>
                  <a:pt x="1075789" y="3272385"/>
                  <a:pt x="1102080" y="3272385"/>
                </a:cubicBezTo>
                <a:cubicBezTo>
                  <a:pt x="1128372" y="3272385"/>
                  <a:pt x="1154662" y="3276238"/>
                  <a:pt x="1177198" y="3272385"/>
                </a:cubicBezTo>
                <a:lnTo>
                  <a:pt x="1193843" y="3270951"/>
                </a:lnTo>
                <a:lnTo>
                  <a:pt x="1190428" y="3270343"/>
                </a:lnTo>
                <a:cubicBezTo>
                  <a:pt x="1187142" y="3270705"/>
                  <a:pt x="1183386" y="3271429"/>
                  <a:pt x="1181508" y="3271429"/>
                </a:cubicBezTo>
                <a:cubicBezTo>
                  <a:pt x="1181508" y="3268531"/>
                  <a:pt x="1177752" y="3265634"/>
                  <a:pt x="1177752" y="3265634"/>
                </a:cubicBezTo>
                <a:cubicBezTo>
                  <a:pt x="1162728" y="3265634"/>
                  <a:pt x="1147705" y="3265634"/>
                  <a:pt x="1128926" y="3265634"/>
                </a:cubicBezTo>
                <a:cubicBezTo>
                  <a:pt x="1128926" y="3265634"/>
                  <a:pt x="1128926" y="3268531"/>
                  <a:pt x="1128926" y="3271429"/>
                </a:cubicBezTo>
                <a:cubicBezTo>
                  <a:pt x="1098878" y="3271429"/>
                  <a:pt x="1065076" y="3271429"/>
                  <a:pt x="1035029" y="3271429"/>
                </a:cubicBezTo>
                <a:cubicBezTo>
                  <a:pt x="1027518" y="3265634"/>
                  <a:pt x="1020006" y="3265634"/>
                  <a:pt x="1012494" y="3271429"/>
                </a:cubicBezTo>
                <a:cubicBezTo>
                  <a:pt x="982447" y="3271429"/>
                  <a:pt x="956156" y="3262735"/>
                  <a:pt x="926109" y="3265634"/>
                </a:cubicBezTo>
                <a:cubicBezTo>
                  <a:pt x="926109" y="3262735"/>
                  <a:pt x="926109" y="3259838"/>
                  <a:pt x="926109" y="3256940"/>
                </a:cubicBezTo>
                <a:cubicBezTo>
                  <a:pt x="926109" y="3254042"/>
                  <a:pt x="926109" y="3254042"/>
                  <a:pt x="922354" y="3254042"/>
                </a:cubicBezTo>
                <a:cubicBezTo>
                  <a:pt x="918598" y="3251144"/>
                  <a:pt x="914842" y="3254042"/>
                  <a:pt x="914842" y="3256940"/>
                </a:cubicBezTo>
                <a:cubicBezTo>
                  <a:pt x="892306" y="3256940"/>
                  <a:pt x="866016" y="3256940"/>
                  <a:pt x="843480" y="3256940"/>
                </a:cubicBezTo>
                <a:cubicBezTo>
                  <a:pt x="839724" y="3259838"/>
                  <a:pt x="828457" y="3254042"/>
                  <a:pt x="828457" y="3262735"/>
                </a:cubicBezTo>
                <a:cubicBezTo>
                  <a:pt x="817190" y="3262735"/>
                  <a:pt x="809678" y="3262735"/>
                  <a:pt x="802166" y="3262735"/>
                </a:cubicBezTo>
                <a:cubicBezTo>
                  <a:pt x="790898" y="3262735"/>
                  <a:pt x="779630" y="3259838"/>
                  <a:pt x="775875" y="3251144"/>
                </a:cubicBezTo>
                <a:cubicBezTo>
                  <a:pt x="772119" y="3248246"/>
                  <a:pt x="768363" y="3248246"/>
                  <a:pt x="764608" y="3248246"/>
                </a:cubicBezTo>
                <a:cubicBezTo>
                  <a:pt x="760852" y="3248246"/>
                  <a:pt x="757096" y="3248246"/>
                  <a:pt x="749584" y="3248246"/>
                </a:cubicBezTo>
                <a:cubicBezTo>
                  <a:pt x="745828" y="3248246"/>
                  <a:pt x="745828" y="3245349"/>
                  <a:pt x="745828" y="3245349"/>
                </a:cubicBezTo>
                <a:cubicBezTo>
                  <a:pt x="745828" y="3242452"/>
                  <a:pt x="745828" y="3239552"/>
                  <a:pt x="749584" y="3239552"/>
                </a:cubicBezTo>
                <a:cubicBezTo>
                  <a:pt x="764608" y="3242452"/>
                  <a:pt x="779630" y="3233757"/>
                  <a:pt x="794654" y="3233757"/>
                </a:cubicBezTo>
                <a:cubicBezTo>
                  <a:pt x="802166" y="3236655"/>
                  <a:pt x="805922" y="3233757"/>
                  <a:pt x="805922" y="3227961"/>
                </a:cubicBezTo>
                <a:cubicBezTo>
                  <a:pt x="817190" y="3225063"/>
                  <a:pt x="824701" y="3216370"/>
                  <a:pt x="839724" y="3216370"/>
                </a:cubicBezTo>
                <a:cubicBezTo>
                  <a:pt x="839724" y="3222166"/>
                  <a:pt x="843480" y="3222166"/>
                  <a:pt x="847236" y="3219268"/>
                </a:cubicBezTo>
                <a:cubicBezTo>
                  <a:pt x="850992" y="3219268"/>
                  <a:pt x="854748" y="3216370"/>
                  <a:pt x="854748" y="3213472"/>
                </a:cubicBezTo>
                <a:cubicBezTo>
                  <a:pt x="858504" y="3201881"/>
                  <a:pt x="873527" y="3196084"/>
                  <a:pt x="888550" y="3198983"/>
                </a:cubicBezTo>
                <a:cubicBezTo>
                  <a:pt x="896062" y="3204779"/>
                  <a:pt x="907330" y="3201881"/>
                  <a:pt x="914842" y="3207677"/>
                </a:cubicBezTo>
                <a:cubicBezTo>
                  <a:pt x="914842" y="3207677"/>
                  <a:pt x="918598" y="3207677"/>
                  <a:pt x="918598" y="3204779"/>
                </a:cubicBezTo>
                <a:cubicBezTo>
                  <a:pt x="929865" y="3204779"/>
                  <a:pt x="937377" y="3201881"/>
                  <a:pt x="944888" y="3204779"/>
                </a:cubicBezTo>
                <a:cubicBezTo>
                  <a:pt x="963668" y="3204779"/>
                  <a:pt x="982447" y="3198983"/>
                  <a:pt x="997470" y="3213472"/>
                </a:cubicBezTo>
                <a:cubicBezTo>
                  <a:pt x="1001226" y="3210575"/>
                  <a:pt x="1001226" y="3207677"/>
                  <a:pt x="1001226" y="3207677"/>
                </a:cubicBezTo>
                <a:lnTo>
                  <a:pt x="1001750" y="3200410"/>
                </a:lnTo>
                <a:lnTo>
                  <a:pt x="979098" y="3200410"/>
                </a:lnTo>
                <a:cubicBezTo>
                  <a:pt x="964075" y="3200410"/>
                  <a:pt x="949052" y="3203306"/>
                  <a:pt x="930272" y="3200410"/>
                </a:cubicBezTo>
                <a:cubicBezTo>
                  <a:pt x="922760" y="3200410"/>
                  <a:pt x="911493" y="3206204"/>
                  <a:pt x="907737" y="3194613"/>
                </a:cubicBezTo>
                <a:cubicBezTo>
                  <a:pt x="896470" y="3191715"/>
                  <a:pt x="885202" y="3188817"/>
                  <a:pt x="873934" y="3194613"/>
                </a:cubicBezTo>
                <a:cubicBezTo>
                  <a:pt x="870178" y="3197511"/>
                  <a:pt x="862666" y="3197511"/>
                  <a:pt x="858911" y="3194613"/>
                </a:cubicBezTo>
                <a:cubicBezTo>
                  <a:pt x="843888" y="3191715"/>
                  <a:pt x="832620" y="3191715"/>
                  <a:pt x="817596" y="3197511"/>
                </a:cubicBezTo>
                <a:cubicBezTo>
                  <a:pt x="813840" y="3197511"/>
                  <a:pt x="806329" y="3197511"/>
                  <a:pt x="802573" y="3188817"/>
                </a:cubicBezTo>
                <a:cubicBezTo>
                  <a:pt x="802573" y="3185919"/>
                  <a:pt x="791306" y="3188817"/>
                  <a:pt x="787550" y="3188817"/>
                </a:cubicBezTo>
                <a:cubicBezTo>
                  <a:pt x="787550" y="3185919"/>
                  <a:pt x="783794" y="3183022"/>
                  <a:pt x="783794" y="3183022"/>
                </a:cubicBezTo>
                <a:cubicBezTo>
                  <a:pt x="768770" y="3183022"/>
                  <a:pt x="753747" y="3183022"/>
                  <a:pt x="734968" y="3183022"/>
                </a:cubicBezTo>
                <a:cubicBezTo>
                  <a:pt x="734968" y="3183022"/>
                  <a:pt x="734968" y="3185919"/>
                  <a:pt x="734968" y="3188817"/>
                </a:cubicBezTo>
                <a:cubicBezTo>
                  <a:pt x="704920" y="3188817"/>
                  <a:pt x="671118" y="3188817"/>
                  <a:pt x="641071" y="3188817"/>
                </a:cubicBezTo>
                <a:cubicBezTo>
                  <a:pt x="633560" y="3183022"/>
                  <a:pt x="626048" y="3183022"/>
                  <a:pt x="618536" y="3188817"/>
                </a:cubicBezTo>
                <a:cubicBezTo>
                  <a:pt x="588489" y="3188817"/>
                  <a:pt x="562198" y="3180124"/>
                  <a:pt x="532151" y="3183022"/>
                </a:cubicBezTo>
                <a:cubicBezTo>
                  <a:pt x="532151" y="3180124"/>
                  <a:pt x="532151" y="3177226"/>
                  <a:pt x="532151" y="3174328"/>
                </a:cubicBezTo>
                <a:cubicBezTo>
                  <a:pt x="532151" y="3171431"/>
                  <a:pt x="532151" y="3171431"/>
                  <a:pt x="528396" y="3171431"/>
                </a:cubicBezTo>
                <a:cubicBezTo>
                  <a:pt x="524640" y="3168532"/>
                  <a:pt x="520884" y="3171431"/>
                  <a:pt x="520884" y="3174328"/>
                </a:cubicBezTo>
                <a:cubicBezTo>
                  <a:pt x="498348" y="3174328"/>
                  <a:pt x="472058" y="3174328"/>
                  <a:pt x="449522" y="3174328"/>
                </a:cubicBezTo>
                <a:cubicBezTo>
                  <a:pt x="445766" y="3177226"/>
                  <a:pt x="434499" y="3171431"/>
                  <a:pt x="434499" y="3180124"/>
                </a:cubicBezTo>
                <a:cubicBezTo>
                  <a:pt x="423232" y="3180124"/>
                  <a:pt x="415720" y="3180124"/>
                  <a:pt x="408208" y="3180124"/>
                </a:cubicBezTo>
                <a:cubicBezTo>
                  <a:pt x="396940" y="3180124"/>
                  <a:pt x="385672" y="3177226"/>
                  <a:pt x="381917" y="3168532"/>
                </a:cubicBezTo>
                <a:cubicBezTo>
                  <a:pt x="378161" y="3165633"/>
                  <a:pt x="374405" y="3165633"/>
                  <a:pt x="370650" y="3165633"/>
                </a:cubicBezTo>
                <a:cubicBezTo>
                  <a:pt x="366894" y="3165633"/>
                  <a:pt x="363138" y="3165633"/>
                  <a:pt x="355626" y="3165633"/>
                </a:cubicBezTo>
                <a:cubicBezTo>
                  <a:pt x="351870" y="3165633"/>
                  <a:pt x="351870" y="3162737"/>
                  <a:pt x="351870" y="3162737"/>
                </a:cubicBezTo>
                <a:cubicBezTo>
                  <a:pt x="351870" y="3159839"/>
                  <a:pt x="351870" y="3156941"/>
                  <a:pt x="355626" y="3156941"/>
                </a:cubicBezTo>
                <a:cubicBezTo>
                  <a:pt x="370650" y="3159839"/>
                  <a:pt x="385672" y="3151145"/>
                  <a:pt x="400696" y="3151145"/>
                </a:cubicBezTo>
                <a:cubicBezTo>
                  <a:pt x="408208" y="3154042"/>
                  <a:pt x="411964" y="3151145"/>
                  <a:pt x="411964" y="3145350"/>
                </a:cubicBezTo>
                <a:cubicBezTo>
                  <a:pt x="423232" y="3142452"/>
                  <a:pt x="430743" y="3133758"/>
                  <a:pt x="445766" y="3133758"/>
                </a:cubicBezTo>
                <a:cubicBezTo>
                  <a:pt x="445766" y="3139554"/>
                  <a:pt x="449522" y="3139554"/>
                  <a:pt x="453278" y="3136656"/>
                </a:cubicBezTo>
                <a:cubicBezTo>
                  <a:pt x="457034" y="3136656"/>
                  <a:pt x="460790" y="3133758"/>
                  <a:pt x="460790" y="3130860"/>
                </a:cubicBezTo>
                <a:cubicBezTo>
                  <a:pt x="464546" y="3119269"/>
                  <a:pt x="479569" y="3113473"/>
                  <a:pt x="494592" y="3116370"/>
                </a:cubicBezTo>
                <a:cubicBezTo>
                  <a:pt x="502104" y="3122167"/>
                  <a:pt x="513372" y="3119269"/>
                  <a:pt x="520884" y="3125065"/>
                </a:cubicBezTo>
                <a:cubicBezTo>
                  <a:pt x="520884" y="3125065"/>
                  <a:pt x="524640" y="3125065"/>
                  <a:pt x="524640" y="3122167"/>
                </a:cubicBezTo>
                <a:cubicBezTo>
                  <a:pt x="535907" y="3122167"/>
                  <a:pt x="543419" y="3119269"/>
                  <a:pt x="550930" y="3122167"/>
                </a:cubicBezTo>
                <a:cubicBezTo>
                  <a:pt x="569710" y="3122167"/>
                  <a:pt x="588489" y="3116370"/>
                  <a:pt x="603512" y="3130860"/>
                </a:cubicBezTo>
                <a:cubicBezTo>
                  <a:pt x="607268" y="3127962"/>
                  <a:pt x="607268" y="3125065"/>
                  <a:pt x="607268" y="3125065"/>
                </a:cubicBezTo>
                <a:cubicBezTo>
                  <a:pt x="605390" y="3120718"/>
                  <a:pt x="606329" y="3116372"/>
                  <a:pt x="608207" y="3112024"/>
                </a:cubicBezTo>
                <a:lnTo>
                  <a:pt x="611549" y="3105395"/>
                </a:lnTo>
                <a:lnTo>
                  <a:pt x="549443" y="3100561"/>
                </a:lnTo>
                <a:cubicBezTo>
                  <a:pt x="541416" y="3100297"/>
                  <a:pt x="529607" y="3101767"/>
                  <a:pt x="528832" y="3095542"/>
                </a:cubicBezTo>
                <a:cubicBezTo>
                  <a:pt x="526088" y="3089562"/>
                  <a:pt x="535619" y="3085847"/>
                  <a:pt x="541058" y="3081377"/>
                </a:cubicBezTo>
                <a:cubicBezTo>
                  <a:pt x="546652" y="3078151"/>
                  <a:pt x="554214" y="3074680"/>
                  <a:pt x="549658" y="3070190"/>
                </a:cubicBezTo>
                <a:cubicBezTo>
                  <a:pt x="546914" y="3064211"/>
                  <a:pt x="538732" y="3062701"/>
                  <a:pt x="530704" y="3062437"/>
                </a:cubicBezTo>
                <a:cubicBezTo>
                  <a:pt x="524800" y="3063172"/>
                  <a:pt x="518896" y="3063907"/>
                  <a:pt x="512991" y="3064643"/>
                </a:cubicBezTo>
                <a:cubicBezTo>
                  <a:pt x="485283" y="3066830"/>
                  <a:pt x="468297" y="3058830"/>
                  <a:pt x="466126" y="3041400"/>
                </a:cubicBezTo>
                <a:cubicBezTo>
                  <a:pt x="465351" y="3035175"/>
                  <a:pt x="464575" y="3028950"/>
                  <a:pt x="467736" y="3022235"/>
                </a:cubicBezTo>
                <a:cubicBezTo>
                  <a:pt x="468774" y="3014520"/>
                  <a:pt x="460436" y="3011765"/>
                  <a:pt x="448938" y="3015726"/>
                </a:cubicBezTo>
                <a:cubicBezTo>
                  <a:pt x="427754" y="3022158"/>
                  <a:pt x="419154" y="3033343"/>
                  <a:pt x="423293" y="3050529"/>
                </a:cubicBezTo>
                <a:cubicBezTo>
                  <a:pt x="408275" y="3042284"/>
                  <a:pt x="397349" y="3034794"/>
                  <a:pt x="390204" y="3025570"/>
                </a:cubicBezTo>
                <a:cubicBezTo>
                  <a:pt x="383059" y="3016345"/>
                  <a:pt x="386172" y="2993200"/>
                  <a:pt x="399019" y="2984014"/>
                </a:cubicBezTo>
                <a:cubicBezTo>
                  <a:pt x="415647" y="2973092"/>
                  <a:pt x="434135" y="2977111"/>
                  <a:pt x="448532" y="2980375"/>
                </a:cubicBezTo>
                <a:cubicBezTo>
                  <a:pt x="469144" y="2985394"/>
                  <a:pt x="491413" y="2987677"/>
                  <a:pt x="515030" y="2984736"/>
                </a:cubicBezTo>
                <a:cubicBezTo>
                  <a:pt x="528807" y="2983020"/>
                  <a:pt x="544552" y="2981059"/>
                  <a:pt x="560297" y="2979098"/>
                </a:cubicBezTo>
                <a:cubicBezTo>
                  <a:pt x="625244" y="2971008"/>
                  <a:pt x="688999" y="2969389"/>
                  <a:pt x="743892" y="2992896"/>
                </a:cubicBezTo>
                <a:cubicBezTo>
                  <a:pt x="764968" y="3001649"/>
                  <a:pt x="776312" y="2996443"/>
                  <a:pt x="784292" y="2980278"/>
                </a:cubicBezTo>
                <a:cubicBezTo>
                  <a:pt x="785950" y="2977543"/>
                  <a:pt x="781548" y="2974298"/>
                  <a:pt x="787297" y="2972317"/>
                </a:cubicBezTo>
                <a:cubicBezTo>
                  <a:pt x="793202" y="2971582"/>
                  <a:pt x="797448" y="2973581"/>
                  <a:pt x="799726" y="2975827"/>
                </a:cubicBezTo>
                <a:cubicBezTo>
                  <a:pt x="802004" y="2978072"/>
                  <a:pt x="804283" y="2980316"/>
                  <a:pt x="806406" y="2981316"/>
                </a:cubicBezTo>
                <a:cubicBezTo>
                  <a:pt x="813086" y="2986806"/>
                  <a:pt x="821578" y="2990805"/>
                  <a:pt x="830644" y="2983355"/>
                </a:cubicBezTo>
                <a:cubicBezTo>
                  <a:pt x="841677" y="2975658"/>
                  <a:pt x="825777" y="2976375"/>
                  <a:pt x="821375" y="2973130"/>
                </a:cubicBezTo>
                <a:cubicBezTo>
                  <a:pt x="821220" y="2971885"/>
                  <a:pt x="819252" y="2972130"/>
                  <a:pt x="819097" y="2970885"/>
                </a:cubicBezTo>
                <a:cubicBezTo>
                  <a:pt x="814851" y="2968885"/>
                  <a:pt x="812417" y="2965395"/>
                  <a:pt x="816044" y="2962415"/>
                </a:cubicBezTo>
                <a:cubicBezTo>
                  <a:pt x="819515" y="2958190"/>
                  <a:pt x="823451" y="2957699"/>
                  <a:pt x="829665" y="2959454"/>
                </a:cubicBezTo>
                <a:cubicBezTo>
                  <a:pt x="841939" y="2961719"/>
                  <a:pt x="853333" y="2960932"/>
                  <a:pt x="863414" y="2957621"/>
                </a:cubicBezTo>
                <a:lnTo>
                  <a:pt x="886164" y="2942694"/>
                </a:lnTo>
                <a:lnTo>
                  <a:pt x="874743" y="2936279"/>
                </a:lnTo>
                <a:cubicBezTo>
                  <a:pt x="870988" y="2936279"/>
                  <a:pt x="863478" y="2936279"/>
                  <a:pt x="859724" y="2936279"/>
                </a:cubicBezTo>
                <a:cubicBezTo>
                  <a:pt x="859724" y="2932483"/>
                  <a:pt x="859724" y="2932483"/>
                  <a:pt x="859724" y="2928686"/>
                </a:cubicBezTo>
                <a:cubicBezTo>
                  <a:pt x="859724" y="2928686"/>
                  <a:pt x="859724" y="2924889"/>
                  <a:pt x="859724" y="2924889"/>
                </a:cubicBezTo>
                <a:cubicBezTo>
                  <a:pt x="866295" y="2925839"/>
                  <a:pt x="872396" y="2925364"/>
                  <a:pt x="878263" y="2924119"/>
                </a:cubicBezTo>
                <a:lnTo>
                  <a:pt x="890557" y="2920245"/>
                </a:lnTo>
                <a:lnTo>
                  <a:pt x="884413" y="2913599"/>
                </a:lnTo>
                <a:cubicBezTo>
                  <a:pt x="875939" y="2909755"/>
                  <a:pt x="865258" y="2908241"/>
                  <a:pt x="855572" y="2910712"/>
                </a:cubicBezTo>
                <a:cubicBezTo>
                  <a:pt x="816830" y="2920594"/>
                  <a:pt x="778971" y="2921517"/>
                  <a:pt x="740182" y="2914969"/>
                </a:cubicBezTo>
                <a:cubicBezTo>
                  <a:pt x="726095" y="2914195"/>
                  <a:pt x="712008" y="2913421"/>
                  <a:pt x="700974" y="2921117"/>
                </a:cubicBezTo>
                <a:cubicBezTo>
                  <a:pt x="691599" y="2926078"/>
                  <a:pt x="687508" y="2925323"/>
                  <a:pt x="684609" y="2918098"/>
                </a:cubicBezTo>
                <a:cubicBezTo>
                  <a:pt x="681401" y="2908383"/>
                  <a:pt x="670785" y="2903384"/>
                  <a:pt x="654730" y="2902855"/>
                </a:cubicBezTo>
                <a:cubicBezTo>
                  <a:pt x="638520" y="2901081"/>
                  <a:pt x="620341" y="2899552"/>
                  <a:pt x="602163" y="2898023"/>
                </a:cubicBezTo>
                <a:cubicBezTo>
                  <a:pt x="586108" y="2897495"/>
                  <a:pt x="579273" y="2890760"/>
                  <a:pt x="580001" y="2880555"/>
                </a:cubicBezTo>
                <a:cubicBezTo>
                  <a:pt x="579846" y="2879310"/>
                  <a:pt x="579536" y="2876819"/>
                  <a:pt x="581194" y="2874084"/>
                </a:cubicBezTo>
                <a:cubicBezTo>
                  <a:pt x="580418" y="2867859"/>
                  <a:pt x="573894" y="2863615"/>
                  <a:pt x="564053" y="2864840"/>
                </a:cubicBezTo>
                <a:cubicBezTo>
                  <a:pt x="556026" y="2864576"/>
                  <a:pt x="556801" y="2870801"/>
                  <a:pt x="557421" y="2875781"/>
                </a:cubicBezTo>
                <a:cubicBezTo>
                  <a:pt x="556073" y="2881006"/>
                  <a:pt x="556694" y="2885986"/>
                  <a:pt x="545040" y="2888702"/>
                </a:cubicBezTo>
                <a:cubicBezTo>
                  <a:pt x="527327" y="2890908"/>
                  <a:pt x="510032" y="2880419"/>
                  <a:pt x="512572" y="2868724"/>
                </a:cubicBezTo>
                <a:cubicBezTo>
                  <a:pt x="512107" y="2864988"/>
                  <a:pt x="515733" y="2862009"/>
                  <a:pt x="511332" y="2858764"/>
                </a:cubicBezTo>
                <a:cubicBezTo>
                  <a:pt x="505427" y="2859499"/>
                  <a:pt x="505893" y="2863234"/>
                  <a:pt x="502111" y="2864969"/>
                </a:cubicBezTo>
                <a:cubicBezTo>
                  <a:pt x="493201" y="2873665"/>
                  <a:pt x="485329" y="2874646"/>
                  <a:pt x="476371" y="2866911"/>
                </a:cubicBezTo>
                <a:cubicBezTo>
                  <a:pt x="464825" y="2854442"/>
                  <a:pt x="447839" y="2846443"/>
                  <a:pt x="431009" y="2839689"/>
                </a:cubicBezTo>
                <a:cubicBezTo>
                  <a:pt x="411900" y="2830690"/>
                  <a:pt x="394604" y="2820201"/>
                  <a:pt x="390465" y="2803016"/>
                </a:cubicBezTo>
                <a:cubicBezTo>
                  <a:pt x="387721" y="2797036"/>
                  <a:pt x="382855" y="2790056"/>
                  <a:pt x="372704" y="2788792"/>
                </a:cubicBezTo>
                <a:cubicBezTo>
                  <a:pt x="331791" y="2781244"/>
                  <a:pt x="316261" y="2752835"/>
                  <a:pt x="277006" y="2742553"/>
                </a:cubicBezTo>
                <a:cubicBezTo>
                  <a:pt x="266545" y="2738797"/>
                  <a:pt x="267738" y="2732328"/>
                  <a:pt x="270899" y="2725613"/>
                </a:cubicBezTo>
                <a:cubicBezTo>
                  <a:pt x="276028" y="2718652"/>
                  <a:pt x="286333" y="2721161"/>
                  <a:pt x="292703" y="2724161"/>
                </a:cubicBezTo>
                <a:cubicBezTo>
                  <a:pt x="305287" y="2728915"/>
                  <a:pt x="316940" y="2726200"/>
                  <a:pt x="328129" y="2719748"/>
                </a:cubicBezTo>
                <a:cubicBezTo>
                  <a:pt x="341130" y="2711807"/>
                  <a:pt x="356565" y="2707356"/>
                  <a:pt x="374278" y="2705150"/>
                </a:cubicBezTo>
                <a:cubicBezTo>
                  <a:pt x="403955" y="2702718"/>
                  <a:pt x="421406" y="2714452"/>
                  <a:pt x="415704" y="2732863"/>
                </a:cubicBezTo>
                <a:cubicBezTo>
                  <a:pt x="414201" y="2736843"/>
                  <a:pt x="412854" y="2742068"/>
                  <a:pt x="413319" y="2745803"/>
                </a:cubicBezTo>
                <a:cubicBezTo>
                  <a:pt x="413474" y="2747048"/>
                  <a:pt x="411661" y="2748539"/>
                  <a:pt x="411661" y="2748539"/>
                </a:cubicBezTo>
                <a:cubicBezTo>
                  <a:pt x="413629" y="2748293"/>
                  <a:pt x="413629" y="2748293"/>
                  <a:pt x="415442" y="2746803"/>
                </a:cubicBezTo>
                <a:cubicBezTo>
                  <a:pt x="423314" y="2745822"/>
                  <a:pt x="429219" y="2745087"/>
                  <a:pt x="437246" y="2745351"/>
                </a:cubicBezTo>
                <a:cubicBezTo>
                  <a:pt x="475416" y="2746919"/>
                  <a:pt x="486759" y="2741713"/>
                  <a:pt x="495621" y="2716587"/>
                </a:cubicBezTo>
                <a:cubicBezTo>
                  <a:pt x="498162" y="2704892"/>
                  <a:pt x="509660" y="2700931"/>
                  <a:pt x="527684" y="2701214"/>
                </a:cubicBezTo>
                <a:cubicBezTo>
                  <a:pt x="541615" y="2700744"/>
                  <a:pt x="550108" y="2704744"/>
                  <a:pt x="559066" y="2712478"/>
                </a:cubicBezTo>
                <a:cubicBezTo>
                  <a:pt x="583817" y="2734682"/>
                  <a:pt x="619290" y="2746700"/>
                  <a:pt x="665332" y="2747286"/>
                </a:cubicBezTo>
                <a:cubicBezTo>
                  <a:pt x="703657" y="2750098"/>
                  <a:pt x="703657" y="2750098"/>
                  <a:pt x="692683" y="2726179"/>
                </a:cubicBezTo>
                <a:cubicBezTo>
                  <a:pt x="687041" y="2712974"/>
                  <a:pt x="690202" y="2706259"/>
                  <a:pt x="707294" y="2699072"/>
                </a:cubicBezTo>
                <a:cubicBezTo>
                  <a:pt x="715525" y="2717012"/>
                  <a:pt x="721894" y="2720012"/>
                  <a:pt x="751571" y="2717580"/>
                </a:cubicBezTo>
                <a:cubicBezTo>
                  <a:pt x="771252" y="2715128"/>
                  <a:pt x="792436" y="2708697"/>
                  <a:pt x="807764" y="2719431"/>
                </a:cubicBezTo>
                <a:cubicBezTo>
                  <a:pt x="807919" y="2720676"/>
                  <a:pt x="809887" y="2720431"/>
                  <a:pt x="811855" y="2720185"/>
                </a:cubicBezTo>
                <a:cubicBezTo>
                  <a:pt x="823353" y="2716225"/>
                  <a:pt x="831706" y="2711075"/>
                  <a:pt x="837178" y="2704862"/>
                </a:cubicBezTo>
                <a:lnTo>
                  <a:pt x="837582" y="2703771"/>
                </a:lnTo>
                <a:lnTo>
                  <a:pt x="824677" y="2704671"/>
                </a:lnTo>
                <a:cubicBezTo>
                  <a:pt x="813413" y="2704671"/>
                  <a:pt x="805904" y="2700874"/>
                  <a:pt x="805904" y="2693281"/>
                </a:cubicBezTo>
                <a:cubicBezTo>
                  <a:pt x="805904" y="2685688"/>
                  <a:pt x="809658" y="2678096"/>
                  <a:pt x="817168" y="2678096"/>
                </a:cubicBezTo>
                <a:lnTo>
                  <a:pt x="845555" y="2672878"/>
                </a:lnTo>
                <a:lnTo>
                  <a:pt x="845635" y="2670462"/>
                </a:lnTo>
                <a:cubicBezTo>
                  <a:pt x="847138" y="2666482"/>
                  <a:pt x="850686" y="2662880"/>
                  <a:pt x="858326" y="2660031"/>
                </a:cubicBezTo>
                <a:cubicBezTo>
                  <a:pt x="860139" y="2658542"/>
                  <a:pt x="865733" y="2655316"/>
                  <a:pt x="866198" y="2659050"/>
                </a:cubicBezTo>
                <a:cubicBezTo>
                  <a:pt x="867803" y="2663908"/>
                  <a:pt x="872088" y="2666219"/>
                  <a:pt x="877506" y="2667599"/>
                </a:cubicBezTo>
                <a:lnTo>
                  <a:pt x="895270" y="2670502"/>
                </a:lnTo>
                <a:lnTo>
                  <a:pt x="899160" y="2670502"/>
                </a:lnTo>
                <a:lnTo>
                  <a:pt x="903288" y="2662155"/>
                </a:lnTo>
                <a:lnTo>
                  <a:pt x="896017" y="2659114"/>
                </a:lnTo>
                <a:cubicBezTo>
                  <a:pt x="896017" y="2655316"/>
                  <a:pt x="888508" y="2655316"/>
                  <a:pt x="888508" y="2651520"/>
                </a:cubicBezTo>
                <a:cubicBezTo>
                  <a:pt x="892262" y="2643928"/>
                  <a:pt x="896017" y="2643928"/>
                  <a:pt x="899772" y="2643928"/>
                </a:cubicBezTo>
                <a:lnTo>
                  <a:pt x="911338" y="2645876"/>
                </a:lnTo>
                <a:lnTo>
                  <a:pt x="912290" y="2643951"/>
                </a:lnTo>
                <a:cubicBezTo>
                  <a:pt x="912290" y="2638256"/>
                  <a:pt x="915106" y="2632562"/>
                  <a:pt x="919330" y="2628290"/>
                </a:cubicBezTo>
                <a:lnTo>
                  <a:pt x="926609" y="2624945"/>
                </a:lnTo>
                <a:lnTo>
                  <a:pt x="922300" y="2624945"/>
                </a:lnTo>
                <a:cubicBezTo>
                  <a:pt x="922300" y="2613556"/>
                  <a:pt x="929809" y="2598370"/>
                  <a:pt x="911036" y="2594574"/>
                </a:cubicBezTo>
                <a:cubicBezTo>
                  <a:pt x="911036" y="2594574"/>
                  <a:pt x="911036" y="2590777"/>
                  <a:pt x="911036" y="2586981"/>
                </a:cubicBezTo>
                <a:cubicBezTo>
                  <a:pt x="914791" y="2583184"/>
                  <a:pt x="918545" y="2586981"/>
                  <a:pt x="922300" y="2583184"/>
                </a:cubicBezTo>
                <a:cubicBezTo>
                  <a:pt x="927932" y="2583184"/>
                  <a:pt x="934503" y="2584133"/>
                  <a:pt x="941074" y="2584608"/>
                </a:cubicBezTo>
                <a:lnTo>
                  <a:pt x="959400" y="2583218"/>
                </a:lnTo>
                <a:lnTo>
                  <a:pt x="951979" y="2582360"/>
                </a:lnTo>
                <a:lnTo>
                  <a:pt x="941157" y="2571796"/>
                </a:lnTo>
                <a:lnTo>
                  <a:pt x="922300" y="2571796"/>
                </a:lnTo>
                <a:cubicBezTo>
                  <a:pt x="911036" y="2571796"/>
                  <a:pt x="896017" y="2571796"/>
                  <a:pt x="884753" y="2571796"/>
                </a:cubicBezTo>
                <a:cubicBezTo>
                  <a:pt x="877243" y="2571796"/>
                  <a:pt x="869734" y="2571796"/>
                  <a:pt x="865979" y="2571796"/>
                </a:cubicBezTo>
                <a:lnTo>
                  <a:pt x="838594" y="2554489"/>
                </a:lnTo>
                <a:lnTo>
                  <a:pt x="829480" y="2561480"/>
                </a:lnTo>
                <a:cubicBezTo>
                  <a:pt x="806952" y="2576666"/>
                  <a:pt x="803197" y="2576666"/>
                  <a:pt x="788178" y="2557683"/>
                </a:cubicBezTo>
                <a:cubicBezTo>
                  <a:pt x="784424" y="2557683"/>
                  <a:pt x="784424" y="2550090"/>
                  <a:pt x="780669" y="2546294"/>
                </a:cubicBezTo>
                <a:cubicBezTo>
                  <a:pt x="758141" y="2565276"/>
                  <a:pt x="739367" y="2565276"/>
                  <a:pt x="716839" y="2565276"/>
                </a:cubicBezTo>
                <a:cubicBezTo>
                  <a:pt x="701820" y="2565276"/>
                  <a:pt x="690556" y="2565276"/>
                  <a:pt x="675537" y="2565276"/>
                </a:cubicBezTo>
                <a:cubicBezTo>
                  <a:pt x="645499" y="2561480"/>
                  <a:pt x="615461" y="2572869"/>
                  <a:pt x="581669" y="2569073"/>
                </a:cubicBezTo>
                <a:cubicBezTo>
                  <a:pt x="570404" y="2569073"/>
                  <a:pt x="566650" y="2584259"/>
                  <a:pt x="555386" y="2572869"/>
                </a:cubicBezTo>
                <a:cubicBezTo>
                  <a:pt x="544121" y="2565276"/>
                  <a:pt x="532857" y="2572869"/>
                  <a:pt x="525348" y="2569073"/>
                </a:cubicBezTo>
                <a:cubicBezTo>
                  <a:pt x="514084" y="2569073"/>
                  <a:pt x="502819" y="2569073"/>
                  <a:pt x="491555" y="2569073"/>
                </a:cubicBezTo>
                <a:cubicBezTo>
                  <a:pt x="484046" y="2561480"/>
                  <a:pt x="491555" y="2553887"/>
                  <a:pt x="487801" y="2546294"/>
                </a:cubicBezTo>
                <a:cubicBezTo>
                  <a:pt x="476536" y="2531108"/>
                  <a:pt x="461517" y="2527311"/>
                  <a:pt x="442744" y="2534905"/>
                </a:cubicBezTo>
                <a:cubicBezTo>
                  <a:pt x="438989" y="2534905"/>
                  <a:pt x="438989" y="2538701"/>
                  <a:pt x="431480" y="2538701"/>
                </a:cubicBezTo>
                <a:cubicBezTo>
                  <a:pt x="427725" y="2538701"/>
                  <a:pt x="423970" y="2534905"/>
                  <a:pt x="423970" y="2527311"/>
                </a:cubicBezTo>
                <a:cubicBezTo>
                  <a:pt x="423970" y="2523515"/>
                  <a:pt x="423970" y="2515922"/>
                  <a:pt x="431480" y="2515922"/>
                </a:cubicBezTo>
                <a:cubicBezTo>
                  <a:pt x="442744" y="2519719"/>
                  <a:pt x="454008" y="2515922"/>
                  <a:pt x="461517" y="2519719"/>
                </a:cubicBezTo>
                <a:cubicBezTo>
                  <a:pt x="476536" y="2519719"/>
                  <a:pt x="484046" y="2512125"/>
                  <a:pt x="495310" y="2512125"/>
                </a:cubicBezTo>
                <a:cubicBezTo>
                  <a:pt x="502819" y="2508329"/>
                  <a:pt x="506574" y="2496940"/>
                  <a:pt x="506574" y="2489347"/>
                </a:cubicBezTo>
                <a:cubicBezTo>
                  <a:pt x="514084" y="2477958"/>
                  <a:pt x="514084" y="2474161"/>
                  <a:pt x="525348" y="2481754"/>
                </a:cubicBezTo>
                <a:cubicBezTo>
                  <a:pt x="540367" y="2485550"/>
                  <a:pt x="555386" y="2489347"/>
                  <a:pt x="570404" y="2496940"/>
                </a:cubicBezTo>
                <a:cubicBezTo>
                  <a:pt x="574159" y="2500736"/>
                  <a:pt x="581669" y="2496940"/>
                  <a:pt x="589178" y="2496940"/>
                </a:cubicBezTo>
                <a:cubicBezTo>
                  <a:pt x="592933" y="2496940"/>
                  <a:pt x="592933" y="2489347"/>
                  <a:pt x="596688" y="2485550"/>
                </a:cubicBezTo>
                <a:cubicBezTo>
                  <a:pt x="604197" y="2477958"/>
                  <a:pt x="596688" y="2474161"/>
                  <a:pt x="592933" y="2466568"/>
                </a:cubicBezTo>
                <a:cubicBezTo>
                  <a:pt x="589178" y="2458975"/>
                  <a:pt x="577914" y="2458975"/>
                  <a:pt x="570404" y="2451382"/>
                </a:cubicBezTo>
                <a:cubicBezTo>
                  <a:pt x="566650" y="2447586"/>
                  <a:pt x="566650" y="2447586"/>
                  <a:pt x="566650" y="2443790"/>
                </a:cubicBezTo>
                <a:cubicBezTo>
                  <a:pt x="566650" y="2439993"/>
                  <a:pt x="570404" y="2439993"/>
                  <a:pt x="574159" y="2439993"/>
                </a:cubicBezTo>
                <a:cubicBezTo>
                  <a:pt x="585423" y="2439993"/>
                  <a:pt x="600442" y="2436196"/>
                  <a:pt x="611706" y="2443790"/>
                </a:cubicBezTo>
                <a:cubicBezTo>
                  <a:pt x="611706" y="2447586"/>
                  <a:pt x="615461" y="2443790"/>
                  <a:pt x="615461" y="2443790"/>
                </a:cubicBezTo>
                <a:cubicBezTo>
                  <a:pt x="622971" y="2439993"/>
                  <a:pt x="615461" y="2439993"/>
                  <a:pt x="615461" y="2436196"/>
                </a:cubicBezTo>
                <a:cubicBezTo>
                  <a:pt x="611706" y="2432400"/>
                  <a:pt x="611706" y="2424807"/>
                  <a:pt x="619216" y="2424807"/>
                </a:cubicBezTo>
                <a:cubicBezTo>
                  <a:pt x="626725" y="2424807"/>
                  <a:pt x="634235" y="2424807"/>
                  <a:pt x="645499" y="2424807"/>
                </a:cubicBezTo>
                <a:cubicBezTo>
                  <a:pt x="634235" y="2417214"/>
                  <a:pt x="622971" y="2417214"/>
                  <a:pt x="611706" y="2413418"/>
                </a:cubicBezTo>
                <a:cubicBezTo>
                  <a:pt x="604197" y="2409621"/>
                  <a:pt x="604197" y="2405825"/>
                  <a:pt x="607952" y="2402028"/>
                </a:cubicBezTo>
                <a:cubicBezTo>
                  <a:pt x="611706" y="2386842"/>
                  <a:pt x="611706" y="2383046"/>
                  <a:pt x="596688" y="2379249"/>
                </a:cubicBezTo>
                <a:cubicBezTo>
                  <a:pt x="592933" y="2379249"/>
                  <a:pt x="585423" y="2379249"/>
                  <a:pt x="581669" y="2379249"/>
                </a:cubicBezTo>
                <a:cubicBezTo>
                  <a:pt x="581669" y="2375453"/>
                  <a:pt x="581669" y="2375453"/>
                  <a:pt x="581669" y="2371657"/>
                </a:cubicBezTo>
                <a:cubicBezTo>
                  <a:pt x="581669" y="2371657"/>
                  <a:pt x="581669" y="2367860"/>
                  <a:pt x="581669" y="2367860"/>
                </a:cubicBezTo>
                <a:cubicBezTo>
                  <a:pt x="607952" y="2371657"/>
                  <a:pt x="626725" y="2352674"/>
                  <a:pt x="653008" y="2352674"/>
                </a:cubicBezTo>
                <a:cubicBezTo>
                  <a:pt x="668027" y="2352674"/>
                  <a:pt x="683046" y="2345081"/>
                  <a:pt x="698065" y="2333691"/>
                </a:cubicBezTo>
                <a:cubicBezTo>
                  <a:pt x="698065" y="2329895"/>
                  <a:pt x="705575" y="2329895"/>
                  <a:pt x="705575" y="2326099"/>
                </a:cubicBezTo>
                <a:cubicBezTo>
                  <a:pt x="705575" y="2318505"/>
                  <a:pt x="698065" y="2318505"/>
                  <a:pt x="694310" y="2318505"/>
                </a:cubicBezTo>
                <a:cubicBezTo>
                  <a:pt x="683046" y="2318505"/>
                  <a:pt x="671782" y="2318505"/>
                  <a:pt x="660518" y="2318505"/>
                </a:cubicBezTo>
                <a:cubicBezTo>
                  <a:pt x="656763" y="2318505"/>
                  <a:pt x="653008" y="2318505"/>
                  <a:pt x="653008" y="2314709"/>
                </a:cubicBezTo>
                <a:cubicBezTo>
                  <a:pt x="653008" y="2310913"/>
                  <a:pt x="653008" y="2307116"/>
                  <a:pt x="656763" y="2307116"/>
                </a:cubicBezTo>
                <a:cubicBezTo>
                  <a:pt x="664273" y="2307116"/>
                  <a:pt x="668027" y="2299523"/>
                  <a:pt x="679291" y="2299523"/>
                </a:cubicBezTo>
                <a:cubicBezTo>
                  <a:pt x="690556" y="2299523"/>
                  <a:pt x="701820" y="2299523"/>
                  <a:pt x="713084" y="2299523"/>
                </a:cubicBezTo>
                <a:cubicBezTo>
                  <a:pt x="720593" y="2295727"/>
                  <a:pt x="716839" y="2288134"/>
                  <a:pt x="716839" y="2284337"/>
                </a:cubicBezTo>
                <a:cubicBezTo>
                  <a:pt x="716839" y="2280541"/>
                  <a:pt x="716839" y="2276745"/>
                  <a:pt x="716839" y="2276745"/>
                </a:cubicBezTo>
                <a:cubicBezTo>
                  <a:pt x="694310" y="2272948"/>
                  <a:pt x="683046" y="2253965"/>
                  <a:pt x="660518" y="2253965"/>
                </a:cubicBezTo>
                <a:cubicBezTo>
                  <a:pt x="615461" y="2253965"/>
                  <a:pt x="574159" y="2265355"/>
                  <a:pt x="529103" y="2261559"/>
                </a:cubicBezTo>
                <a:cubicBezTo>
                  <a:pt x="521593" y="2257763"/>
                  <a:pt x="510329" y="2265355"/>
                  <a:pt x="510329" y="2253965"/>
                </a:cubicBezTo>
                <a:cubicBezTo>
                  <a:pt x="506574" y="2238780"/>
                  <a:pt x="521593" y="2246373"/>
                  <a:pt x="529103" y="2246373"/>
                </a:cubicBezTo>
                <a:cubicBezTo>
                  <a:pt x="544121" y="2250169"/>
                  <a:pt x="559140" y="2238780"/>
                  <a:pt x="574159" y="2238780"/>
                </a:cubicBezTo>
                <a:cubicBezTo>
                  <a:pt x="589178" y="2242577"/>
                  <a:pt x="607952" y="2246373"/>
                  <a:pt x="622971" y="2238780"/>
                </a:cubicBezTo>
                <a:cubicBezTo>
                  <a:pt x="649254" y="2231187"/>
                  <a:pt x="675537" y="2234983"/>
                  <a:pt x="698065" y="2234983"/>
                </a:cubicBezTo>
                <a:lnTo>
                  <a:pt x="746401" y="2225737"/>
                </a:lnTo>
                <a:lnTo>
                  <a:pt x="750522" y="2221571"/>
                </a:lnTo>
                <a:cubicBezTo>
                  <a:pt x="753338" y="2221571"/>
                  <a:pt x="757092" y="2222520"/>
                  <a:pt x="760847" y="2222520"/>
                </a:cubicBezTo>
                <a:lnTo>
                  <a:pt x="763218" y="2222520"/>
                </a:lnTo>
                <a:lnTo>
                  <a:pt x="767528" y="2221695"/>
                </a:lnTo>
                <a:cubicBezTo>
                  <a:pt x="778322" y="2217900"/>
                  <a:pt x="788648" y="2213154"/>
                  <a:pt x="798387" y="2207222"/>
                </a:cubicBezTo>
                <a:lnTo>
                  <a:pt x="803740" y="2202993"/>
                </a:lnTo>
                <a:lnTo>
                  <a:pt x="794171" y="2202114"/>
                </a:lnTo>
                <a:cubicBezTo>
                  <a:pt x="788069" y="2202589"/>
                  <a:pt x="781498" y="2203538"/>
                  <a:pt x="775866" y="2203538"/>
                </a:cubicBezTo>
                <a:cubicBezTo>
                  <a:pt x="768356" y="2203538"/>
                  <a:pt x="764602" y="2199742"/>
                  <a:pt x="764602" y="2192148"/>
                </a:cubicBezTo>
                <a:cubicBezTo>
                  <a:pt x="764602" y="2188352"/>
                  <a:pt x="768356" y="2180759"/>
                  <a:pt x="775866" y="2180759"/>
                </a:cubicBezTo>
                <a:lnTo>
                  <a:pt x="836736" y="2180759"/>
                </a:lnTo>
                <a:lnTo>
                  <a:pt x="846078" y="2176627"/>
                </a:lnTo>
                <a:lnTo>
                  <a:pt x="831249" y="2172217"/>
                </a:lnTo>
                <a:lnTo>
                  <a:pt x="821984" y="2162851"/>
                </a:lnTo>
                <a:lnTo>
                  <a:pt x="675537" y="2162851"/>
                </a:lnTo>
                <a:cubicBezTo>
                  <a:pt x="653008" y="2162851"/>
                  <a:pt x="637990" y="2143868"/>
                  <a:pt x="619216" y="2124886"/>
                </a:cubicBezTo>
                <a:cubicBezTo>
                  <a:pt x="619216" y="2124886"/>
                  <a:pt x="619216" y="2121090"/>
                  <a:pt x="619216" y="2117293"/>
                </a:cubicBezTo>
                <a:cubicBezTo>
                  <a:pt x="626725" y="2105904"/>
                  <a:pt x="630480" y="2098311"/>
                  <a:pt x="634235" y="2086922"/>
                </a:cubicBezTo>
                <a:cubicBezTo>
                  <a:pt x="634235" y="2075532"/>
                  <a:pt x="645499" y="2064143"/>
                  <a:pt x="656763" y="2064143"/>
                </a:cubicBezTo>
                <a:cubicBezTo>
                  <a:pt x="686801" y="2064143"/>
                  <a:pt x="686801" y="2037567"/>
                  <a:pt x="690556" y="2018585"/>
                </a:cubicBezTo>
                <a:cubicBezTo>
                  <a:pt x="694310" y="1992010"/>
                  <a:pt x="713084" y="1973028"/>
                  <a:pt x="731858" y="1954045"/>
                </a:cubicBezTo>
                <a:cubicBezTo>
                  <a:pt x="735612" y="1946452"/>
                  <a:pt x="743122" y="1950249"/>
                  <a:pt x="746876" y="1950249"/>
                </a:cubicBezTo>
                <a:cubicBezTo>
                  <a:pt x="761895" y="1950249"/>
                  <a:pt x="776914" y="1954045"/>
                  <a:pt x="788178" y="1942656"/>
                </a:cubicBezTo>
                <a:lnTo>
                  <a:pt x="796888" y="1940454"/>
                </a:lnTo>
                <a:lnTo>
                  <a:pt x="786257" y="1939319"/>
                </a:lnTo>
                <a:cubicBezTo>
                  <a:pt x="778745" y="1936851"/>
                  <a:pt x="774990" y="1940553"/>
                  <a:pt x="767478" y="1940553"/>
                </a:cubicBezTo>
                <a:cubicBezTo>
                  <a:pt x="722407" y="1940553"/>
                  <a:pt x="673581" y="1940553"/>
                  <a:pt x="624755" y="1940553"/>
                </a:cubicBezTo>
                <a:cubicBezTo>
                  <a:pt x="594708" y="1936851"/>
                  <a:pt x="564661" y="1939319"/>
                  <a:pt x="534615" y="1939319"/>
                </a:cubicBezTo>
                <a:cubicBezTo>
                  <a:pt x="527103" y="1939319"/>
                  <a:pt x="519591" y="1938085"/>
                  <a:pt x="515835" y="1935617"/>
                </a:cubicBezTo>
                <a:cubicBezTo>
                  <a:pt x="527103" y="1934383"/>
                  <a:pt x="538370" y="1933149"/>
                  <a:pt x="549638" y="1933149"/>
                </a:cubicBezTo>
                <a:cubicBezTo>
                  <a:pt x="564661" y="1933149"/>
                  <a:pt x="579685" y="1933149"/>
                  <a:pt x="594708" y="1933149"/>
                </a:cubicBezTo>
                <a:cubicBezTo>
                  <a:pt x="602220" y="1933149"/>
                  <a:pt x="617243" y="1933149"/>
                  <a:pt x="613488" y="1928213"/>
                </a:cubicBezTo>
                <a:cubicBezTo>
                  <a:pt x="613488" y="1925745"/>
                  <a:pt x="620999" y="1925745"/>
                  <a:pt x="624755" y="1925745"/>
                </a:cubicBezTo>
                <a:cubicBezTo>
                  <a:pt x="647290" y="1925745"/>
                  <a:pt x="669825" y="1925745"/>
                  <a:pt x="692361" y="1925745"/>
                </a:cubicBezTo>
                <a:cubicBezTo>
                  <a:pt x="696116" y="1925745"/>
                  <a:pt x="699872" y="1925745"/>
                  <a:pt x="703628" y="1925745"/>
                </a:cubicBezTo>
                <a:cubicBezTo>
                  <a:pt x="707384" y="1925745"/>
                  <a:pt x="707384" y="1924511"/>
                  <a:pt x="707384" y="1923277"/>
                </a:cubicBezTo>
                <a:cubicBezTo>
                  <a:pt x="707384" y="1923277"/>
                  <a:pt x="707384" y="1923277"/>
                  <a:pt x="707384" y="1922043"/>
                </a:cubicBezTo>
                <a:cubicBezTo>
                  <a:pt x="707384" y="1922043"/>
                  <a:pt x="703628" y="1922043"/>
                  <a:pt x="703628" y="1922043"/>
                </a:cubicBezTo>
                <a:cubicBezTo>
                  <a:pt x="677337" y="1923277"/>
                  <a:pt x="651046" y="1920809"/>
                  <a:pt x="624755" y="1919575"/>
                </a:cubicBezTo>
                <a:cubicBezTo>
                  <a:pt x="605976" y="1919575"/>
                  <a:pt x="590952" y="1919575"/>
                  <a:pt x="572173" y="1917107"/>
                </a:cubicBezTo>
                <a:cubicBezTo>
                  <a:pt x="568417" y="1915873"/>
                  <a:pt x="564661" y="1915873"/>
                  <a:pt x="564661" y="1915873"/>
                </a:cubicBezTo>
                <a:cubicBezTo>
                  <a:pt x="542126" y="1919575"/>
                  <a:pt x="523347" y="1917107"/>
                  <a:pt x="500812" y="1918341"/>
                </a:cubicBezTo>
                <a:cubicBezTo>
                  <a:pt x="493300" y="1918341"/>
                  <a:pt x="482033" y="1917107"/>
                  <a:pt x="470765" y="1919575"/>
                </a:cubicBezTo>
                <a:cubicBezTo>
                  <a:pt x="463253" y="1920809"/>
                  <a:pt x="455742" y="1919575"/>
                  <a:pt x="451986" y="1915873"/>
                </a:cubicBezTo>
                <a:cubicBezTo>
                  <a:pt x="444474" y="1910937"/>
                  <a:pt x="444474" y="1909703"/>
                  <a:pt x="459497" y="1908469"/>
                </a:cubicBezTo>
                <a:cubicBezTo>
                  <a:pt x="474521" y="1907235"/>
                  <a:pt x="478277" y="1903533"/>
                  <a:pt x="493300" y="1904767"/>
                </a:cubicBezTo>
                <a:cubicBezTo>
                  <a:pt x="504568" y="1906001"/>
                  <a:pt x="515835" y="1904767"/>
                  <a:pt x="527103" y="1904767"/>
                </a:cubicBezTo>
                <a:cubicBezTo>
                  <a:pt x="530859" y="1904767"/>
                  <a:pt x="534615" y="1904767"/>
                  <a:pt x="542126" y="1903533"/>
                </a:cubicBezTo>
                <a:cubicBezTo>
                  <a:pt x="527103" y="1903533"/>
                  <a:pt x="515835" y="1902299"/>
                  <a:pt x="504568" y="1902299"/>
                </a:cubicBezTo>
                <a:cubicBezTo>
                  <a:pt x="504568" y="1899831"/>
                  <a:pt x="500812" y="1897363"/>
                  <a:pt x="512079" y="1893661"/>
                </a:cubicBezTo>
                <a:cubicBezTo>
                  <a:pt x="515835" y="1891193"/>
                  <a:pt x="523347" y="1891193"/>
                  <a:pt x="534615" y="1891193"/>
                </a:cubicBezTo>
                <a:cubicBezTo>
                  <a:pt x="538370" y="1891193"/>
                  <a:pt x="542126" y="1889959"/>
                  <a:pt x="538370" y="1887491"/>
                </a:cubicBezTo>
                <a:cubicBezTo>
                  <a:pt x="534615" y="1887491"/>
                  <a:pt x="534615" y="1886257"/>
                  <a:pt x="530859" y="1886257"/>
                </a:cubicBezTo>
                <a:cubicBezTo>
                  <a:pt x="512079" y="1886257"/>
                  <a:pt x="493300" y="1883789"/>
                  <a:pt x="478277" y="1887491"/>
                </a:cubicBezTo>
                <a:cubicBezTo>
                  <a:pt x="467009" y="1889959"/>
                  <a:pt x="451986" y="1889959"/>
                  <a:pt x="444474" y="1887491"/>
                </a:cubicBezTo>
                <a:cubicBezTo>
                  <a:pt x="436962" y="1883789"/>
                  <a:pt x="425695" y="1883789"/>
                  <a:pt x="410671" y="1883789"/>
                </a:cubicBezTo>
                <a:cubicBezTo>
                  <a:pt x="399403" y="1883789"/>
                  <a:pt x="388136" y="1883789"/>
                  <a:pt x="388136" y="1877619"/>
                </a:cubicBezTo>
                <a:cubicBezTo>
                  <a:pt x="388136" y="1875151"/>
                  <a:pt x="376868" y="1875151"/>
                  <a:pt x="369356" y="1873917"/>
                </a:cubicBezTo>
                <a:cubicBezTo>
                  <a:pt x="361845" y="1873917"/>
                  <a:pt x="354333" y="1873917"/>
                  <a:pt x="350577" y="1873917"/>
                </a:cubicBezTo>
                <a:cubicBezTo>
                  <a:pt x="335554" y="1873917"/>
                  <a:pt x="331798" y="1871449"/>
                  <a:pt x="343065" y="1867747"/>
                </a:cubicBezTo>
                <a:cubicBezTo>
                  <a:pt x="346821" y="1865279"/>
                  <a:pt x="350577" y="1861577"/>
                  <a:pt x="361845" y="1862811"/>
                </a:cubicBezTo>
                <a:cubicBezTo>
                  <a:pt x="376868" y="1864045"/>
                  <a:pt x="391891" y="1864045"/>
                  <a:pt x="406915" y="1862811"/>
                </a:cubicBezTo>
                <a:cubicBezTo>
                  <a:pt x="425695" y="1861577"/>
                  <a:pt x="440718" y="1862811"/>
                  <a:pt x="455742" y="1862811"/>
                </a:cubicBezTo>
                <a:cubicBezTo>
                  <a:pt x="470765" y="1862811"/>
                  <a:pt x="482033" y="1860343"/>
                  <a:pt x="497056" y="1860343"/>
                </a:cubicBezTo>
                <a:cubicBezTo>
                  <a:pt x="508324" y="1860343"/>
                  <a:pt x="512079" y="1856640"/>
                  <a:pt x="512079" y="1850471"/>
                </a:cubicBezTo>
                <a:cubicBezTo>
                  <a:pt x="508324" y="1848002"/>
                  <a:pt x="523347" y="1843067"/>
                  <a:pt x="530859" y="1844301"/>
                </a:cubicBezTo>
                <a:cubicBezTo>
                  <a:pt x="545882" y="1844301"/>
                  <a:pt x="557150" y="1841833"/>
                  <a:pt x="572173" y="1845535"/>
                </a:cubicBezTo>
                <a:cubicBezTo>
                  <a:pt x="579685" y="1846769"/>
                  <a:pt x="590952" y="1845535"/>
                  <a:pt x="590952" y="1843067"/>
                </a:cubicBezTo>
                <a:cubicBezTo>
                  <a:pt x="590952" y="1838130"/>
                  <a:pt x="598464" y="1839364"/>
                  <a:pt x="605976" y="1840599"/>
                </a:cubicBezTo>
                <a:cubicBezTo>
                  <a:pt x="628511" y="1841833"/>
                  <a:pt x="628511" y="1841833"/>
                  <a:pt x="651046" y="1840599"/>
                </a:cubicBezTo>
                <a:cubicBezTo>
                  <a:pt x="666070" y="1839364"/>
                  <a:pt x="681093" y="1838130"/>
                  <a:pt x="696116" y="1838130"/>
                </a:cubicBezTo>
                <a:cubicBezTo>
                  <a:pt x="714896" y="1836896"/>
                  <a:pt x="737431" y="1835662"/>
                  <a:pt x="756210" y="1835662"/>
                </a:cubicBezTo>
                <a:cubicBezTo>
                  <a:pt x="759966" y="1835662"/>
                  <a:pt x="759966" y="1835662"/>
                  <a:pt x="763722" y="1835662"/>
                </a:cubicBezTo>
                <a:cubicBezTo>
                  <a:pt x="767478" y="1835662"/>
                  <a:pt x="763722" y="1831960"/>
                  <a:pt x="771234" y="1831960"/>
                </a:cubicBezTo>
                <a:cubicBezTo>
                  <a:pt x="778745" y="1833194"/>
                  <a:pt x="782501" y="1834428"/>
                  <a:pt x="786257" y="1834428"/>
                </a:cubicBezTo>
                <a:cubicBezTo>
                  <a:pt x="797525" y="1834428"/>
                  <a:pt x="805036" y="1831960"/>
                  <a:pt x="812548" y="1831960"/>
                </a:cubicBezTo>
                <a:cubicBezTo>
                  <a:pt x="823816" y="1831960"/>
                  <a:pt x="831327" y="1833194"/>
                  <a:pt x="838839" y="1831960"/>
                </a:cubicBezTo>
                <a:cubicBezTo>
                  <a:pt x="846351" y="1830726"/>
                  <a:pt x="850107" y="1830726"/>
                  <a:pt x="857618" y="1830726"/>
                </a:cubicBezTo>
                <a:cubicBezTo>
                  <a:pt x="872642" y="1830726"/>
                  <a:pt x="887665" y="1828258"/>
                  <a:pt x="902689" y="1828258"/>
                </a:cubicBezTo>
                <a:cubicBezTo>
                  <a:pt x="906445" y="1825790"/>
                  <a:pt x="917712" y="1827024"/>
                  <a:pt x="925224" y="1827024"/>
                </a:cubicBezTo>
                <a:cubicBezTo>
                  <a:pt x="928980" y="1827024"/>
                  <a:pt x="932736" y="1827024"/>
                  <a:pt x="932736" y="1827024"/>
                </a:cubicBezTo>
                <a:lnTo>
                  <a:pt x="974440" y="1826372"/>
                </a:lnTo>
                <a:lnTo>
                  <a:pt x="973613" y="1817171"/>
                </a:lnTo>
                <a:cubicBezTo>
                  <a:pt x="969858" y="1813375"/>
                  <a:pt x="969858" y="1809579"/>
                  <a:pt x="977367" y="1805782"/>
                </a:cubicBezTo>
                <a:cubicBezTo>
                  <a:pt x="983000" y="1803884"/>
                  <a:pt x="988632" y="1802935"/>
                  <a:pt x="994264" y="1801511"/>
                </a:cubicBezTo>
                <a:lnTo>
                  <a:pt x="1005191" y="1796908"/>
                </a:lnTo>
                <a:lnTo>
                  <a:pt x="997481" y="1794393"/>
                </a:lnTo>
                <a:lnTo>
                  <a:pt x="984877" y="1794393"/>
                </a:lnTo>
                <a:cubicBezTo>
                  <a:pt x="981122" y="1794393"/>
                  <a:pt x="979245" y="1792494"/>
                  <a:pt x="978775" y="1790122"/>
                </a:cubicBezTo>
                <a:lnTo>
                  <a:pt x="979320" y="1788469"/>
                </a:lnTo>
                <a:lnTo>
                  <a:pt x="977973" y="1788030"/>
                </a:lnTo>
                <a:cubicBezTo>
                  <a:pt x="970464" y="1784234"/>
                  <a:pt x="962954" y="1791827"/>
                  <a:pt x="951690" y="1795623"/>
                </a:cubicBezTo>
                <a:cubicBezTo>
                  <a:pt x="940426" y="1795623"/>
                  <a:pt x="929162" y="1803216"/>
                  <a:pt x="921652" y="1810809"/>
                </a:cubicBezTo>
                <a:cubicBezTo>
                  <a:pt x="899124" y="1825995"/>
                  <a:pt x="895369" y="1825995"/>
                  <a:pt x="880350" y="1807012"/>
                </a:cubicBezTo>
                <a:cubicBezTo>
                  <a:pt x="876596" y="1807012"/>
                  <a:pt x="876596" y="1799419"/>
                  <a:pt x="872841" y="1795623"/>
                </a:cubicBezTo>
                <a:cubicBezTo>
                  <a:pt x="850313" y="1814605"/>
                  <a:pt x="831539" y="1814605"/>
                  <a:pt x="809011" y="1814605"/>
                </a:cubicBezTo>
                <a:cubicBezTo>
                  <a:pt x="793992" y="1814605"/>
                  <a:pt x="782728" y="1814605"/>
                  <a:pt x="767709" y="1814605"/>
                </a:cubicBezTo>
                <a:cubicBezTo>
                  <a:pt x="737671" y="1810809"/>
                  <a:pt x="707633" y="1822198"/>
                  <a:pt x="673841" y="1818402"/>
                </a:cubicBezTo>
                <a:cubicBezTo>
                  <a:pt x="662576" y="1818402"/>
                  <a:pt x="658822" y="1833588"/>
                  <a:pt x="647558" y="1822198"/>
                </a:cubicBezTo>
                <a:cubicBezTo>
                  <a:pt x="636293" y="1814605"/>
                  <a:pt x="625029" y="1822198"/>
                  <a:pt x="617520" y="1818402"/>
                </a:cubicBezTo>
                <a:cubicBezTo>
                  <a:pt x="606256" y="1818402"/>
                  <a:pt x="594991" y="1818402"/>
                  <a:pt x="583727" y="1818402"/>
                </a:cubicBezTo>
                <a:cubicBezTo>
                  <a:pt x="576218" y="1810809"/>
                  <a:pt x="583727" y="1803216"/>
                  <a:pt x="579973" y="1795623"/>
                </a:cubicBezTo>
                <a:cubicBezTo>
                  <a:pt x="568708" y="1780437"/>
                  <a:pt x="553689" y="1776641"/>
                  <a:pt x="534916" y="1784234"/>
                </a:cubicBezTo>
                <a:cubicBezTo>
                  <a:pt x="531161" y="1784234"/>
                  <a:pt x="531161" y="1788030"/>
                  <a:pt x="523652" y="1788030"/>
                </a:cubicBezTo>
                <a:cubicBezTo>
                  <a:pt x="519897" y="1788030"/>
                  <a:pt x="516142" y="1784234"/>
                  <a:pt x="516142" y="1776641"/>
                </a:cubicBezTo>
                <a:cubicBezTo>
                  <a:pt x="516142" y="1772844"/>
                  <a:pt x="516142" y="1765251"/>
                  <a:pt x="523652" y="1765251"/>
                </a:cubicBezTo>
                <a:cubicBezTo>
                  <a:pt x="534916" y="1769048"/>
                  <a:pt x="546180" y="1765251"/>
                  <a:pt x="553689" y="1769048"/>
                </a:cubicBezTo>
                <a:cubicBezTo>
                  <a:pt x="568708" y="1769048"/>
                  <a:pt x="576218" y="1761455"/>
                  <a:pt x="587482" y="1761455"/>
                </a:cubicBezTo>
                <a:cubicBezTo>
                  <a:pt x="594991" y="1757659"/>
                  <a:pt x="598746" y="1746269"/>
                  <a:pt x="598746" y="1738676"/>
                </a:cubicBezTo>
                <a:cubicBezTo>
                  <a:pt x="606256" y="1727287"/>
                  <a:pt x="606256" y="1723490"/>
                  <a:pt x="617520" y="1731083"/>
                </a:cubicBezTo>
                <a:cubicBezTo>
                  <a:pt x="632539" y="1734880"/>
                  <a:pt x="647558" y="1738676"/>
                  <a:pt x="662576" y="1746269"/>
                </a:cubicBezTo>
                <a:cubicBezTo>
                  <a:pt x="666331" y="1750066"/>
                  <a:pt x="673841" y="1746269"/>
                  <a:pt x="681350" y="1746269"/>
                </a:cubicBezTo>
                <a:cubicBezTo>
                  <a:pt x="685105" y="1746269"/>
                  <a:pt x="685105" y="1738676"/>
                  <a:pt x="688860" y="1734880"/>
                </a:cubicBezTo>
                <a:cubicBezTo>
                  <a:pt x="696369" y="1727287"/>
                  <a:pt x="688860" y="1723490"/>
                  <a:pt x="685105" y="1715897"/>
                </a:cubicBezTo>
                <a:cubicBezTo>
                  <a:pt x="681350" y="1708304"/>
                  <a:pt x="670086" y="1708304"/>
                  <a:pt x="662576" y="1700712"/>
                </a:cubicBezTo>
                <a:cubicBezTo>
                  <a:pt x="658822" y="1696915"/>
                  <a:pt x="658822" y="1696915"/>
                  <a:pt x="658822" y="1693119"/>
                </a:cubicBezTo>
                <a:cubicBezTo>
                  <a:pt x="658822" y="1689322"/>
                  <a:pt x="662576" y="1689322"/>
                  <a:pt x="666331" y="1689322"/>
                </a:cubicBezTo>
                <a:cubicBezTo>
                  <a:pt x="677595" y="1689322"/>
                  <a:pt x="692614" y="1685526"/>
                  <a:pt x="703878" y="1693119"/>
                </a:cubicBezTo>
                <a:cubicBezTo>
                  <a:pt x="703878" y="1696915"/>
                  <a:pt x="707633" y="1693119"/>
                  <a:pt x="707633" y="1693119"/>
                </a:cubicBezTo>
                <a:cubicBezTo>
                  <a:pt x="715143" y="1689322"/>
                  <a:pt x="707633" y="1689322"/>
                  <a:pt x="707633" y="1685526"/>
                </a:cubicBezTo>
                <a:cubicBezTo>
                  <a:pt x="703878" y="1681729"/>
                  <a:pt x="703878" y="1674136"/>
                  <a:pt x="711388" y="1674136"/>
                </a:cubicBezTo>
                <a:cubicBezTo>
                  <a:pt x="718897" y="1674136"/>
                  <a:pt x="726407" y="1674136"/>
                  <a:pt x="737671" y="1674136"/>
                </a:cubicBezTo>
                <a:cubicBezTo>
                  <a:pt x="726407" y="1666543"/>
                  <a:pt x="715143" y="1666543"/>
                  <a:pt x="703878" y="1662747"/>
                </a:cubicBezTo>
                <a:cubicBezTo>
                  <a:pt x="696369" y="1658950"/>
                  <a:pt x="696369" y="1655154"/>
                  <a:pt x="700124" y="1651357"/>
                </a:cubicBezTo>
                <a:cubicBezTo>
                  <a:pt x="703878" y="1636171"/>
                  <a:pt x="703878" y="1632375"/>
                  <a:pt x="688860" y="1628579"/>
                </a:cubicBezTo>
                <a:cubicBezTo>
                  <a:pt x="685105" y="1628579"/>
                  <a:pt x="677595" y="1628579"/>
                  <a:pt x="673841" y="1628579"/>
                </a:cubicBezTo>
                <a:cubicBezTo>
                  <a:pt x="673841" y="1624782"/>
                  <a:pt x="673841" y="1624782"/>
                  <a:pt x="673841" y="1620986"/>
                </a:cubicBezTo>
                <a:cubicBezTo>
                  <a:pt x="673841" y="1620986"/>
                  <a:pt x="673841" y="1617189"/>
                  <a:pt x="673841" y="1617189"/>
                </a:cubicBezTo>
                <a:cubicBezTo>
                  <a:pt x="700124" y="1620986"/>
                  <a:pt x="718897" y="1602003"/>
                  <a:pt x="745180" y="1602003"/>
                </a:cubicBezTo>
                <a:cubicBezTo>
                  <a:pt x="760199" y="1602003"/>
                  <a:pt x="775218" y="1594411"/>
                  <a:pt x="790237" y="1583021"/>
                </a:cubicBezTo>
                <a:cubicBezTo>
                  <a:pt x="790237" y="1579225"/>
                  <a:pt x="797747" y="1579225"/>
                  <a:pt x="797747" y="1575428"/>
                </a:cubicBezTo>
                <a:cubicBezTo>
                  <a:pt x="797747" y="1567835"/>
                  <a:pt x="790237" y="1567835"/>
                  <a:pt x="786482" y="1567835"/>
                </a:cubicBezTo>
                <a:cubicBezTo>
                  <a:pt x="775218" y="1567835"/>
                  <a:pt x="763954" y="1567835"/>
                  <a:pt x="752690" y="1567835"/>
                </a:cubicBezTo>
                <a:cubicBezTo>
                  <a:pt x="748935" y="1567835"/>
                  <a:pt x="745180" y="1567835"/>
                  <a:pt x="745180" y="1564039"/>
                </a:cubicBezTo>
                <a:cubicBezTo>
                  <a:pt x="745180" y="1560242"/>
                  <a:pt x="745180" y="1556446"/>
                  <a:pt x="748935" y="1556446"/>
                </a:cubicBezTo>
                <a:cubicBezTo>
                  <a:pt x="756445" y="1556446"/>
                  <a:pt x="760199" y="1548853"/>
                  <a:pt x="771463" y="1548853"/>
                </a:cubicBezTo>
                <a:cubicBezTo>
                  <a:pt x="782728" y="1548853"/>
                  <a:pt x="793992" y="1548853"/>
                  <a:pt x="805256" y="1548853"/>
                </a:cubicBezTo>
                <a:cubicBezTo>
                  <a:pt x="812765" y="1545056"/>
                  <a:pt x="809011" y="1537463"/>
                  <a:pt x="809011" y="1533667"/>
                </a:cubicBezTo>
                <a:cubicBezTo>
                  <a:pt x="809011" y="1529871"/>
                  <a:pt x="809011" y="1526074"/>
                  <a:pt x="809011" y="1526074"/>
                </a:cubicBezTo>
                <a:cubicBezTo>
                  <a:pt x="797747" y="1524176"/>
                  <a:pt x="789299" y="1518481"/>
                  <a:pt x="780850" y="1513261"/>
                </a:cubicBezTo>
                <a:lnTo>
                  <a:pt x="767888" y="1508674"/>
                </a:lnTo>
                <a:lnTo>
                  <a:pt x="762164" y="1511101"/>
                </a:lnTo>
                <a:cubicBezTo>
                  <a:pt x="757950" y="1514843"/>
                  <a:pt x="755854" y="1519640"/>
                  <a:pt x="756140" y="1525365"/>
                </a:cubicBezTo>
                <a:cubicBezTo>
                  <a:pt x="756867" y="1535570"/>
                  <a:pt x="748219" y="1540815"/>
                  <a:pt x="733978" y="1542834"/>
                </a:cubicBezTo>
                <a:cubicBezTo>
                  <a:pt x="721704" y="1545098"/>
                  <a:pt x="707772" y="1544627"/>
                  <a:pt x="704563" y="1554342"/>
                </a:cubicBezTo>
                <a:cubicBezTo>
                  <a:pt x="704098" y="1558077"/>
                  <a:pt x="698504" y="1554851"/>
                  <a:pt x="696691" y="1553361"/>
                </a:cubicBezTo>
                <a:cubicBezTo>
                  <a:pt x="681411" y="1547665"/>
                  <a:pt x="682497" y="1538950"/>
                  <a:pt x="683582" y="1530235"/>
                </a:cubicBezTo>
                <a:lnTo>
                  <a:pt x="675688" y="1508923"/>
                </a:lnTo>
                <a:lnTo>
                  <a:pt x="621275" y="1510888"/>
                </a:lnTo>
                <a:cubicBezTo>
                  <a:pt x="613765" y="1507092"/>
                  <a:pt x="602501" y="1514685"/>
                  <a:pt x="602501" y="1503295"/>
                </a:cubicBezTo>
                <a:lnTo>
                  <a:pt x="602723" y="1497541"/>
                </a:lnTo>
                <a:lnTo>
                  <a:pt x="589936" y="1495813"/>
                </a:lnTo>
                <a:cubicBezTo>
                  <a:pt x="560259" y="1493381"/>
                  <a:pt x="553890" y="1496380"/>
                  <a:pt x="545659" y="1514320"/>
                </a:cubicBezTo>
                <a:cubicBezTo>
                  <a:pt x="528567" y="1507134"/>
                  <a:pt x="525406" y="1500419"/>
                  <a:pt x="531048" y="1487214"/>
                </a:cubicBezTo>
                <a:cubicBezTo>
                  <a:pt x="542022" y="1463294"/>
                  <a:pt x="542022" y="1463294"/>
                  <a:pt x="503697" y="1466106"/>
                </a:cubicBezTo>
                <a:cubicBezTo>
                  <a:pt x="457655" y="1466693"/>
                  <a:pt x="422182" y="1478711"/>
                  <a:pt x="397431" y="1500915"/>
                </a:cubicBezTo>
                <a:cubicBezTo>
                  <a:pt x="388473" y="1508649"/>
                  <a:pt x="379980" y="1512649"/>
                  <a:pt x="366048" y="1512178"/>
                </a:cubicBezTo>
                <a:cubicBezTo>
                  <a:pt x="348025" y="1512462"/>
                  <a:pt x="336526" y="1508501"/>
                  <a:pt x="333986" y="1496806"/>
                </a:cubicBezTo>
                <a:cubicBezTo>
                  <a:pt x="325124" y="1471679"/>
                  <a:pt x="313780" y="1466473"/>
                  <a:pt x="275611" y="1468041"/>
                </a:cubicBezTo>
                <a:cubicBezTo>
                  <a:pt x="267583" y="1468305"/>
                  <a:pt x="261679" y="1467570"/>
                  <a:pt x="253807" y="1466589"/>
                </a:cubicBezTo>
                <a:cubicBezTo>
                  <a:pt x="251993" y="1465099"/>
                  <a:pt x="251993" y="1465099"/>
                  <a:pt x="250025" y="1464854"/>
                </a:cubicBezTo>
                <a:cubicBezTo>
                  <a:pt x="250025" y="1464854"/>
                  <a:pt x="251838" y="1466344"/>
                  <a:pt x="251683" y="1467589"/>
                </a:cubicBezTo>
                <a:cubicBezTo>
                  <a:pt x="251218" y="1471324"/>
                  <a:pt x="252566" y="1476550"/>
                  <a:pt x="254069" y="1480530"/>
                </a:cubicBezTo>
                <a:cubicBezTo>
                  <a:pt x="259770" y="1498940"/>
                  <a:pt x="242320" y="1510674"/>
                  <a:pt x="212643" y="1508243"/>
                </a:cubicBezTo>
                <a:cubicBezTo>
                  <a:pt x="194930" y="1506036"/>
                  <a:pt x="179495" y="1501585"/>
                  <a:pt x="166494" y="1493644"/>
                </a:cubicBezTo>
                <a:cubicBezTo>
                  <a:pt x="155305" y="1487193"/>
                  <a:pt x="143652" y="1484477"/>
                  <a:pt x="131068" y="1489232"/>
                </a:cubicBezTo>
                <a:cubicBezTo>
                  <a:pt x="124698" y="1492231"/>
                  <a:pt x="114393" y="1494740"/>
                  <a:pt x="109264" y="1487780"/>
                </a:cubicBezTo>
                <a:cubicBezTo>
                  <a:pt x="106103" y="1481065"/>
                  <a:pt x="104910" y="1474594"/>
                  <a:pt x="115371" y="1470840"/>
                </a:cubicBezTo>
                <a:cubicBezTo>
                  <a:pt x="154626" y="1460558"/>
                  <a:pt x="170156" y="1432148"/>
                  <a:pt x="211069" y="1424601"/>
                </a:cubicBezTo>
                <a:cubicBezTo>
                  <a:pt x="221220" y="1423336"/>
                  <a:pt x="226086" y="1416357"/>
                  <a:pt x="228830" y="1410377"/>
                </a:cubicBezTo>
                <a:cubicBezTo>
                  <a:pt x="232969" y="1393191"/>
                  <a:pt x="250265" y="1382703"/>
                  <a:pt x="269373" y="1373704"/>
                </a:cubicBezTo>
                <a:cubicBezTo>
                  <a:pt x="286204" y="1366950"/>
                  <a:pt x="303189" y="1358951"/>
                  <a:pt x="314735" y="1346481"/>
                </a:cubicBezTo>
                <a:cubicBezTo>
                  <a:pt x="323693" y="1338747"/>
                  <a:pt x="331566" y="1339727"/>
                  <a:pt x="340476" y="1348423"/>
                </a:cubicBezTo>
                <a:cubicBezTo>
                  <a:pt x="344257" y="1350158"/>
                  <a:pt x="343792" y="1353893"/>
                  <a:pt x="349696" y="1354629"/>
                </a:cubicBezTo>
                <a:cubicBezTo>
                  <a:pt x="354098" y="1351384"/>
                  <a:pt x="350471" y="1348404"/>
                  <a:pt x="350937" y="1344669"/>
                </a:cubicBezTo>
                <a:cubicBezTo>
                  <a:pt x="348396" y="1332973"/>
                  <a:pt x="365692" y="1322484"/>
                  <a:pt x="383405" y="1324690"/>
                </a:cubicBezTo>
                <a:cubicBezTo>
                  <a:pt x="395058" y="1327406"/>
                  <a:pt x="394438" y="1332386"/>
                  <a:pt x="395786" y="1337612"/>
                </a:cubicBezTo>
                <a:cubicBezTo>
                  <a:pt x="395166" y="1342592"/>
                  <a:pt x="394390" y="1348817"/>
                  <a:pt x="402418" y="1348552"/>
                </a:cubicBezTo>
                <a:cubicBezTo>
                  <a:pt x="412259" y="1349778"/>
                  <a:pt x="418783" y="1345533"/>
                  <a:pt x="419559" y="1339308"/>
                </a:cubicBezTo>
                <a:cubicBezTo>
                  <a:pt x="417901" y="1336573"/>
                  <a:pt x="418211" y="1334083"/>
                  <a:pt x="418366" y="1332838"/>
                </a:cubicBezTo>
                <a:cubicBezTo>
                  <a:pt x="417638" y="1322633"/>
                  <a:pt x="424473" y="1315898"/>
                  <a:pt x="440528" y="1315369"/>
                </a:cubicBezTo>
                <a:cubicBezTo>
                  <a:pt x="458706" y="1313841"/>
                  <a:pt x="476885" y="1312311"/>
                  <a:pt x="493095" y="1310538"/>
                </a:cubicBezTo>
                <a:cubicBezTo>
                  <a:pt x="509150" y="1310009"/>
                  <a:pt x="519766" y="1305009"/>
                  <a:pt x="522974" y="1295295"/>
                </a:cubicBezTo>
                <a:cubicBezTo>
                  <a:pt x="525873" y="1288070"/>
                  <a:pt x="529964" y="1287315"/>
                  <a:pt x="539339" y="1292275"/>
                </a:cubicBezTo>
                <a:cubicBezTo>
                  <a:pt x="550373" y="1299971"/>
                  <a:pt x="564460" y="1299197"/>
                  <a:pt x="578547" y="1298423"/>
                </a:cubicBezTo>
                <a:cubicBezTo>
                  <a:pt x="617336" y="1291876"/>
                  <a:pt x="655195" y="1292798"/>
                  <a:pt x="693937" y="1302681"/>
                </a:cubicBezTo>
                <a:cubicBezTo>
                  <a:pt x="713308" y="1307623"/>
                  <a:pt x="736663" y="1296624"/>
                  <a:pt x="738369" y="1282929"/>
                </a:cubicBezTo>
                <a:cubicBezTo>
                  <a:pt x="738834" y="1279194"/>
                  <a:pt x="731272" y="1275723"/>
                  <a:pt x="727646" y="1272743"/>
                </a:cubicBezTo>
                <a:lnTo>
                  <a:pt x="714443" y="1264080"/>
                </a:lnTo>
                <a:lnTo>
                  <a:pt x="673840" y="1265675"/>
                </a:lnTo>
                <a:cubicBezTo>
                  <a:pt x="662575" y="1265675"/>
                  <a:pt x="658821" y="1280860"/>
                  <a:pt x="647557" y="1269471"/>
                </a:cubicBezTo>
                <a:cubicBezTo>
                  <a:pt x="636292" y="1261878"/>
                  <a:pt x="625028" y="1269471"/>
                  <a:pt x="617519" y="1265675"/>
                </a:cubicBezTo>
                <a:cubicBezTo>
                  <a:pt x="606255" y="1265675"/>
                  <a:pt x="594990" y="1265675"/>
                  <a:pt x="583726" y="1265675"/>
                </a:cubicBezTo>
                <a:cubicBezTo>
                  <a:pt x="576217" y="1258082"/>
                  <a:pt x="583726" y="1250489"/>
                  <a:pt x="579972" y="1242896"/>
                </a:cubicBezTo>
                <a:cubicBezTo>
                  <a:pt x="574340" y="1235303"/>
                  <a:pt x="567769" y="1230557"/>
                  <a:pt x="560259" y="1228659"/>
                </a:cubicBezTo>
                <a:lnTo>
                  <a:pt x="553362" y="1229434"/>
                </a:lnTo>
                <a:lnTo>
                  <a:pt x="539546" y="1233707"/>
                </a:lnTo>
                <a:cubicBezTo>
                  <a:pt x="495412" y="1242789"/>
                  <a:pt x="447373" y="1240362"/>
                  <a:pt x="398661" y="1234295"/>
                </a:cubicBezTo>
                <a:cubicBezTo>
                  <a:pt x="382916" y="1232334"/>
                  <a:pt x="367172" y="1230372"/>
                  <a:pt x="353395" y="1228657"/>
                </a:cubicBezTo>
                <a:cubicBezTo>
                  <a:pt x="329777" y="1225715"/>
                  <a:pt x="307508" y="1227998"/>
                  <a:pt x="286897" y="1233017"/>
                </a:cubicBezTo>
                <a:cubicBezTo>
                  <a:pt x="272499" y="1236281"/>
                  <a:pt x="254011" y="1240300"/>
                  <a:pt x="237384" y="1229379"/>
                </a:cubicBezTo>
                <a:cubicBezTo>
                  <a:pt x="224537" y="1220193"/>
                  <a:pt x="221424" y="1197047"/>
                  <a:pt x="228569" y="1187822"/>
                </a:cubicBezTo>
                <a:cubicBezTo>
                  <a:pt x="235714" y="1178598"/>
                  <a:pt x="246640" y="1171108"/>
                  <a:pt x="261658" y="1162864"/>
                </a:cubicBezTo>
                <a:cubicBezTo>
                  <a:pt x="257518" y="1180049"/>
                  <a:pt x="266118" y="1191235"/>
                  <a:pt x="287302" y="1197666"/>
                </a:cubicBezTo>
                <a:cubicBezTo>
                  <a:pt x="298801" y="1201627"/>
                  <a:pt x="307138" y="1198873"/>
                  <a:pt x="306101" y="1191158"/>
                </a:cubicBezTo>
                <a:cubicBezTo>
                  <a:pt x="302940" y="1184442"/>
                  <a:pt x="303715" y="1178217"/>
                  <a:pt x="304491" y="1171992"/>
                </a:cubicBezTo>
                <a:cubicBezTo>
                  <a:pt x="306662" y="1154562"/>
                  <a:pt x="323647" y="1146563"/>
                  <a:pt x="351356" y="1148750"/>
                </a:cubicBezTo>
                <a:cubicBezTo>
                  <a:pt x="357260" y="1149485"/>
                  <a:pt x="363164" y="1150221"/>
                  <a:pt x="369069" y="1150956"/>
                </a:cubicBezTo>
                <a:cubicBezTo>
                  <a:pt x="377096" y="1150692"/>
                  <a:pt x="385279" y="1149182"/>
                  <a:pt x="388022" y="1143202"/>
                </a:cubicBezTo>
                <a:cubicBezTo>
                  <a:pt x="392579" y="1138712"/>
                  <a:pt x="385016" y="1135242"/>
                  <a:pt x="379422" y="1132016"/>
                </a:cubicBezTo>
                <a:cubicBezTo>
                  <a:pt x="373983" y="1127546"/>
                  <a:pt x="364453" y="1123830"/>
                  <a:pt x="367196" y="1117850"/>
                </a:cubicBezTo>
                <a:cubicBezTo>
                  <a:pt x="367972" y="1111625"/>
                  <a:pt x="379780" y="1113096"/>
                  <a:pt x="387808" y="1112832"/>
                </a:cubicBezTo>
                <a:cubicBezTo>
                  <a:pt x="485224" y="1100943"/>
                  <a:pt x="585180" y="1100750"/>
                  <a:pt x="684098" y="1092841"/>
                </a:cubicBezTo>
                <a:lnTo>
                  <a:pt x="700789" y="1091226"/>
                </a:lnTo>
                <a:lnTo>
                  <a:pt x="701531" y="1082970"/>
                </a:lnTo>
                <a:cubicBezTo>
                  <a:pt x="700123" y="1079648"/>
                  <a:pt x="696368" y="1077750"/>
                  <a:pt x="688859" y="1075851"/>
                </a:cubicBezTo>
                <a:cubicBezTo>
                  <a:pt x="685104" y="1075851"/>
                  <a:pt x="677594" y="1075851"/>
                  <a:pt x="673840" y="1075851"/>
                </a:cubicBezTo>
                <a:cubicBezTo>
                  <a:pt x="673840" y="1072055"/>
                  <a:pt x="673840" y="1072055"/>
                  <a:pt x="673840" y="1068259"/>
                </a:cubicBezTo>
                <a:cubicBezTo>
                  <a:pt x="673840" y="1068259"/>
                  <a:pt x="673840" y="1064462"/>
                  <a:pt x="673840" y="1064462"/>
                </a:cubicBezTo>
                <a:cubicBezTo>
                  <a:pt x="700123" y="1068259"/>
                  <a:pt x="718896" y="1049276"/>
                  <a:pt x="745179" y="1049276"/>
                </a:cubicBezTo>
                <a:cubicBezTo>
                  <a:pt x="760198" y="1049276"/>
                  <a:pt x="775217" y="1041683"/>
                  <a:pt x="790236" y="1030294"/>
                </a:cubicBezTo>
                <a:cubicBezTo>
                  <a:pt x="790236" y="1026497"/>
                  <a:pt x="797746" y="1026497"/>
                  <a:pt x="797746" y="1022701"/>
                </a:cubicBezTo>
                <a:cubicBezTo>
                  <a:pt x="797746" y="1015108"/>
                  <a:pt x="790236" y="1015108"/>
                  <a:pt x="786481" y="1015108"/>
                </a:cubicBezTo>
                <a:cubicBezTo>
                  <a:pt x="775217" y="1015108"/>
                  <a:pt x="763953" y="1015108"/>
                  <a:pt x="752689" y="1015108"/>
                </a:cubicBezTo>
                <a:cubicBezTo>
                  <a:pt x="748934" y="1015108"/>
                  <a:pt x="745179" y="1015108"/>
                  <a:pt x="745179" y="1011312"/>
                </a:cubicBezTo>
                <a:cubicBezTo>
                  <a:pt x="745179" y="1007515"/>
                  <a:pt x="745179" y="1003718"/>
                  <a:pt x="748934" y="1003718"/>
                </a:cubicBezTo>
                <a:cubicBezTo>
                  <a:pt x="756444" y="1003718"/>
                  <a:pt x="760198" y="996126"/>
                  <a:pt x="771462" y="996126"/>
                </a:cubicBezTo>
                <a:cubicBezTo>
                  <a:pt x="782727" y="996126"/>
                  <a:pt x="793991" y="996126"/>
                  <a:pt x="805255" y="996126"/>
                </a:cubicBezTo>
                <a:cubicBezTo>
                  <a:pt x="812764" y="992329"/>
                  <a:pt x="809010" y="984736"/>
                  <a:pt x="809010" y="980940"/>
                </a:cubicBezTo>
                <a:cubicBezTo>
                  <a:pt x="809010" y="977143"/>
                  <a:pt x="809010" y="973347"/>
                  <a:pt x="809010" y="973347"/>
                </a:cubicBezTo>
                <a:cubicBezTo>
                  <a:pt x="786481" y="969550"/>
                  <a:pt x="775217" y="950568"/>
                  <a:pt x="752689" y="950568"/>
                </a:cubicBezTo>
                <a:cubicBezTo>
                  <a:pt x="707632" y="950568"/>
                  <a:pt x="666330" y="961957"/>
                  <a:pt x="621274" y="958161"/>
                </a:cubicBezTo>
                <a:cubicBezTo>
                  <a:pt x="613764" y="954364"/>
                  <a:pt x="602500" y="961957"/>
                  <a:pt x="602500" y="950568"/>
                </a:cubicBezTo>
                <a:cubicBezTo>
                  <a:pt x="598745" y="935382"/>
                  <a:pt x="613764" y="942975"/>
                  <a:pt x="621274" y="942975"/>
                </a:cubicBezTo>
                <a:cubicBezTo>
                  <a:pt x="636292" y="946772"/>
                  <a:pt x="651311" y="935382"/>
                  <a:pt x="666330" y="935382"/>
                </a:cubicBezTo>
                <a:cubicBezTo>
                  <a:pt x="681349" y="939179"/>
                  <a:pt x="700123" y="942975"/>
                  <a:pt x="715142" y="935382"/>
                </a:cubicBezTo>
                <a:cubicBezTo>
                  <a:pt x="741425" y="927789"/>
                  <a:pt x="767708" y="931586"/>
                  <a:pt x="790236" y="931586"/>
                </a:cubicBezTo>
                <a:cubicBezTo>
                  <a:pt x="839047" y="927789"/>
                  <a:pt x="884104" y="916400"/>
                  <a:pt x="917897" y="882232"/>
                </a:cubicBezTo>
                <a:cubicBezTo>
                  <a:pt x="925406" y="876537"/>
                  <a:pt x="932916" y="873690"/>
                  <a:pt x="940425" y="872266"/>
                </a:cubicBezTo>
                <a:lnTo>
                  <a:pt x="942362" y="872144"/>
                </a:lnTo>
                <a:lnTo>
                  <a:pt x="872562" y="863450"/>
                </a:lnTo>
                <a:lnTo>
                  <a:pt x="855083" y="859453"/>
                </a:lnTo>
                <a:lnTo>
                  <a:pt x="814672" y="859453"/>
                </a:lnTo>
                <a:lnTo>
                  <a:pt x="814037" y="859953"/>
                </a:lnTo>
                <a:lnTo>
                  <a:pt x="812668" y="859453"/>
                </a:lnTo>
                <a:lnTo>
                  <a:pt x="767708" y="859453"/>
                </a:lnTo>
                <a:cubicBezTo>
                  <a:pt x="745179" y="859453"/>
                  <a:pt x="730161" y="840470"/>
                  <a:pt x="711387" y="821488"/>
                </a:cubicBezTo>
                <a:cubicBezTo>
                  <a:pt x="711387" y="821488"/>
                  <a:pt x="711387" y="817692"/>
                  <a:pt x="711387" y="813895"/>
                </a:cubicBezTo>
                <a:cubicBezTo>
                  <a:pt x="718896" y="802506"/>
                  <a:pt x="722651" y="794913"/>
                  <a:pt x="726406" y="783524"/>
                </a:cubicBezTo>
                <a:cubicBezTo>
                  <a:pt x="726406" y="772134"/>
                  <a:pt x="737670" y="760745"/>
                  <a:pt x="748934" y="760745"/>
                </a:cubicBezTo>
                <a:cubicBezTo>
                  <a:pt x="763953" y="760745"/>
                  <a:pt x="771463" y="754101"/>
                  <a:pt x="775687" y="745084"/>
                </a:cubicBezTo>
                <a:lnTo>
                  <a:pt x="775778" y="744694"/>
                </a:lnTo>
                <a:lnTo>
                  <a:pt x="752144" y="739087"/>
                </a:lnTo>
                <a:cubicBezTo>
                  <a:pt x="734923" y="736942"/>
                  <a:pt x="717470" y="736664"/>
                  <a:pt x="700276" y="738316"/>
                </a:cubicBezTo>
                <a:cubicBezTo>
                  <a:pt x="692093" y="739825"/>
                  <a:pt x="688002" y="740580"/>
                  <a:pt x="687381" y="745560"/>
                </a:cubicBezTo>
                <a:cubicBezTo>
                  <a:pt x="688419" y="753275"/>
                  <a:pt x="684173" y="755275"/>
                  <a:pt x="675108" y="747824"/>
                </a:cubicBezTo>
                <a:cubicBezTo>
                  <a:pt x="662416" y="737393"/>
                  <a:pt x="646361" y="737922"/>
                  <a:pt x="631654" y="743676"/>
                </a:cubicBezTo>
                <a:cubicBezTo>
                  <a:pt x="616792" y="750675"/>
                  <a:pt x="602085" y="756429"/>
                  <a:pt x="578622" y="752242"/>
                </a:cubicBezTo>
                <a:cubicBezTo>
                  <a:pt x="572718" y="751507"/>
                  <a:pt x="566504" y="753262"/>
                  <a:pt x="565883" y="758242"/>
                </a:cubicBezTo>
                <a:cubicBezTo>
                  <a:pt x="566921" y="765957"/>
                  <a:pt x="562675" y="767957"/>
                  <a:pt x="552524" y="769221"/>
                </a:cubicBezTo>
                <a:cubicBezTo>
                  <a:pt x="538592" y="768750"/>
                  <a:pt x="530875" y="766525"/>
                  <a:pt x="523778" y="759319"/>
                </a:cubicBezTo>
                <a:cubicBezTo>
                  <a:pt x="511397" y="746398"/>
                  <a:pt x="511134" y="732457"/>
                  <a:pt x="508904" y="718272"/>
                </a:cubicBezTo>
                <a:cubicBezTo>
                  <a:pt x="507866" y="710557"/>
                  <a:pt x="524386" y="706293"/>
                  <a:pt x="538318" y="706764"/>
                </a:cubicBezTo>
                <a:cubicBezTo>
                  <a:pt x="554373" y="706235"/>
                  <a:pt x="566647" y="703971"/>
                  <a:pt x="562604" y="688295"/>
                </a:cubicBezTo>
                <a:cubicBezTo>
                  <a:pt x="573482" y="697236"/>
                  <a:pt x="572552" y="704706"/>
                  <a:pt x="575712" y="711421"/>
                </a:cubicBezTo>
                <a:cubicBezTo>
                  <a:pt x="580841" y="718382"/>
                  <a:pt x="585970" y="725342"/>
                  <a:pt x="600057" y="724568"/>
                </a:cubicBezTo>
                <a:cubicBezTo>
                  <a:pt x="613989" y="725039"/>
                  <a:pt x="628231" y="723020"/>
                  <a:pt x="627659" y="711570"/>
                </a:cubicBezTo>
                <a:cubicBezTo>
                  <a:pt x="626466" y="705100"/>
                  <a:pt x="631177" y="699365"/>
                  <a:pt x="637547" y="696365"/>
                </a:cubicBezTo>
                <a:cubicBezTo>
                  <a:pt x="658779" y="686367"/>
                  <a:pt x="668464" y="688837"/>
                  <a:pt x="680380" y="705494"/>
                </a:cubicBezTo>
                <a:cubicBezTo>
                  <a:pt x="696173" y="691024"/>
                  <a:pt x="713778" y="678045"/>
                  <a:pt x="736823" y="669537"/>
                </a:cubicBezTo>
                <a:cubicBezTo>
                  <a:pt x="756684" y="662528"/>
                  <a:pt x="777140" y="658754"/>
                  <a:pt x="798348" y="656971"/>
                </a:cubicBezTo>
                <a:lnTo>
                  <a:pt x="818551" y="656779"/>
                </a:lnTo>
                <a:lnTo>
                  <a:pt x="824029" y="650647"/>
                </a:lnTo>
                <a:cubicBezTo>
                  <a:pt x="827783" y="643054"/>
                  <a:pt x="835293" y="646851"/>
                  <a:pt x="839047" y="646851"/>
                </a:cubicBezTo>
                <a:cubicBezTo>
                  <a:pt x="854066" y="646851"/>
                  <a:pt x="869085" y="650647"/>
                  <a:pt x="880349" y="639258"/>
                </a:cubicBezTo>
                <a:cubicBezTo>
                  <a:pt x="884104" y="635461"/>
                  <a:pt x="887859" y="635461"/>
                  <a:pt x="895368" y="635461"/>
                </a:cubicBezTo>
                <a:cubicBezTo>
                  <a:pt x="906633" y="635461"/>
                  <a:pt x="917897" y="635461"/>
                  <a:pt x="925406" y="635461"/>
                </a:cubicBezTo>
                <a:cubicBezTo>
                  <a:pt x="944180" y="631665"/>
                  <a:pt x="962953" y="635461"/>
                  <a:pt x="977972" y="646851"/>
                </a:cubicBezTo>
                <a:cubicBezTo>
                  <a:pt x="989236" y="658240"/>
                  <a:pt x="1004255" y="654444"/>
                  <a:pt x="1015520" y="643054"/>
                </a:cubicBezTo>
                <a:lnTo>
                  <a:pt x="1040138" y="631707"/>
                </a:lnTo>
                <a:lnTo>
                  <a:pt x="1039376" y="631361"/>
                </a:lnTo>
                <a:cubicBezTo>
                  <a:pt x="1021818" y="627910"/>
                  <a:pt x="1010474" y="622704"/>
                  <a:pt x="1016117" y="609499"/>
                </a:cubicBezTo>
                <a:cubicBezTo>
                  <a:pt x="1018705" y="604764"/>
                  <a:pt x="1012801" y="604029"/>
                  <a:pt x="1006896" y="603294"/>
                </a:cubicBezTo>
                <a:cubicBezTo>
                  <a:pt x="1000837" y="603803"/>
                  <a:pt x="993275" y="600333"/>
                  <a:pt x="992499" y="606558"/>
                </a:cubicBezTo>
                <a:cubicBezTo>
                  <a:pt x="991724" y="612783"/>
                  <a:pt x="992606" y="621743"/>
                  <a:pt x="980488" y="622762"/>
                </a:cubicBezTo>
                <a:cubicBezTo>
                  <a:pt x="968369" y="623781"/>
                  <a:pt x="963550" y="614331"/>
                  <a:pt x="954330" y="608125"/>
                </a:cubicBezTo>
                <a:cubicBezTo>
                  <a:pt x="950704" y="605145"/>
                  <a:pt x="945265" y="600674"/>
                  <a:pt x="939826" y="596204"/>
                </a:cubicBezTo>
                <a:cubicBezTo>
                  <a:pt x="930760" y="588753"/>
                  <a:pt x="919107" y="586037"/>
                  <a:pt x="906523" y="590792"/>
                </a:cubicBezTo>
                <a:cubicBezTo>
                  <a:pt x="885601" y="598300"/>
                  <a:pt x="863952" y="595604"/>
                  <a:pt x="842768" y="589172"/>
                </a:cubicBezTo>
                <a:cubicBezTo>
                  <a:pt x="825210" y="585721"/>
                  <a:pt x="811433" y="584005"/>
                  <a:pt x="795068" y="587024"/>
                </a:cubicBezTo>
                <a:cubicBezTo>
                  <a:pt x="782794" y="589288"/>
                  <a:pt x="775542" y="583328"/>
                  <a:pt x="774504" y="575612"/>
                </a:cubicBezTo>
                <a:cubicBezTo>
                  <a:pt x="773157" y="570387"/>
                  <a:pt x="784083" y="562898"/>
                  <a:pt x="768493" y="559692"/>
                </a:cubicBezTo>
                <a:cubicBezTo>
                  <a:pt x="754716" y="557976"/>
                  <a:pt x="740474" y="559995"/>
                  <a:pt x="733329" y="569219"/>
                </a:cubicBezTo>
                <a:cubicBezTo>
                  <a:pt x="726494" y="575954"/>
                  <a:pt x="727687" y="582424"/>
                  <a:pt x="726602" y="591139"/>
                </a:cubicBezTo>
                <a:cubicBezTo>
                  <a:pt x="717584" y="567258"/>
                  <a:pt x="691999" y="564072"/>
                  <a:pt x="662167" y="562884"/>
                </a:cubicBezTo>
                <a:cubicBezTo>
                  <a:pt x="644299" y="561923"/>
                  <a:pt x="628709" y="558717"/>
                  <a:pt x="612809" y="558001"/>
                </a:cubicBezTo>
                <a:cubicBezTo>
                  <a:pt x="581165" y="555324"/>
                  <a:pt x="551023" y="556627"/>
                  <a:pt x="525545" y="568625"/>
                </a:cubicBezTo>
                <a:cubicBezTo>
                  <a:pt x="514774" y="574870"/>
                  <a:pt x="505243" y="571154"/>
                  <a:pt x="498301" y="562703"/>
                </a:cubicBezTo>
                <a:cubicBezTo>
                  <a:pt x="474159" y="531881"/>
                  <a:pt x="444793" y="526959"/>
                  <a:pt x="404607" y="544712"/>
                </a:cubicBezTo>
                <a:cubicBezTo>
                  <a:pt x="393991" y="549711"/>
                  <a:pt x="382027" y="549485"/>
                  <a:pt x="370064" y="549259"/>
                </a:cubicBezTo>
                <a:cubicBezTo>
                  <a:pt x="348414" y="546563"/>
                  <a:pt x="328733" y="544111"/>
                  <a:pt x="311283" y="555845"/>
                </a:cubicBezTo>
                <a:cubicBezTo>
                  <a:pt x="304448" y="562580"/>
                  <a:pt x="297661" y="552885"/>
                  <a:pt x="292222" y="548414"/>
                </a:cubicBezTo>
                <a:cubicBezTo>
                  <a:pt x="288596" y="545434"/>
                  <a:pt x="289216" y="540454"/>
                  <a:pt x="289681" y="536719"/>
                </a:cubicBezTo>
                <a:cubicBezTo>
                  <a:pt x="291960" y="534474"/>
                  <a:pt x="290612" y="529249"/>
                  <a:pt x="286676" y="528758"/>
                </a:cubicBezTo>
                <a:cubicBezTo>
                  <a:pt x="271241" y="524307"/>
                  <a:pt x="257154" y="525081"/>
                  <a:pt x="242912" y="527100"/>
                </a:cubicBezTo>
                <a:cubicBezTo>
                  <a:pt x="234729" y="528610"/>
                  <a:pt x="232141" y="533345"/>
                  <a:pt x="231366" y="539570"/>
                </a:cubicBezTo>
                <a:cubicBezTo>
                  <a:pt x="227071" y="558000"/>
                  <a:pt x="216611" y="561754"/>
                  <a:pt x="187089" y="558077"/>
                </a:cubicBezTo>
                <a:cubicBezTo>
                  <a:pt x="179372" y="555852"/>
                  <a:pt x="175745" y="552871"/>
                  <a:pt x="180147" y="549626"/>
                </a:cubicBezTo>
                <a:cubicBezTo>
                  <a:pt x="191538" y="538402"/>
                  <a:pt x="178072" y="534196"/>
                  <a:pt x="166573" y="530235"/>
                </a:cubicBezTo>
                <a:cubicBezTo>
                  <a:pt x="153106" y="526029"/>
                  <a:pt x="139020" y="526803"/>
                  <a:pt x="127056" y="526577"/>
                </a:cubicBezTo>
                <a:cubicBezTo>
                  <a:pt x="113124" y="526106"/>
                  <a:pt x="99347" y="524390"/>
                  <a:pt x="85105" y="526410"/>
                </a:cubicBezTo>
                <a:cubicBezTo>
                  <a:pt x="74800" y="528919"/>
                  <a:pt x="69826" y="520713"/>
                  <a:pt x="68478" y="515488"/>
                </a:cubicBezTo>
                <a:cubicBezTo>
                  <a:pt x="67595" y="506528"/>
                  <a:pt x="61846" y="504548"/>
                  <a:pt x="49727" y="505567"/>
                </a:cubicBezTo>
                <a:cubicBezTo>
                  <a:pt x="45636" y="506321"/>
                  <a:pt x="41545" y="507076"/>
                  <a:pt x="35640" y="506341"/>
                </a:cubicBezTo>
                <a:cubicBezTo>
                  <a:pt x="29581" y="506850"/>
                  <a:pt x="21553" y="507115"/>
                  <a:pt x="16114" y="502644"/>
                </a:cubicBezTo>
                <a:cubicBezTo>
                  <a:pt x="12643" y="498419"/>
                  <a:pt x="20826" y="496910"/>
                  <a:pt x="23259" y="493420"/>
                </a:cubicBezTo>
                <a:cubicBezTo>
                  <a:pt x="32527" y="483195"/>
                  <a:pt x="27398" y="476235"/>
                  <a:pt x="0" y="471558"/>
                </a:cubicBezTo>
                <a:cubicBezTo>
                  <a:pt x="2946" y="447902"/>
                  <a:pt x="5738" y="425492"/>
                  <a:pt x="8684" y="401837"/>
                </a:cubicBezTo>
                <a:cubicBezTo>
                  <a:pt x="24584" y="402553"/>
                  <a:pt x="33804" y="408759"/>
                  <a:pt x="38468" y="419454"/>
                </a:cubicBezTo>
                <a:cubicBezTo>
                  <a:pt x="51111" y="446316"/>
                  <a:pt x="71985" y="455237"/>
                  <a:pt x="112898" y="447690"/>
                </a:cubicBezTo>
                <a:cubicBezTo>
                  <a:pt x="131231" y="444916"/>
                  <a:pt x="145318" y="444142"/>
                  <a:pt x="163031" y="446348"/>
                </a:cubicBezTo>
                <a:cubicBezTo>
                  <a:pt x="170749" y="448574"/>
                  <a:pt x="180589" y="449800"/>
                  <a:pt x="183177" y="445065"/>
                </a:cubicBezTo>
                <a:cubicBezTo>
                  <a:pt x="187734" y="440575"/>
                  <a:pt x="178204" y="436859"/>
                  <a:pt x="174578" y="433879"/>
                </a:cubicBezTo>
                <a:cubicBezTo>
                  <a:pt x="170951" y="430899"/>
                  <a:pt x="167170" y="429163"/>
                  <a:pt x="163544" y="426183"/>
                </a:cubicBezTo>
                <a:cubicBezTo>
                  <a:pt x="158105" y="421713"/>
                  <a:pt x="148730" y="416752"/>
                  <a:pt x="151318" y="412017"/>
                </a:cubicBezTo>
                <a:cubicBezTo>
                  <a:pt x="156030" y="406282"/>
                  <a:pt x="167838" y="407753"/>
                  <a:pt x="175711" y="408734"/>
                </a:cubicBezTo>
                <a:cubicBezTo>
                  <a:pt x="189643" y="409204"/>
                  <a:pt x="203419" y="410920"/>
                  <a:pt x="217041" y="413881"/>
                </a:cubicBezTo>
                <a:cubicBezTo>
                  <a:pt x="246408" y="418803"/>
                  <a:pt x="272768" y="415765"/>
                  <a:pt x="296123" y="404767"/>
                </a:cubicBezTo>
                <a:cubicBezTo>
                  <a:pt x="300370" y="402767"/>
                  <a:pt x="304306" y="403257"/>
                  <a:pt x="307932" y="406237"/>
                </a:cubicBezTo>
                <a:cubicBezTo>
                  <a:pt x="311558" y="409218"/>
                  <a:pt x="315494" y="409708"/>
                  <a:pt x="321399" y="410443"/>
                </a:cubicBezTo>
                <a:cubicBezTo>
                  <a:pt x="325335" y="410934"/>
                  <a:pt x="331084" y="412914"/>
                  <a:pt x="333362" y="410669"/>
                </a:cubicBezTo>
                <a:cubicBezTo>
                  <a:pt x="335796" y="407179"/>
                  <a:pt x="332015" y="405444"/>
                  <a:pt x="328233" y="403709"/>
                </a:cubicBezTo>
                <a:cubicBezTo>
                  <a:pt x="320826" y="398993"/>
                  <a:pt x="319478" y="393768"/>
                  <a:pt x="314194" y="388053"/>
                </a:cubicBezTo>
                <a:cubicBezTo>
                  <a:pt x="308755" y="383582"/>
                  <a:pt x="309376" y="378602"/>
                  <a:pt x="315745" y="375602"/>
                </a:cubicBezTo>
                <a:cubicBezTo>
                  <a:pt x="324238" y="371603"/>
                  <a:pt x="329987" y="373583"/>
                  <a:pt x="335426" y="378054"/>
                </a:cubicBezTo>
                <a:cubicBezTo>
                  <a:pt x="341175" y="380034"/>
                  <a:pt x="344802" y="383014"/>
                  <a:pt x="348428" y="385995"/>
                </a:cubicBezTo>
                <a:cubicBezTo>
                  <a:pt x="360964" y="397671"/>
                  <a:pt x="370339" y="402632"/>
                  <a:pt x="391106" y="396368"/>
                </a:cubicBezTo>
                <a:cubicBezTo>
                  <a:pt x="407781" y="390859"/>
                  <a:pt x="428965" y="397290"/>
                  <a:pt x="448181" y="403477"/>
                </a:cubicBezTo>
                <a:cubicBezTo>
                  <a:pt x="457867" y="405948"/>
                  <a:pt x="467087" y="412153"/>
                  <a:pt x="473922" y="405419"/>
                </a:cubicBezTo>
                <a:cubicBezTo>
                  <a:pt x="482725" y="398929"/>
                  <a:pt x="475317" y="394214"/>
                  <a:pt x="468065" y="388253"/>
                </a:cubicBezTo>
                <a:cubicBezTo>
                  <a:pt x="464439" y="385273"/>
                  <a:pt x="460813" y="382292"/>
                  <a:pt x="459155" y="379557"/>
                </a:cubicBezTo>
                <a:cubicBezTo>
                  <a:pt x="455839" y="374087"/>
                  <a:pt x="454336" y="370107"/>
                  <a:pt x="466300" y="370332"/>
                </a:cubicBezTo>
                <a:cubicBezTo>
                  <a:pt x="520214" y="370726"/>
                  <a:pt x="548901" y="349013"/>
                  <a:pt x="577743" y="326054"/>
                </a:cubicBezTo>
                <a:cubicBezTo>
                  <a:pt x="580021" y="323809"/>
                  <a:pt x="580487" y="320074"/>
                  <a:pt x="580952" y="316339"/>
                </a:cubicBezTo>
                <a:cubicBezTo>
                  <a:pt x="582348" y="305134"/>
                  <a:pt x="588562" y="303379"/>
                  <a:pt x="605965" y="308076"/>
                </a:cubicBezTo>
                <a:cubicBezTo>
                  <a:pt x="652114" y="322674"/>
                  <a:pt x="696343" y="320597"/>
                  <a:pt x="734405" y="303844"/>
                </a:cubicBezTo>
                <a:cubicBezTo>
                  <a:pt x="759883" y="291846"/>
                  <a:pt x="788522" y="286563"/>
                  <a:pt x="821360" y="295710"/>
                </a:cubicBezTo>
                <a:cubicBezTo>
                  <a:pt x="836794" y="300161"/>
                  <a:pt x="847720" y="292672"/>
                  <a:pt x="856523" y="286182"/>
                </a:cubicBezTo>
                <a:cubicBezTo>
                  <a:pt x="863203" y="280693"/>
                  <a:pt x="871386" y="279183"/>
                  <a:pt x="885007" y="282144"/>
                </a:cubicBezTo>
                <a:cubicBezTo>
                  <a:pt x="919968" y="290292"/>
                  <a:pt x="954201" y="288234"/>
                  <a:pt x="988589" y="284931"/>
                </a:cubicBezTo>
                <a:cubicBezTo>
                  <a:pt x="1026914" y="282119"/>
                  <a:pt x="1065549" y="276816"/>
                  <a:pt x="1107034" y="280719"/>
                </a:cubicBezTo>
                <a:cubicBezTo>
                  <a:pt x="1118842" y="282190"/>
                  <a:pt x="1129303" y="278436"/>
                  <a:pt x="1138106" y="271946"/>
                </a:cubicBezTo>
                <a:lnTo>
                  <a:pt x="1147858" y="267925"/>
                </a:lnTo>
                <a:lnTo>
                  <a:pt x="1135858" y="269896"/>
                </a:lnTo>
                <a:cubicBezTo>
                  <a:pt x="1113323" y="269896"/>
                  <a:pt x="1090788" y="268662"/>
                  <a:pt x="1072008" y="266194"/>
                </a:cubicBezTo>
                <a:cubicBezTo>
                  <a:pt x="1064497" y="266194"/>
                  <a:pt x="1053229" y="264960"/>
                  <a:pt x="1045717" y="266194"/>
                </a:cubicBezTo>
                <a:cubicBezTo>
                  <a:pt x="1034450" y="268662"/>
                  <a:pt x="1019426" y="267428"/>
                  <a:pt x="1008159" y="267428"/>
                </a:cubicBezTo>
                <a:cubicBezTo>
                  <a:pt x="996891" y="267428"/>
                  <a:pt x="981868" y="269896"/>
                  <a:pt x="970600" y="266194"/>
                </a:cubicBezTo>
                <a:cubicBezTo>
                  <a:pt x="963088" y="263726"/>
                  <a:pt x="959333" y="267428"/>
                  <a:pt x="951821" y="267428"/>
                </a:cubicBezTo>
                <a:cubicBezTo>
                  <a:pt x="906750" y="267428"/>
                  <a:pt x="857924" y="267428"/>
                  <a:pt x="809098" y="267428"/>
                </a:cubicBezTo>
                <a:cubicBezTo>
                  <a:pt x="779051" y="263726"/>
                  <a:pt x="749004" y="266194"/>
                  <a:pt x="718958" y="266194"/>
                </a:cubicBezTo>
                <a:cubicBezTo>
                  <a:pt x="711446" y="266194"/>
                  <a:pt x="703934" y="264960"/>
                  <a:pt x="700178" y="262492"/>
                </a:cubicBezTo>
                <a:cubicBezTo>
                  <a:pt x="711446" y="261258"/>
                  <a:pt x="722713" y="260024"/>
                  <a:pt x="733981" y="260024"/>
                </a:cubicBezTo>
                <a:cubicBezTo>
                  <a:pt x="749004" y="260024"/>
                  <a:pt x="764028" y="260024"/>
                  <a:pt x="779051" y="260024"/>
                </a:cubicBezTo>
                <a:cubicBezTo>
                  <a:pt x="786563" y="260024"/>
                  <a:pt x="801586" y="260024"/>
                  <a:pt x="797831" y="255088"/>
                </a:cubicBezTo>
                <a:cubicBezTo>
                  <a:pt x="797831" y="252620"/>
                  <a:pt x="805342" y="252620"/>
                  <a:pt x="809098" y="252620"/>
                </a:cubicBezTo>
                <a:cubicBezTo>
                  <a:pt x="831633" y="252620"/>
                  <a:pt x="854168" y="252620"/>
                  <a:pt x="876704" y="252620"/>
                </a:cubicBezTo>
                <a:cubicBezTo>
                  <a:pt x="880459" y="252620"/>
                  <a:pt x="884215" y="252620"/>
                  <a:pt x="887971" y="252620"/>
                </a:cubicBezTo>
                <a:cubicBezTo>
                  <a:pt x="891727" y="252620"/>
                  <a:pt x="891727" y="251386"/>
                  <a:pt x="891727" y="250152"/>
                </a:cubicBezTo>
                <a:cubicBezTo>
                  <a:pt x="891727" y="250152"/>
                  <a:pt x="891727" y="250152"/>
                  <a:pt x="891727" y="248918"/>
                </a:cubicBezTo>
                <a:cubicBezTo>
                  <a:pt x="891727" y="248918"/>
                  <a:pt x="887971" y="248918"/>
                  <a:pt x="887971" y="248918"/>
                </a:cubicBezTo>
                <a:cubicBezTo>
                  <a:pt x="861680" y="250152"/>
                  <a:pt x="835389" y="247684"/>
                  <a:pt x="809098" y="246450"/>
                </a:cubicBezTo>
                <a:cubicBezTo>
                  <a:pt x="790319" y="246450"/>
                  <a:pt x="775295" y="246450"/>
                  <a:pt x="756516" y="243982"/>
                </a:cubicBezTo>
                <a:cubicBezTo>
                  <a:pt x="752760" y="242748"/>
                  <a:pt x="749004" y="242748"/>
                  <a:pt x="749004" y="242748"/>
                </a:cubicBezTo>
                <a:cubicBezTo>
                  <a:pt x="726469" y="246450"/>
                  <a:pt x="707690" y="243982"/>
                  <a:pt x="685155" y="245216"/>
                </a:cubicBezTo>
                <a:cubicBezTo>
                  <a:pt x="677643" y="245216"/>
                  <a:pt x="666376" y="243982"/>
                  <a:pt x="655108" y="246450"/>
                </a:cubicBezTo>
                <a:cubicBezTo>
                  <a:pt x="647596" y="247684"/>
                  <a:pt x="640085" y="246450"/>
                  <a:pt x="636329" y="242748"/>
                </a:cubicBezTo>
                <a:cubicBezTo>
                  <a:pt x="628817" y="237812"/>
                  <a:pt x="628817" y="236578"/>
                  <a:pt x="643840" y="235344"/>
                </a:cubicBezTo>
                <a:cubicBezTo>
                  <a:pt x="658864" y="234110"/>
                  <a:pt x="662620" y="230408"/>
                  <a:pt x="677643" y="231642"/>
                </a:cubicBezTo>
                <a:cubicBezTo>
                  <a:pt x="688911" y="232876"/>
                  <a:pt x="700178" y="231642"/>
                  <a:pt x="711446" y="231642"/>
                </a:cubicBezTo>
                <a:cubicBezTo>
                  <a:pt x="715202" y="231642"/>
                  <a:pt x="718958" y="231642"/>
                  <a:pt x="726469" y="230408"/>
                </a:cubicBezTo>
                <a:cubicBezTo>
                  <a:pt x="711446" y="230408"/>
                  <a:pt x="700178" y="229174"/>
                  <a:pt x="688911" y="229174"/>
                </a:cubicBezTo>
                <a:cubicBezTo>
                  <a:pt x="688911" y="226706"/>
                  <a:pt x="685155" y="224238"/>
                  <a:pt x="696422" y="220536"/>
                </a:cubicBezTo>
                <a:cubicBezTo>
                  <a:pt x="700178" y="218068"/>
                  <a:pt x="707690" y="218068"/>
                  <a:pt x="718958" y="218068"/>
                </a:cubicBezTo>
                <a:cubicBezTo>
                  <a:pt x="722713" y="218068"/>
                  <a:pt x="726469" y="216834"/>
                  <a:pt x="722713" y="214366"/>
                </a:cubicBezTo>
                <a:cubicBezTo>
                  <a:pt x="718958" y="214366"/>
                  <a:pt x="718958" y="213132"/>
                  <a:pt x="715202" y="213132"/>
                </a:cubicBezTo>
                <a:cubicBezTo>
                  <a:pt x="696422" y="213132"/>
                  <a:pt x="677643" y="210664"/>
                  <a:pt x="662620" y="214366"/>
                </a:cubicBezTo>
                <a:cubicBezTo>
                  <a:pt x="651352" y="216834"/>
                  <a:pt x="636329" y="216834"/>
                  <a:pt x="628817" y="214366"/>
                </a:cubicBezTo>
                <a:cubicBezTo>
                  <a:pt x="621305" y="210664"/>
                  <a:pt x="610038" y="210664"/>
                  <a:pt x="595014" y="210664"/>
                </a:cubicBezTo>
                <a:cubicBezTo>
                  <a:pt x="583747" y="210664"/>
                  <a:pt x="572479" y="210664"/>
                  <a:pt x="572479" y="204494"/>
                </a:cubicBezTo>
                <a:cubicBezTo>
                  <a:pt x="572479" y="202026"/>
                  <a:pt x="561212" y="202026"/>
                  <a:pt x="553700" y="200792"/>
                </a:cubicBezTo>
                <a:cubicBezTo>
                  <a:pt x="546188" y="200792"/>
                  <a:pt x="538676" y="200792"/>
                  <a:pt x="534921" y="200792"/>
                </a:cubicBezTo>
                <a:cubicBezTo>
                  <a:pt x="519897" y="200792"/>
                  <a:pt x="516141" y="198324"/>
                  <a:pt x="527409" y="194622"/>
                </a:cubicBezTo>
                <a:cubicBezTo>
                  <a:pt x="531165" y="192154"/>
                  <a:pt x="534921" y="188452"/>
                  <a:pt x="546188" y="189686"/>
                </a:cubicBezTo>
                <a:cubicBezTo>
                  <a:pt x="561212" y="190920"/>
                  <a:pt x="576235" y="190920"/>
                  <a:pt x="591258" y="189686"/>
                </a:cubicBezTo>
                <a:cubicBezTo>
                  <a:pt x="610038" y="188452"/>
                  <a:pt x="625061" y="189686"/>
                  <a:pt x="640085" y="189686"/>
                </a:cubicBezTo>
                <a:cubicBezTo>
                  <a:pt x="655108" y="189686"/>
                  <a:pt x="666376" y="187218"/>
                  <a:pt x="681399" y="187218"/>
                </a:cubicBezTo>
                <a:cubicBezTo>
                  <a:pt x="692667" y="187218"/>
                  <a:pt x="696422" y="183516"/>
                  <a:pt x="696422" y="177346"/>
                </a:cubicBezTo>
                <a:cubicBezTo>
                  <a:pt x="692667" y="174878"/>
                  <a:pt x="707690" y="169942"/>
                  <a:pt x="715202" y="171176"/>
                </a:cubicBezTo>
                <a:cubicBezTo>
                  <a:pt x="730225" y="171176"/>
                  <a:pt x="741493" y="168708"/>
                  <a:pt x="756516" y="172410"/>
                </a:cubicBezTo>
                <a:cubicBezTo>
                  <a:pt x="764028" y="173644"/>
                  <a:pt x="775295" y="172410"/>
                  <a:pt x="775295" y="169942"/>
                </a:cubicBezTo>
                <a:cubicBezTo>
                  <a:pt x="775295" y="165006"/>
                  <a:pt x="782807" y="166240"/>
                  <a:pt x="790319" y="167474"/>
                </a:cubicBezTo>
                <a:cubicBezTo>
                  <a:pt x="812854" y="168708"/>
                  <a:pt x="812854" y="168708"/>
                  <a:pt x="835389" y="167474"/>
                </a:cubicBezTo>
                <a:cubicBezTo>
                  <a:pt x="850413" y="166240"/>
                  <a:pt x="865436" y="165006"/>
                  <a:pt x="880459" y="165006"/>
                </a:cubicBezTo>
                <a:cubicBezTo>
                  <a:pt x="899239" y="163772"/>
                  <a:pt x="921774" y="162538"/>
                  <a:pt x="940553" y="162538"/>
                </a:cubicBezTo>
                <a:cubicBezTo>
                  <a:pt x="944309" y="162538"/>
                  <a:pt x="944309" y="162538"/>
                  <a:pt x="948065" y="162538"/>
                </a:cubicBezTo>
                <a:cubicBezTo>
                  <a:pt x="951821" y="162538"/>
                  <a:pt x="948065" y="158836"/>
                  <a:pt x="955577" y="158836"/>
                </a:cubicBezTo>
                <a:cubicBezTo>
                  <a:pt x="963088" y="160070"/>
                  <a:pt x="966844" y="161303"/>
                  <a:pt x="970600" y="161303"/>
                </a:cubicBezTo>
                <a:cubicBezTo>
                  <a:pt x="981868" y="161303"/>
                  <a:pt x="989379" y="158836"/>
                  <a:pt x="996891" y="158836"/>
                </a:cubicBezTo>
                <a:cubicBezTo>
                  <a:pt x="1008159" y="158836"/>
                  <a:pt x="1015670" y="160070"/>
                  <a:pt x="1023182" y="158836"/>
                </a:cubicBezTo>
                <a:cubicBezTo>
                  <a:pt x="1030694" y="157601"/>
                  <a:pt x="1034450" y="157601"/>
                  <a:pt x="1041961" y="157601"/>
                </a:cubicBezTo>
                <a:cubicBezTo>
                  <a:pt x="1056985" y="157601"/>
                  <a:pt x="1072008" y="155133"/>
                  <a:pt x="1087032" y="155133"/>
                </a:cubicBezTo>
                <a:cubicBezTo>
                  <a:pt x="1090788" y="152665"/>
                  <a:pt x="1102055" y="153899"/>
                  <a:pt x="1109567" y="153899"/>
                </a:cubicBezTo>
                <a:cubicBezTo>
                  <a:pt x="1113323" y="153899"/>
                  <a:pt x="1117079" y="153899"/>
                  <a:pt x="1117079" y="153899"/>
                </a:cubicBezTo>
                <a:cubicBezTo>
                  <a:pt x="1143370" y="153899"/>
                  <a:pt x="1169661" y="153899"/>
                  <a:pt x="1195952" y="152665"/>
                </a:cubicBezTo>
                <a:lnTo>
                  <a:pt x="1240638" y="151931"/>
                </a:lnTo>
                <a:lnTo>
                  <a:pt x="1241451" y="148271"/>
                </a:lnTo>
                <a:cubicBezTo>
                  <a:pt x="1244039" y="143536"/>
                  <a:pt x="1250564" y="139291"/>
                  <a:pt x="1243312" y="133331"/>
                </a:cubicBezTo>
                <a:cubicBezTo>
                  <a:pt x="1235905" y="128615"/>
                  <a:pt x="1227412" y="132615"/>
                  <a:pt x="1221197" y="134369"/>
                </a:cubicBezTo>
                <a:cubicBezTo>
                  <a:pt x="1211047" y="135633"/>
                  <a:pt x="1200896" y="136898"/>
                  <a:pt x="1189553" y="131692"/>
                </a:cubicBezTo>
                <a:cubicBezTo>
                  <a:pt x="1115433" y="100966"/>
                  <a:pt x="1050282" y="110552"/>
                  <a:pt x="990833" y="138549"/>
                </a:cubicBezTo>
                <a:cubicBezTo>
                  <a:pt x="978094" y="144548"/>
                  <a:pt x="969911" y="146057"/>
                  <a:pt x="957065" y="136871"/>
                </a:cubicBezTo>
                <a:cubicBezTo>
                  <a:pt x="932875" y="122479"/>
                  <a:pt x="903354" y="118802"/>
                  <a:pt x="873212" y="120105"/>
                </a:cubicBezTo>
                <a:cubicBezTo>
                  <a:pt x="839134" y="120918"/>
                  <a:pt x="804435" y="126711"/>
                  <a:pt x="768544" y="126033"/>
                </a:cubicBezTo>
                <a:cubicBezTo>
                  <a:pt x="748553" y="126072"/>
                  <a:pt x="735086" y="121866"/>
                  <a:pt x="720272" y="112435"/>
                </a:cubicBezTo>
                <a:cubicBezTo>
                  <a:pt x="700173" y="97288"/>
                  <a:pt x="690178" y="97307"/>
                  <a:pt x="670604" y="110041"/>
                </a:cubicBezTo>
                <a:cubicBezTo>
                  <a:pt x="657710" y="117285"/>
                  <a:pt x="641500" y="119060"/>
                  <a:pt x="623632" y="118098"/>
                </a:cubicBezTo>
                <a:cubicBezTo>
                  <a:pt x="605609" y="118382"/>
                  <a:pt x="589398" y="120156"/>
                  <a:pt x="572568" y="126910"/>
                </a:cubicBezTo>
                <a:cubicBezTo>
                  <a:pt x="551491" y="135664"/>
                  <a:pt x="526526" y="127497"/>
                  <a:pt x="522793" y="109331"/>
                </a:cubicBezTo>
                <a:cubicBezTo>
                  <a:pt x="521600" y="102861"/>
                  <a:pt x="522376" y="96636"/>
                  <a:pt x="525119" y="90656"/>
                </a:cubicBezTo>
                <a:cubicBezTo>
                  <a:pt x="528638" y="78451"/>
                  <a:pt x="540912" y="76187"/>
                  <a:pt x="557849" y="84618"/>
                </a:cubicBezTo>
                <a:cubicBezTo>
                  <a:pt x="590067" y="98746"/>
                  <a:pt x="614149" y="97952"/>
                  <a:pt x="632530" y="78748"/>
                </a:cubicBezTo>
                <a:cubicBezTo>
                  <a:pt x="634653" y="77748"/>
                  <a:pt x="636932" y="75503"/>
                  <a:pt x="639210" y="73258"/>
                </a:cubicBezTo>
                <a:cubicBezTo>
                  <a:pt x="657126" y="57789"/>
                  <a:pt x="657126" y="57789"/>
                  <a:pt x="641429" y="39398"/>
                </a:cubicBezTo>
                <a:cubicBezTo>
                  <a:pt x="641584" y="38153"/>
                  <a:pt x="643552" y="38398"/>
                  <a:pt x="643707" y="37153"/>
                </a:cubicBezTo>
                <a:cubicBezTo>
                  <a:pt x="657174" y="41359"/>
                  <a:pt x="668207" y="49055"/>
                  <a:pt x="679395" y="55506"/>
                </a:cubicBezTo>
                <a:cubicBezTo>
                  <a:pt x="698146" y="65427"/>
                  <a:pt x="702237" y="64673"/>
                  <a:pt x="709692" y="52958"/>
                </a:cubicBezTo>
                <a:cubicBezTo>
                  <a:pt x="712436" y="46978"/>
                  <a:pt x="716837" y="43733"/>
                  <a:pt x="728646" y="45204"/>
                </a:cubicBezTo>
                <a:cubicBezTo>
                  <a:pt x="736518" y="46185"/>
                  <a:pt x="746824" y="43675"/>
                  <a:pt x="754851" y="43411"/>
                </a:cubicBezTo>
                <a:cubicBezTo>
                  <a:pt x="767125" y="41147"/>
                  <a:pt x="778779" y="43862"/>
                  <a:pt x="787844" y="51313"/>
                </a:cubicBezTo>
                <a:cubicBezTo>
                  <a:pt x="797064" y="57519"/>
                  <a:pt x="804937" y="58499"/>
                  <a:pt x="813430" y="54500"/>
                </a:cubicBezTo>
                <a:cubicBezTo>
                  <a:pt x="827827" y="51236"/>
                  <a:pt x="839790" y="51462"/>
                  <a:pt x="854915" y="58403"/>
                </a:cubicBezTo>
                <a:cubicBezTo>
                  <a:pt x="873821" y="67079"/>
                  <a:pt x="890496" y="61570"/>
                  <a:pt x="890234" y="47630"/>
                </a:cubicBezTo>
                <a:cubicBezTo>
                  <a:pt x="887693" y="35935"/>
                  <a:pt x="896031" y="33180"/>
                  <a:pt x="910273" y="31161"/>
                </a:cubicBezTo>
                <a:cubicBezTo>
                  <a:pt x="932542" y="28877"/>
                  <a:pt x="954036" y="32819"/>
                  <a:pt x="975996" y="33025"/>
                </a:cubicBezTo>
                <a:cubicBezTo>
                  <a:pt x="1036124" y="31665"/>
                  <a:pt x="1096253" y="30304"/>
                  <a:pt x="1156382" y="28943"/>
                </a:cubicBezTo>
                <a:cubicBezTo>
                  <a:pt x="1174405" y="28659"/>
                  <a:pt x="1183208" y="22169"/>
                  <a:pt x="1180822" y="92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61087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30245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25849" y="1225501"/>
            <a:ext cx="1620000" cy="1312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34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2148888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2145958" y="1225501"/>
            <a:ext cx="1620000" cy="131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3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3767531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3766067" y="1225501"/>
            <a:ext cx="1620000" cy="131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40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5386175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5386175" y="1225501"/>
            <a:ext cx="1620000" cy="1312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4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006285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006285" y="1225501"/>
            <a:ext cx="1620000" cy="131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F3637103-C571-4997-9073-EED1C52AF1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D0CF3EC-9183-4593-91A7-436AF26971E9}"/>
              </a:ext>
            </a:extLst>
          </p:cNvPr>
          <p:cNvSpPr/>
          <p:nvPr userDrawn="1"/>
        </p:nvSpPr>
        <p:spPr>
          <a:xfrm>
            <a:off x="0" y="4986958"/>
            <a:ext cx="7420032" cy="63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en-US" kern="1200" dirty="0">
              <a:solidFill>
                <a:prstClr val="white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7B3E274-014A-4DAB-A5AD-7CA4903EAC71}"/>
              </a:ext>
            </a:extLst>
          </p:cNvPr>
          <p:cNvGrpSpPr/>
          <p:nvPr userDrawn="1"/>
        </p:nvGrpSpPr>
        <p:grpSpPr>
          <a:xfrm>
            <a:off x="7438488" y="4686763"/>
            <a:ext cx="1601151" cy="404211"/>
            <a:chOff x="3459679" y="2564932"/>
            <a:chExt cx="5250757" cy="13255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DF8521B-6D15-44AF-8E10-A5BE79C6547D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22CE710-EF63-4402-A53B-1071D361AD73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080690A3-E029-4399-AEEC-CD07066E2FCB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B3158958-F7A4-42B4-8267-1E4963DC090A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1D9D1580-F870-438F-876B-6DE136D93DA8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7E2B788E-C456-4F55-ACC3-96B5B71C6E7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B08C0A6-AB4E-49FA-9C4A-FF43FD9D5739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Trapezoid 24">
              <a:extLst>
                <a:ext uri="{FF2B5EF4-FFF2-40B4-BE49-F238E27FC236}">
                  <a16:creationId xmlns:a16="http://schemas.microsoft.com/office/drawing/2014/main" xmlns="" id="{7A63E329-2343-47D6-B3FC-403923034956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640BD4CA-F4DE-42CB-8FC8-9FB49B73494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8" name="Round Same Side Corner Rectangle 4">
                <a:extLst>
                  <a:ext uri="{FF2B5EF4-FFF2-40B4-BE49-F238E27FC236}">
                    <a16:creationId xmlns:a16="http://schemas.microsoft.com/office/drawing/2014/main" xmlns="" id="{A669B15A-7FB5-4AE3-B506-9569DFB0BFE2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ound Same Side Corner Rectangle 6">
                <a:extLst>
                  <a:ext uri="{FF2B5EF4-FFF2-40B4-BE49-F238E27FC236}">
                    <a16:creationId xmlns:a16="http://schemas.microsoft.com/office/drawing/2014/main" xmlns="" id="{4CD8C06F-17B9-43F6-9D09-970B18BF3F3D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ound Same Side Corner Rectangle 8">
                <a:extLst>
                  <a:ext uri="{FF2B5EF4-FFF2-40B4-BE49-F238E27FC236}">
                    <a16:creationId xmlns:a16="http://schemas.microsoft.com/office/drawing/2014/main" xmlns="" id="{DA261A70-8B76-4F9B-9C5A-1452303E7F93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ame 1">
              <a:extLst>
                <a:ext uri="{FF2B5EF4-FFF2-40B4-BE49-F238E27FC236}">
                  <a16:creationId xmlns:a16="http://schemas.microsoft.com/office/drawing/2014/main" xmlns="" id="{D8344AF5-328B-411C-8A7C-0E4168725886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 dirty="0">
                <a:solidFill>
                  <a:prstClr val="black"/>
                </a:solidFill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xmlns="" id="{EA5D6195-2D8E-4779-BF55-A17BF95A467B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1260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596DD6E9-C48A-4A8F-A096-9DF42F2783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93230" y="0"/>
            <a:ext cx="6150770" cy="5143500"/>
          </a:xfrm>
          <a:custGeom>
            <a:avLst/>
            <a:gdLst>
              <a:gd name="connsiteX0" fmla="*/ 2105026 w 8201026"/>
              <a:gd name="connsiteY0" fmla="*/ 2757816 h 6858000"/>
              <a:gd name="connsiteX1" fmla="*/ 2105026 w 8201026"/>
              <a:gd name="connsiteY1" fmla="*/ 3629717 h 6858000"/>
              <a:gd name="connsiteX2" fmla="*/ 2074981 w 8201026"/>
              <a:gd name="connsiteY2" fmla="*/ 3636539 h 6858000"/>
              <a:gd name="connsiteX3" fmla="*/ 1618634 w 8201026"/>
              <a:gd name="connsiteY3" fmla="*/ 3827962 h 6858000"/>
              <a:gd name="connsiteX4" fmla="*/ 1100088 w 8201026"/>
              <a:gd name="connsiteY4" fmla="*/ 4341661 h 6858000"/>
              <a:gd name="connsiteX5" fmla="*/ 907856 w 8201026"/>
              <a:gd name="connsiteY5" fmla="*/ 5003974 h 6858000"/>
              <a:gd name="connsiteX6" fmla="*/ 1095241 w 8201026"/>
              <a:gd name="connsiteY6" fmla="*/ 5583899 h 6858000"/>
              <a:gd name="connsiteX7" fmla="*/ 1608940 w 8201026"/>
              <a:gd name="connsiteY7" fmla="*/ 5795517 h 6858000"/>
              <a:gd name="connsiteX8" fmla="*/ 2057844 w 8201026"/>
              <a:gd name="connsiteY8" fmla="*/ 5664898 h 6858000"/>
              <a:gd name="connsiteX9" fmla="*/ 2105026 w 8201026"/>
              <a:gd name="connsiteY9" fmla="*/ 5631104 h 6858000"/>
              <a:gd name="connsiteX10" fmla="*/ 2105026 w 8201026"/>
              <a:gd name="connsiteY10" fmla="*/ 6558974 h 6858000"/>
              <a:gd name="connsiteX11" fmla="*/ 1981844 w 8201026"/>
              <a:gd name="connsiteY11" fmla="*/ 6594839 h 6858000"/>
              <a:gd name="connsiteX12" fmla="*/ 1524940 w 8201026"/>
              <a:gd name="connsiteY12" fmla="*/ 6648450 h 6858000"/>
              <a:gd name="connsiteX13" fmla="*/ 423235 w 8201026"/>
              <a:gd name="connsiteY13" fmla="*/ 6220369 h 6858000"/>
              <a:gd name="connsiteX14" fmla="*/ 0 w 8201026"/>
              <a:gd name="connsiteY14" fmla="*/ 5104131 h 6858000"/>
              <a:gd name="connsiteX15" fmla="*/ 665548 w 8201026"/>
              <a:gd name="connsiteY15" fmla="*/ 3517805 h 6858000"/>
              <a:gd name="connsiteX16" fmla="*/ 1560476 w 8201026"/>
              <a:gd name="connsiteY16" fmla="*/ 2928188 h 6858000"/>
              <a:gd name="connsiteX17" fmla="*/ 2092751 w 8201026"/>
              <a:gd name="connsiteY17" fmla="*/ 2759780 h 6858000"/>
              <a:gd name="connsiteX18" fmla="*/ 2105026 w 8201026"/>
              <a:gd name="connsiteY18" fmla="*/ 0 h 6858000"/>
              <a:gd name="connsiteX19" fmla="*/ 8201026 w 8201026"/>
              <a:gd name="connsiteY19" fmla="*/ 0 h 6858000"/>
              <a:gd name="connsiteX20" fmla="*/ 8201026 w 8201026"/>
              <a:gd name="connsiteY20" fmla="*/ 6858000 h 6858000"/>
              <a:gd name="connsiteX21" fmla="*/ 2105026 w 8201026"/>
              <a:gd name="connsiteY21" fmla="*/ 6858000 h 6858000"/>
              <a:gd name="connsiteX22" fmla="*/ 2105026 w 8201026"/>
              <a:gd name="connsiteY22" fmla="*/ 6558974 h 6858000"/>
              <a:gd name="connsiteX23" fmla="*/ 2125060 w 8201026"/>
              <a:gd name="connsiteY23" fmla="*/ 6553141 h 6858000"/>
              <a:gd name="connsiteX24" fmla="*/ 2652488 w 8201026"/>
              <a:gd name="connsiteY24" fmla="*/ 6267215 h 6858000"/>
              <a:gd name="connsiteX25" fmla="*/ 3204952 w 8201026"/>
              <a:gd name="connsiteY25" fmla="*/ 5642056 h 6858000"/>
              <a:gd name="connsiteX26" fmla="*/ 3825265 w 8201026"/>
              <a:gd name="connsiteY26" fmla="*/ 4280275 h 6858000"/>
              <a:gd name="connsiteX27" fmla="*/ 4613578 w 8201026"/>
              <a:gd name="connsiteY27" fmla="*/ 2335335 h 6858000"/>
              <a:gd name="connsiteX28" fmla="*/ 4704042 w 8201026"/>
              <a:gd name="connsiteY28" fmla="*/ 2735956 h 6858000"/>
              <a:gd name="connsiteX29" fmla="*/ 5043277 w 8201026"/>
              <a:gd name="connsiteY29" fmla="*/ 3094571 h 6858000"/>
              <a:gd name="connsiteX30" fmla="*/ 5466512 w 8201026"/>
              <a:gd name="connsiteY30" fmla="*/ 2852263 h 6858000"/>
              <a:gd name="connsiteX31" fmla="*/ 6090054 w 8201026"/>
              <a:gd name="connsiteY31" fmla="*/ 2183486 h 6858000"/>
              <a:gd name="connsiteX32" fmla="*/ 5259741 w 8201026"/>
              <a:gd name="connsiteY32" fmla="*/ 4128426 h 6858000"/>
              <a:gd name="connsiteX33" fmla="*/ 5124048 w 8201026"/>
              <a:gd name="connsiteY33" fmla="*/ 4619510 h 6858000"/>
              <a:gd name="connsiteX34" fmla="*/ 5306588 w 8201026"/>
              <a:gd name="connsiteY34" fmla="*/ 5021742 h 6858000"/>
              <a:gd name="connsiteX35" fmla="*/ 5825132 w 8201026"/>
              <a:gd name="connsiteY35" fmla="*/ 5162282 h 6858000"/>
              <a:gd name="connsiteX36" fmla="*/ 6438982 w 8201026"/>
              <a:gd name="connsiteY36" fmla="*/ 5162282 h 6858000"/>
              <a:gd name="connsiteX37" fmla="*/ 6879985 w 8201026"/>
              <a:gd name="connsiteY37" fmla="*/ 5039511 h 6858000"/>
              <a:gd name="connsiteX38" fmla="*/ 7036680 w 8201026"/>
              <a:gd name="connsiteY38" fmla="*/ 4697047 h 6858000"/>
              <a:gd name="connsiteX39" fmla="*/ 6587602 w 8201026"/>
              <a:gd name="connsiteY39" fmla="*/ 4390124 h 6858000"/>
              <a:gd name="connsiteX40" fmla="*/ 6064211 w 8201026"/>
              <a:gd name="connsiteY40" fmla="*/ 4390124 h 6858000"/>
              <a:gd name="connsiteX41" fmla="*/ 7227296 w 8201026"/>
              <a:gd name="connsiteY41" fmla="*/ 1524402 h 6858000"/>
              <a:gd name="connsiteX42" fmla="*/ 7301608 w 8201026"/>
              <a:gd name="connsiteY42" fmla="*/ 1343480 h 6858000"/>
              <a:gd name="connsiteX43" fmla="*/ 7353301 w 8201026"/>
              <a:gd name="connsiteY43" fmla="*/ 1110860 h 6858000"/>
              <a:gd name="connsiteX44" fmla="*/ 7219220 w 8201026"/>
              <a:gd name="connsiteY44" fmla="*/ 824935 h 6858000"/>
              <a:gd name="connsiteX45" fmla="*/ 6891295 w 8201026"/>
              <a:gd name="connsiteY45" fmla="*/ 707010 h 6858000"/>
              <a:gd name="connsiteX46" fmla="*/ 6293596 w 8201026"/>
              <a:gd name="connsiteY46" fmla="*/ 1020401 h 6858000"/>
              <a:gd name="connsiteX47" fmla="*/ 5324356 w 8201026"/>
              <a:gd name="connsiteY47" fmla="*/ 1973486 h 6858000"/>
              <a:gd name="connsiteX48" fmla="*/ 5127277 w 8201026"/>
              <a:gd name="connsiteY48" fmla="*/ 1230402 h 6858000"/>
              <a:gd name="connsiteX49" fmla="*/ 4944738 w 8201026"/>
              <a:gd name="connsiteY49" fmla="*/ 823323 h 6858000"/>
              <a:gd name="connsiteX50" fmla="*/ 4658813 w 8201026"/>
              <a:gd name="connsiteY50" fmla="*/ 707010 h 6858000"/>
              <a:gd name="connsiteX51" fmla="*/ 4206500 w 8201026"/>
              <a:gd name="connsiteY51" fmla="*/ 1123787 h 6858000"/>
              <a:gd name="connsiteX52" fmla="*/ 2923874 w 8201026"/>
              <a:gd name="connsiteY52" fmla="*/ 4280275 h 6858000"/>
              <a:gd name="connsiteX53" fmla="*/ 2289021 w 8201026"/>
              <a:gd name="connsiteY53" fmla="*/ 5461134 h 6858000"/>
              <a:gd name="connsiteX54" fmla="*/ 2138084 w 8201026"/>
              <a:gd name="connsiteY54" fmla="*/ 5607426 h 6858000"/>
              <a:gd name="connsiteX55" fmla="*/ 2105026 w 8201026"/>
              <a:gd name="connsiteY55" fmla="*/ 5631104 h 6858000"/>
              <a:gd name="connsiteX56" fmla="*/ 2105026 w 8201026"/>
              <a:gd name="connsiteY56" fmla="*/ 3629717 h 6858000"/>
              <a:gd name="connsiteX57" fmla="*/ 2349801 w 8201026"/>
              <a:gd name="connsiteY57" fmla="*/ 3574145 h 6858000"/>
              <a:gd name="connsiteX58" fmla="*/ 2655717 w 8201026"/>
              <a:gd name="connsiteY58" fmla="*/ 3533962 h 6858000"/>
              <a:gd name="connsiteX59" fmla="*/ 3030488 w 8201026"/>
              <a:gd name="connsiteY59" fmla="*/ 3437034 h 6858000"/>
              <a:gd name="connsiteX60" fmla="*/ 3198494 w 8201026"/>
              <a:gd name="connsiteY60" fmla="*/ 3117185 h 6858000"/>
              <a:gd name="connsiteX61" fmla="*/ 3040181 w 8201026"/>
              <a:gd name="connsiteY61" fmla="*/ 2816721 h 6858000"/>
              <a:gd name="connsiteX62" fmla="*/ 2616946 w 8201026"/>
              <a:gd name="connsiteY62" fmla="*/ 2703643 h 6858000"/>
              <a:gd name="connsiteX63" fmla="*/ 2355859 w 8201026"/>
              <a:gd name="connsiteY63" fmla="*/ 2717677 h 6858000"/>
              <a:gd name="connsiteX64" fmla="*/ 2105026 w 8201026"/>
              <a:gd name="connsiteY64" fmla="*/ 2757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201026" h="6858000">
                <a:moveTo>
                  <a:pt x="2105026" y="2757816"/>
                </a:moveTo>
                <a:lnTo>
                  <a:pt x="2105026" y="3629717"/>
                </a:lnTo>
                <a:lnTo>
                  <a:pt x="2074981" y="3636539"/>
                </a:lnTo>
                <a:cubicBezTo>
                  <a:pt x="1902133" y="3685538"/>
                  <a:pt x="1750017" y="3749346"/>
                  <a:pt x="1618634" y="3827962"/>
                </a:cubicBezTo>
                <a:cubicBezTo>
                  <a:pt x="1401089" y="3959351"/>
                  <a:pt x="1228242" y="4130581"/>
                  <a:pt x="1100088" y="4341661"/>
                </a:cubicBezTo>
                <a:cubicBezTo>
                  <a:pt x="971933" y="4552741"/>
                  <a:pt x="907856" y="4773508"/>
                  <a:pt x="907856" y="5003974"/>
                </a:cubicBezTo>
                <a:cubicBezTo>
                  <a:pt x="907856" y="5249516"/>
                  <a:pt x="970316" y="5442823"/>
                  <a:pt x="1095241" y="5583899"/>
                </a:cubicBezTo>
                <a:cubicBezTo>
                  <a:pt x="1220167" y="5724981"/>
                  <a:pt x="1391396" y="5795517"/>
                  <a:pt x="1608940" y="5795517"/>
                </a:cubicBezTo>
                <a:cubicBezTo>
                  <a:pt x="1771826" y="5795517"/>
                  <a:pt x="1921462" y="5751977"/>
                  <a:pt x="2057844" y="5664898"/>
                </a:cubicBezTo>
                <a:lnTo>
                  <a:pt x="2105026" y="5631104"/>
                </a:lnTo>
                <a:lnTo>
                  <a:pt x="2105026" y="6558974"/>
                </a:lnTo>
                <a:lnTo>
                  <a:pt x="1981844" y="6594839"/>
                </a:lnTo>
                <a:cubicBezTo>
                  <a:pt x="1836358" y="6630580"/>
                  <a:pt x="1684056" y="6648450"/>
                  <a:pt x="1524940" y="6648450"/>
                </a:cubicBezTo>
                <a:cubicBezTo>
                  <a:pt x="1072627" y="6648450"/>
                  <a:pt x="705394" y="6505756"/>
                  <a:pt x="423235" y="6220369"/>
                </a:cubicBezTo>
                <a:cubicBezTo>
                  <a:pt x="141082" y="5934981"/>
                  <a:pt x="0" y="5562902"/>
                  <a:pt x="0" y="5104131"/>
                </a:cubicBezTo>
                <a:cubicBezTo>
                  <a:pt x="0" y="4503197"/>
                  <a:pt x="221849" y="3974428"/>
                  <a:pt x="665548" y="3517805"/>
                </a:cubicBezTo>
                <a:cubicBezTo>
                  <a:pt x="904626" y="3274418"/>
                  <a:pt x="1202937" y="3077877"/>
                  <a:pt x="1560476" y="2928188"/>
                </a:cubicBezTo>
                <a:cubicBezTo>
                  <a:pt x="1739246" y="2853340"/>
                  <a:pt x="1916672" y="2797204"/>
                  <a:pt x="2092751" y="2759780"/>
                </a:cubicBezTo>
                <a:close/>
                <a:moveTo>
                  <a:pt x="2105026" y="0"/>
                </a:moveTo>
                <a:lnTo>
                  <a:pt x="8201026" y="0"/>
                </a:lnTo>
                <a:lnTo>
                  <a:pt x="8201026" y="6858000"/>
                </a:lnTo>
                <a:lnTo>
                  <a:pt x="2105026" y="6858000"/>
                </a:lnTo>
                <a:lnTo>
                  <a:pt x="2105026" y="6558974"/>
                </a:lnTo>
                <a:lnTo>
                  <a:pt x="2125060" y="6553141"/>
                </a:lnTo>
                <a:cubicBezTo>
                  <a:pt x="2312985" y="6489602"/>
                  <a:pt x="2488794" y="6394293"/>
                  <a:pt x="2652488" y="6267215"/>
                </a:cubicBezTo>
                <a:cubicBezTo>
                  <a:pt x="2878644" y="6090597"/>
                  <a:pt x="3062801" y="5882214"/>
                  <a:pt x="3204952" y="5642056"/>
                </a:cubicBezTo>
                <a:cubicBezTo>
                  <a:pt x="3347109" y="5401903"/>
                  <a:pt x="3553880" y="4947972"/>
                  <a:pt x="3825265" y="4280275"/>
                </a:cubicBezTo>
                <a:lnTo>
                  <a:pt x="4613578" y="2335335"/>
                </a:lnTo>
                <a:lnTo>
                  <a:pt x="4704042" y="2735956"/>
                </a:lnTo>
                <a:cubicBezTo>
                  <a:pt x="4755735" y="2975034"/>
                  <a:pt x="4868814" y="3094571"/>
                  <a:pt x="5043277" y="3094571"/>
                </a:cubicBezTo>
                <a:cubicBezTo>
                  <a:pt x="5176816" y="3094571"/>
                  <a:pt x="5317898" y="3013800"/>
                  <a:pt x="5466512" y="2852263"/>
                </a:cubicBezTo>
                <a:lnTo>
                  <a:pt x="6090054" y="2183486"/>
                </a:lnTo>
                <a:lnTo>
                  <a:pt x="5259741" y="4128426"/>
                </a:lnTo>
                <a:cubicBezTo>
                  <a:pt x="5169278" y="4343815"/>
                  <a:pt x="5124048" y="4507506"/>
                  <a:pt x="5124048" y="4619510"/>
                </a:cubicBezTo>
                <a:cubicBezTo>
                  <a:pt x="5124048" y="4793974"/>
                  <a:pt x="5184896" y="4928050"/>
                  <a:pt x="5306588" y="5021742"/>
                </a:cubicBezTo>
                <a:cubicBezTo>
                  <a:pt x="5428278" y="5115435"/>
                  <a:pt x="5601130" y="5162282"/>
                  <a:pt x="5825132" y="5162282"/>
                </a:cubicBezTo>
                <a:lnTo>
                  <a:pt x="6438982" y="5162282"/>
                </a:lnTo>
                <a:cubicBezTo>
                  <a:pt x="6628522" y="5162282"/>
                  <a:pt x="6775525" y="5121362"/>
                  <a:pt x="6879985" y="5039511"/>
                </a:cubicBezTo>
                <a:cubicBezTo>
                  <a:pt x="6984450" y="4957665"/>
                  <a:pt x="7036680" y="4843512"/>
                  <a:pt x="7036680" y="4697047"/>
                </a:cubicBezTo>
                <a:cubicBezTo>
                  <a:pt x="7036680" y="4492430"/>
                  <a:pt x="6886986" y="4390124"/>
                  <a:pt x="6587602" y="4390124"/>
                </a:cubicBezTo>
                <a:lnTo>
                  <a:pt x="6064211" y="4390124"/>
                </a:lnTo>
                <a:lnTo>
                  <a:pt x="7227296" y="1524402"/>
                </a:lnTo>
                <a:lnTo>
                  <a:pt x="7301608" y="1343480"/>
                </a:lnTo>
                <a:cubicBezTo>
                  <a:pt x="7336070" y="1259480"/>
                  <a:pt x="7353301" y="1181938"/>
                  <a:pt x="7353301" y="1110860"/>
                </a:cubicBezTo>
                <a:cubicBezTo>
                  <a:pt x="7353301" y="998861"/>
                  <a:pt x="7308604" y="903551"/>
                  <a:pt x="7219220" y="824935"/>
                </a:cubicBezTo>
                <a:cubicBezTo>
                  <a:pt x="7129836" y="746318"/>
                  <a:pt x="7020524" y="707010"/>
                  <a:pt x="6891295" y="707010"/>
                </a:cubicBezTo>
                <a:cubicBezTo>
                  <a:pt x="6706064" y="707010"/>
                  <a:pt x="6506831" y="811476"/>
                  <a:pt x="6293596" y="1020401"/>
                </a:cubicBezTo>
                <a:lnTo>
                  <a:pt x="5324356" y="1973486"/>
                </a:lnTo>
                <a:lnTo>
                  <a:pt x="5127277" y="1230402"/>
                </a:lnTo>
                <a:cubicBezTo>
                  <a:pt x="5075584" y="1036552"/>
                  <a:pt x="5014736" y="900859"/>
                  <a:pt x="4944738" y="823323"/>
                </a:cubicBezTo>
                <a:cubicBezTo>
                  <a:pt x="4874740" y="745781"/>
                  <a:pt x="4779430" y="707010"/>
                  <a:pt x="4658813" y="707010"/>
                </a:cubicBezTo>
                <a:cubicBezTo>
                  <a:pt x="4469273" y="707010"/>
                  <a:pt x="4318504" y="845937"/>
                  <a:pt x="4206500" y="1123787"/>
                </a:cubicBezTo>
                <a:lnTo>
                  <a:pt x="2923874" y="4280275"/>
                </a:lnTo>
                <a:cubicBezTo>
                  <a:pt x="2693408" y="4844587"/>
                  <a:pt x="2481790" y="5238206"/>
                  <a:pt x="2289021" y="5461134"/>
                </a:cubicBezTo>
                <a:cubicBezTo>
                  <a:pt x="2240829" y="5516864"/>
                  <a:pt x="2190517" y="5565628"/>
                  <a:pt x="2138084" y="5607426"/>
                </a:cubicBezTo>
                <a:lnTo>
                  <a:pt x="2105026" y="5631104"/>
                </a:lnTo>
                <a:lnTo>
                  <a:pt x="2105026" y="3629717"/>
                </a:lnTo>
                <a:lnTo>
                  <a:pt x="2349801" y="3574145"/>
                </a:lnTo>
                <a:cubicBezTo>
                  <a:pt x="2446590" y="3557049"/>
                  <a:pt x="2548563" y="3543655"/>
                  <a:pt x="2655717" y="3533962"/>
                </a:cubicBezTo>
                <a:cubicBezTo>
                  <a:pt x="2840948" y="3516731"/>
                  <a:pt x="2965874" y="3484424"/>
                  <a:pt x="3030488" y="3437034"/>
                </a:cubicBezTo>
                <a:cubicBezTo>
                  <a:pt x="3142492" y="3355189"/>
                  <a:pt x="3198494" y="3248574"/>
                  <a:pt x="3198494" y="3117185"/>
                </a:cubicBezTo>
                <a:cubicBezTo>
                  <a:pt x="3198494" y="2992265"/>
                  <a:pt x="3145721" y="2892108"/>
                  <a:pt x="3040181" y="2816721"/>
                </a:cubicBezTo>
                <a:cubicBezTo>
                  <a:pt x="2934641" y="2741339"/>
                  <a:pt x="2793564" y="2703643"/>
                  <a:pt x="2616946" y="2703643"/>
                </a:cubicBezTo>
                <a:cubicBezTo>
                  <a:pt x="2530254" y="2703643"/>
                  <a:pt x="2443225" y="2708321"/>
                  <a:pt x="2355859" y="2717677"/>
                </a:cubicBezTo>
                <a:lnTo>
                  <a:pt x="2105026" y="27578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820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9FCCA3A-A18D-428D-936C-AE61C9E25B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420762" cy="5143500"/>
          </a:xfrm>
          <a:custGeom>
            <a:avLst/>
            <a:gdLst>
              <a:gd name="connsiteX0" fmla="*/ 0 w 7227683"/>
              <a:gd name="connsiteY0" fmla="*/ 0 h 6858000"/>
              <a:gd name="connsiteX1" fmla="*/ 40369 w 7227683"/>
              <a:gd name="connsiteY1" fmla="*/ 0 h 6858000"/>
              <a:gd name="connsiteX2" fmla="*/ 40423 w 7227683"/>
              <a:gd name="connsiteY2" fmla="*/ 2 h 6858000"/>
              <a:gd name="connsiteX3" fmla="*/ 6096000 w 7227683"/>
              <a:gd name="connsiteY3" fmla="*/ 2 h 6858000"/>
              <a:gd name="connsiteX4" fmla="*/ 6096000 w 7227683"/>
              <a:gd name="connsiteY4" fmla="*/ 2297317 h 6858000"/>
              <a:gd name="connsiteX5" fmla="*/ 7227683 w 7227683"/>
              <a:gd name="connsiteY5" fmla="*/ 3429000 h 6858000"/>
              <a:gd name="connsiteX6" fmla="*/ 6096000 w 7227683"/>
              <a:gd name="connsiteY6" fmla="*/ 4560683 h 6858000"/>
              <a:gd name="connsiteX7" fmla="*/ 6096000 w 7227683"/>
              <a:gd name="connsiteY7" fmla="*/ 6858000 h 6858000"/>
              <a:gd name="connsiteX8" fmla="*/ 0 w 722768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7683" h="6858000">
                <a:moveTo>
                  <a:pt x="0" y="0"/>
                </a:moveTo>
                <a:lnTo>
                  <a:pt x="40369" y="0"/>
                </a:lnTo>
                <a:lnTo>
                  <a:pt x="40423" y="2"/>
                </a:lnTo>
                <a:lnTo>
                  <a:pt x="6096000" y="2"/>
                </a:lnTo>
                <a:lnTo>
                  <a:pt x="6096000" y="2297317"/>
                </a:lnTo>
                <a:lnTo>
                  <a:pt x="7227683" y="3429000"/>
                </a:lnTo>
                <a:lnTo>
                  <a:pt x="6096000" y="4560683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481404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8">
            <a:extLst>
              <a:ext uri="{FF2B5EF4-FFF2-40B4-BE49-F238E27FC236}">
                <a16:creationId xmlns:a16="http://schemas.microsoft.com/office/drawing/2014/main" xmlns="" id="{3D1F6864-EF5F-47BF-BCDC-319394E2C9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38249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9144000" cy="5143499"/>
          </a:xfrm>
          <a:prstGeom prst="parallelogram">
            <a:avLst>
              <a:gd name="adj" fmla="val 90695"/>
            </a:avLst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1542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xmlns="" id="{4A0BA738-1393-424E-9EAA-4B8312B8172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990882" y="0"/>
            <a:ext cx="5088677" cy="4945043"/>
          </a:xfrm>
          <a:custGeom>
            <a:avLst/>
            <a:gdLst>
              <a:gd name="connsiteX0" fmla="*/ 3765937 w 6784903"/>
              <a:gd name="connsiteY0" fmla="*/ 6093108 h 6593390"/>
              <a:gd name="connsiteX1" fmla="*/ 4096124 w 6784903"/>
              <a:gd name="connsiteY1" fmla="*/ 6093108 h 6593390"/>
              <a:gd name="connsiteX2" fmla="*/ 4221194 w 6784903"/>
              <a:gd name="connsiteY2" fmla="*/ 6343249 h 6593390"/>
              <a:gd name="connsiteX3" fmla="*/ 4096124 w 6784903"/>
              <a:gd name="connsiteY3" fmla="*/ 6593390 h 6593390"/>
              <a:gd name="connsiteX4" fmla="*/ 3765937 w 6784903"/>
              <a:gd name="connsiteY4" fmla="*/ 6593390 h 6593390"/>
              <a:gd name="connsiteX5" fmla="*/ 3640866 w 6784903"/>
              <a:gd name="connsiteY5" fmla="*/ 6343249 h 6593390"/>
              <a:gd name="connsiteX6" fmla="*/ 3466441 w 6784903"/>
              <a:gd name="connsiteY6" fmla="*/ 5160578 h 6593390"/>
              <a:gd name="connsiteX7" fmla="*/ 4013845 w 6784903"/>
              <a:gd name="connsiteY7" fmla="*/ 5160578 h 6593390"/>
              <a:gd name="connsiteX8" fmla="*/ 4221194 w 6784903"/>
              <a:gd name="connsiteY8" fmla="*/ 5575276 h 6593390"/>
              <a:gd name="connsiteX9" fmla="*/ 4013845 w 6784903"/>
              <a:gd name="connsiteY9" fmla="*/ 5989974 h 6593390"/>
              <a:gd name="connsiteX10" fmla="*/ 3466441 w 6784903"/>
              <a:gd name="connsiteY10" fmla="*/ 5989974 h 6593390"/>
              <a:gd name="connsiteX11" fmla="*/ 3259092 w 6784903"/>
              <a:gd name="connsiteY11" fmla="*/ 5575276 h 6593390"/>
              <a:gd name="connsiteX12" fmla="*/ 6229611 w 6784903"/>
              <a:gd name="connsiteY12" fmla="*/ 4696709 h 6593390"/>
              <a:gd name="connsiteX13" fmla="*/ 6559798 w 6784903"/>
              <a:gd name="connsiteY13" fmla="*/ 4696709 h 6593390"/>
              <a:gd name="connsiteX14" fmla="*/ 6684868 w 6784903"/>
              <a:gd name="connsiteY14" fmla="*/ 4946850 h 6593390"/>
              <a:gd name="connsiteX15" fmla="*/ 6559798 w 6784903"/>
              <a:gd name="connsiteY15" fmla="*/ 5196991 h 6593390"/>
              <a:gd name="connsiteX16" fmla="*/ 6229611 w 6784903"/>
              <a:gd name="connsiteY16" fmla="*/ 5196991 h 6593390"/>
              <a:gd name="connsiteX17" fmla="*/ 6104540 w 6784903"/>
              <a:gd name="connsiteY17" fmla="*/ 4946850 h 6593390"/>
              <a:gd name="connsiteX18" fmla="*/ 2435186 w 6784903"/>
              <a:gd name="connsiteY18" fmla="*/ 4631749 h 6593390"/>
              <a:gd name="connsiteX19" fmla="*/ 3096422 w 6784903"/>
              <a:gd name="connsiteY19" fmla="*/ 4631749 h 6593390"/>
              <a:gd name="connsiteX20" fmla="*/ 3346890 w 6784903"/>
              <a:gd name="connsiteY20" fmla="*/ 5132685 h 6593390"/>
              <a:gd name="connsiteX21" fmla="*/ 3096422 w 6784903"/>
              <a:gd name="connsiteY21" fmla="*/ 5633621 h 6593390"/>
              <a:gd name="connsiteX22" fmla="*/ 2435186 w 6784903"/>
              <a:gd name="connsiteY22" fmla="*/ 5633621 h 6593390"/>
              <a:gd name="connsiteX23" fmla="*/ 2184718 w 6784903"/>
              <a:gd name="connsiteY23" fmla="*/ 5132685 h 6593390"/>
              <a:gd name="connsiteX24" fmla="*/ 3444958 w 6784903"/>
              <a:gd name="connsiteY24" fmla="*/ 4086739 h 6593390"/>
              <a:gd name="connsiteX25" fmla="*/ 4106194 w 6784903"/>
              <a:gd name="connsiteY25" fmla="*/ 4086739 h 6593390"/>
              <a:gd name="connsiteX26" fmla="*/ 4356662 w 6784903"/>
              <a:gd name="connsiteY26" fmla="*/ 4587675 h 6593390"/>
              <a:gd name="connsiteX27" fmla="*/ 4106194 w 6784903"/>
              <a:gd name="connsiteY27" fmla="*/ 5088611 h 6593390"/>
              <a:gd name="connsiteX28" fmla="*/ 3444958 w 6784903"/>
              <a:gd name="connsiteY28" fmla="*/ 5088611 h 6593390"/>
              <a:gd name="connsiteX29" fmla="*/ 3194490 w 6784903"/>
              <a:gd name="connsiteY29" fmla="*/ 4587675 h 6593390"/>
              <a:gd name="connsiteX30" fmla="*/ 1268770 w 6784903"/>
              <a:gd name="connsiteY30" fmla="*/ 4077356 h 6593390"/>
              <a:gd name="connsiteX31" fmla="*/ 1983697 w 6784903"/>
              <a:gd name="connsiteY31" fmla="*/ 4077356 h 6593390"/>
              <a:gd name="connsiteX32" fmla="*/ 2254502 w 6784903"/>
              <a:gd name="connsiteY32" fmla="*/ 4618967 h 6593390"/>
              <a:gd name="connsiteX33" fmla="*/ 1983697 w 6784903"/>
              <a:gd name="connsiteY33" fmla="*/ 5160578 h 6593390"/>
              <a:gd name="connsiteX34" fmla="*/ 1268770 w 6784903"/>
              <a:gd name="connsiteY34" fmla="*/ 5160578 h 6593390"/>
              <a:gd name="connsiteX35" fmla="*/ 997964 w 6784903"/>
              <a:gd name="connsiteY35" fmla="*/ 4618967 h 6593390"/>
              <a:gd name="connsiteX36" fmla="*/ 5930115 w 6784903"/>
              <a:gd name="connsiteY36" fmla="*/ 3764179 h 6593390"/>
              <a:gd name="connsiteX37" fmla="*/ 6477519 w 6784903"/>
              <a:gd name="connsiteY37" fmla="*/ 3764179 h 6593390"/>
              <a:gd name="connsiteX38" fmla="*/ 6684868 w 6784903"/>
              <a:gd name="connsiteY38" fmla="*/ 4178877 h 6593390"/>
              <a:gd name="connsiteX39" fmla="*/ 6477519 w 6784903"/>
              <a:gd name="connsiteY39" fmla="*/ 4593575 h 6593390"/>
              <a:gd name="connsiteX40" fmla="*/ 5930115 w 6784903"/>
              <a:gd name="connsiteY40" fmla="*/ 4593575 h 6593390"/>
              <a:gd name="connsiteX41" fmla="*/ 5722766 w 6784903"/>
              <a:gd name="connsiteY41" fmla="*/ 4178877 h 6593390"/>
              <a:gd name="connsiteX42" fmla="*/ 2343499 w 6784903"/>
              <a:gd name="connsiteY42" fmla="*/ 3363749 h 6593390"/>
              <a:gd name="connsiteX43" fmla="*/ 3118568 w 6784903"/>
              <a:gd name="connsiteY43" fmla="*/ 3363749 h 6593390"/>
              <a:gd name="connsiteX44" fmla="*/ 3412154 w 6784903"/>
              <a:gd name="connsiteY44" fmla="*/ 3950922 h 6593390"/>
              <a:gd name="connsiteX45" fmla="*/ 3118568 w 6784903"/>
              <a:gd name="connsiteY45" fmla="*/ 4538095 h 6593390"/>
              <a:gd name="connsiteX46" fmla="*/ 2343499 w 6784903"/>
              <a:gd name="connsiteY46" fmla="*/ 4538095 h 6593390"/>
              <a:gd name="connsiteX47" fmla="*/ 2049912 w 6784903"/>
              <a:gd name="connsiteY47" fmla="*/ 3950922 h 6593390"/>
              <a:gd name="connsiteX48" fmla="*/ 4891279 w 6784903"/>
              <a:gd name="connsiteY48" fmla="*/ 3210059 h 6593390"/>
              <a:gd name="connsiteX49" fmla="*/ 5552515 w 6784903"/>
              <a:gd name="connsiteY49" fmla="*/ 3210059 h 6593390"/>
              <a:gd name="connsiteX50" fmla="*/ 5802983 w 6784903"/>
              <a:gd name="connsiteY50" fmla="*/ 3710994 h 6593390"/>
              <a:gd name="connsiteX51" fmla="*/ 5552515 w 6784903"/>
              <a:gd name="connsiteY51" fmla="*/ 4211930 h 6593390"/>
              <a:gd name="connsiteX52" fmla="*/ 4891279 w 6784903"/>
              <a:gd name="connsiteY52" fmla="*/ 4211930 h 6593390"/>
              <a:gd name="connsiteX53" fmla="*/ 4640811 w 6784903"/>
              <a:gd name="connsiteY53" fmla="*/ 3710994 h 6593390"/>
              <a:gd name="connsiteX54" fmla="*/ 1099001 w 6784903"/>
              <a:gd name="connsiteY54" fmla="*/ 2682602 h 6593390"/>
              <a:gd name="connsiteX55" fmla="*/ 1937057 w 6784903"/>
              <a:gd name="connsiteY55" fmla="*/ 2682602 h 6593390"/>
              <a:gd name="connsiteX56" fmla="*/ 2254502 w 6784903"/>
              <a:gd name="connsiteY56" fmla="*/ 3317492 h 6593390"/>
              <a:gd name="connsiteX57" fmla="*/ 1937057 w 6784903"/>
              <a:gd name="connsiteY57" fmla="*/ 3952382 h 6593390"/>
              <a:gd name="connsiteX58" fmla="*/ 1099001 w 6784903"/>
              <a:gd name="connsiteY58" fmla="*/ 3952382 h 6593390"/>
              <a:gd name="connsiteX59" fmla="*/ 781556 w 6784903"/>
              <a:gd name="connsiteY59" fmla="*/ 3317492 h 6593390"/>
              <a:gd name="connsiteX60" fmla="*/ 3593219 w 6784903"/>
              <a:gd name="connsiteY60" fmla="*/ 2668447 h 6593390"/>
              <a:gd name="connsiteX61" fmla="*/ 4444356 w 6784903"/>
              <a:gd name="connsiteY61" fmla="*/ 2668447 h 6593390"/>
              <a:gd name="connsiteX62" fmla="*/ 4766756 w 6784903"/>
              <a:gd name="connsiteY62" fmla="*/ 3313248 h 6593390"/>
              <a:gd name="connsiteX63" fmla="*/ 4444356 w 6784903"/>
              <a:gd name="connsiteY63" fmla="*/ 3958049 h 6593390"/>
              <a:gd name="connsiteX64" fmla="*/ 3593219 w 6784903"/>
              <a:gd name="connsiteY64" fmla="*/ 3958049 h 6593390"/>
              <a:gd name="connsiteX65" fmla="*/ 3270818 w 6784903"/>
              <a:gd name="connsiteY65" fmla="*/ 3313248 h 6593390"/>
              <a:gd name="connsiteX66" fmla="*/ 5873199 w 6784903"/>
              <a:gd name="connsiteY66" fmla="*/ 2659173 h 6593390"/>
              <a:gd name="connsiteX67" fmla="*/ 6534435 w 6784903"/>
              <a:gd name="connsiteY67" fmla="*/ 2659173 h 6593390"/>
              <a:gd name="connsiteX68" fmla="*/ 6784903 w 6784903"/>
              <a:gd name="connsiteY68" fmla="*/ 3160110 h 6593390"/>
              <a:gd name="connsiteX69" fmla="*/ 6534435 w 6784903"/>
              <a:gd name="connsiteY69" fmla="*/ 3661045 h 6593390"/>
              <a:gd name="connsiteX70" fmla="*/ 5873199 w 6784903"/>
              <a:gd name="connsiteY70" fmla="*/ 3661045 h 6593390"/>
              <a:gd name="connsiteX71" fmla="*/ 5622731 w 6784903"/>
              <a:gd name="connsiteY71" fmla="*/ 3160110 h 6593390"/>
              <a:gd name="connsiteX72" fmla="*/ 331603 w 6784903"/>
              <a:gd name="connsiteY72" fmla="*/ 2077336 h 6593390"/>
              <a:gd name="connsiteX73" fmla="*/ 879007 w 6784903"/>
              <a:gd name="connsiteY73" fmla="*/ 2077336 h 6593390"/>
              <a:gd name="connsiteX74" fmla="*/ 1086356 w 6784903"/>
              <a:gd name="connsiteY74" fmla="*/ 2492034 h 6593390"/>
              <a:gd name="connsiteX75" fmla="*/ 879007 w 6784903"/>
              <a:gd name="connsiteY75" fmla="*/ 2906732 h 6593390"/>
              <a:gd name="connsiteX76" fmla="*/ 331603 w 6784903"/>
              <a:gd name="connsiteY76" fmla="*/ 2906732 h 6593390"/>
              <a:gd name="connsiteX77" fmla="*/ 124254 w 6784903"/>
              <a:gd name="connsiteY77" fmla="*/ 2492034 h 6593390"/>
              <a:gd name="connsiteX78" fmla="*/ 2346776 w 6784903"/>
              <a:gd name="connsiteY78" fmla="*/ 2016018 h 6593390"/>
              <a:gd name="connsiteX79" fmla="*/ 3184832 w 6784903"/>
              <a:gd name="connsiteY79" fmla="*/ 2016018 h 6593390"/>
              <a:gd name="connsiteX80" fmla="*/ 3502277 w 6784903"/>
              <a:gd name="connsiteY80" fmla="*/ 2650907 h 6593390"/>
              <a:gd name="connsiteX81" fmla="*/ 3184832 w 6784903"/>
              <a:gd name="connsiteY81" fmla="*/ 3285798 h 6593390"/>
              <a:gd name="connsiteX82" fmla="*/ 2346776 w 6784903"/>
              <a:gd name="connsiteY82" fmla="*/ 3285798 h 6593390"/>
              <a:gd name="connsiteX83" fmla="*/ 2029331 w 6784903"/>
              <a:gd name="connsiteY83" fmla="*/ 2650907 h 6593390"/>
              <a:gd name="connsiteX84" fmla="*/ 4789399 w 6784903"/>
              <a:gd name="connsiteY84" fmla="*/ 2014374 h 6593390"/>
              <a:gd name="connsiteX85" fmla="*/ 5504326 w 6784903"/>
              <a:gd name="connsiteY85" fmla="*/ 2014374 h 6593390"/>
              <a:gd name="connsiteX86" fmla="*/ 5775131 w 6784903"/>
              <a:gd name="connsiteY86" fmla="*/ 2555984 h 6593390"/>
              <a:gd name="connsiteX87" fmla="*/ 5504326 w 6784903"/>
              <a:gd name="connsiteY87" fmla="*/ 3097595 h 6593390"/>
              <a:gd name="connsiteX88" fmla="*/ 4789399 w 6784903"/>
              <a:gd name="connsiteY88" fmla="*/ 3097595 h 6593390"/>
              <a:gd name="connsiteX89" fmla="*/ 4518593 w 6784903"/>
              <a:gd name="connsiteY89" fmla="*/ 2555984 h 6593390"/>
              <a:gd name="connsiteX90" fmla="*/ 1221145 w 6784903"/>
              <a:gd name="connsiteY90" fmla="*/ 1514388 h 6593390"/>
              <a:gd name="connsiteX91" fmla="*/ 1936072 w 6784903"/>
              <a:gd name="connsiteY91" fmla="*/ 1514388 h 6593390"/>
              <a:gd name="connsiteX92" fmla="*/ 2206877 w 6784903"/>
              <a:gd name="connsiteY92" fmla="*/ 2055999 h 6593390"/>
              <a:gd name="connsiteX93" fmla="*/ 1936072 w 6784903"/>
              <a:gd name="connsiteY93" fmla="*/ 2597610 h 6593390"/>
              <a:gd name="connsiteX94" fmla="*/ 1221145 w 6784903"/>
              <a:gd name="connsiteY94" fmla="*/ 2597610 h 6593390"/>
              <a:gd name="connsiteX95" fmla="*/ 950339 w 6784903"/>
              <a:gd name="connsiteY95" fmla="*/ 2055999 h 6593390"/>
              <a:gd name="connsiteX96" fmla="*/ 547249 w 6784903"/>
              <a:gd name="connsiteY96" fmla="*/ 1479065 h 6593390"/>
              <a:gd name="connsiteX97" fmla="*/ 877436 w 6784903"/>
              <a:gd name="connsiteY97" fmla="*/ 1479065 h 6593390"/>
              <a:gd name="connsiteX98" fmla="*/ 1002506 w 6784903"/>
              <a:gd name="connsiteY98" fmla="*/ 1729206 h 6593390"/>
              <a:gd name="connsiteX99" fmla="*/ 877436 w 6784903"/>
              <a:gd name="connsiteY99" fmla="*/ 1979347 h 6593390"/>
              <a:gd name="connsiteX100" fmla="*/ 547249 w 6784903"/>
              <a:gd name="connsiteY100" fmla="*/ 1979347 h 6593390"/>
              <a:gd name="connsiteX101" fmla="*/ 422178 w 6784903"/>
              <a:gd name="connsiteY101" fmla="*/ 1729206 h 6593390"/>
              <a:gd name="connsiteX102" fmla="*/ 90919 w 6784903"/>
              <a:gd name="connsiteY102" fmla="*/ 1396400 h 6593390"/>
              <a:gd name="connsiteX103" fmla="*/ 330944 w 6784903"/>
              <a:gd name="connsiteY103" fmla="*/ 1396400 h 6593390"/>
              <a:gd name="connsiteX104" fmla="*/ 421863 w 6784903"/>
              <a:gd name="connsiteY104" fmla="*/ 1578237 h 6593390"/>
              <a:gd name="connsiteX105" fmla="*/ 330944 w 6784903"/>
              <a:gd name="connsiteY105" fmla="*/ 1760074 h 6593390"/>
              <a:gd name="connsiteX106" fmla="*/ 90919 w 6784903"/>
              <a:gd name="connsiteY106" fmla="*/ 1760074 h 6593390"/>
              <a:gd name="connsiteX107" fmla="*/ 0 w 6784903"/>
              <a:gd name="connsiteY107" fmla="*/ 1578237 h 6593390"/>
              <a:gd name="connsiteX108" fmla="*/ 3562675 w 6784903"/>
              <a:gd name="connsiteY108" fmla="*/ 1286205 h 6593390"/>
              <a:gd name="connsiteX109" fmla="*/ 4400731 w 6784903"/>
              <a:gd name="connsiteY109" fmla="*/ 1286205 h 6593390"/>
              <a:gd name="connsiteX110" fmla="*/ 4718176 w 6784903"/>
              <a:gd name="connsiteY110" fmla="*/ 1921095 h 6593390"/>
              <a:gd name="connsiteX111" fmla="*/ 4400731 w 6784903"/>
              <a:gd name="connsiteY111" fmla="*/ 2555984 h 6593390"/>
              <a:gd name="connsiteX112" fmla="*/ 3562675 w 6784903"/>
              <a:gd name="connsiteY112" fmla="*/ 2555984 h 6593390"/>
              <a:gd name="connsiteX113" fmla="*/ 3245230 w 6784903"/>
              <a:gd name="connsiteY113" fmla="*/ 1921095 h 6593390"/>
              <a:gd name="connsiteX114" fmla="*/ 2795277 w 6784903"/>
              <a:gd name="connsiteY114" fmla="*/ 680938 h 6593390"/>
              <a:gd name="connsiteX115" fmla="*/ 3342681 w 6784903"/>
              <a:gd name="connsiteY115" fmla="*/ 680938 h 6593390"/>
              <a:gd name="connsiteX116" fmla="*/ 3550030 w 6784903"/>
              <a:gd name="connsiteY116" fmla="*/ 1095636 h 6593390"/>
              <a:gd name="connsiteX117" fmla="*/ 3342681 w 6784903"/>
              <a:gd name="connsiteY117" fmla="*/ 1510335 h 6593390"/>
              <a:gd name="connsiteX118" fmla="*/ 2795277 w 6784903"/>
              <a:gd name="connsiteY118" fmla="*/ 1510335 h 6593390"/>
              <a:gd name="connsiteX119" fmla="*/ 2587928 w 6784903"/>
              <a:gd name="connsiteY119" fmla="*/ 1095636 h 6593390"/>
              <a:gd name="connsiteX120" fmla="*/ 4810450 w 6784903"/>
              <a:gd name="connsiteY120" fmla="*/ 619619 h 6593390"/>
              <a:gd name="connsiteX121" fmla="*/ 5648506 w 6784903"/>
              <a:gd name="connsiteY121" fmla="*/ 619619 h 6593390"/>
              <a:gd name="connsiteX122" fmla="*/ 5965951 w 6784903"/>
              <a:gd name="connsiteY122" fmla="*/ 1254509 h 6593390"/>
              <a:gd name="connsiteX123" fmla="*/ 5648506 w 6784903"/>
              <a:gd name="connsiteY123" fmla="*/ 1889400 h 6593390"/>
              <a:gd name="connsiteX124" fmla="*/ 4810450 w 6784903"/>
              <a:gd name="connsiteY124" fmla="*/ 1889400 h 6593390"/>
              <a:gd name="connsiteX125" fmla="*/ 4493005 w 6784903"/>
              <a:gd name="connsiteY125" fmla="*/ 1254509 h 6593390"/>
              <a:gd name="connsiteX126" fmla="*/ 3684819 w 6784903"/>
              <a:gd name="connsiteY126" fmla="*/ 117990 h 6593390"/>
              <a:gd name="connsiteX127" fmla="*/ 4399746 w 6784903"/>
              <a:gd name="connsiteY127" fmla="*/ 117990 h 6593390"/>
              <a:gd name="connsiteX128" fmla="*/ 4670551 w 6784903"/>
              <a:gd name="connsiteY128" fmla="*/ 659601 h 6593390"/>
              <a:gd name="connsiteX129" fmla="*/ 4399746 w 6784903"/>
              <a:gd name="connsiteY129" fmla="*/ 1201213 h 6593390"/>
              <a:gd name="connsiteX130" fmla="*/ 3684819 w 6784903"/>
              <a:gd name="connsiteY130" fmla="*/ 1201213 h 6593390"/>
              <a:gd name="connsiteX131" fmla="*/ 3414013 w 6784903"/>
              <a:gd name="connsiteY131" fmla="*/ 659601 h 6593390"/>
              <a:gd name="connsiteX132" fmla="*/ 3010923 w 6784903"/>
              <a:gd name="connsiteY132" fmla="*/ 82667 h 6593390"/>
              <a:gd name="connsiteX133" fmla="*/ 3341110 w 6784903"/>
              <a:gd name="connsiteY133" fmla="*/ 82667 h 6593390"/>
              <a:gd name="connsiteX134" fmla="*/ 3466180 w 6784903"/>
              <a:gd name="connsiteY134" fmla="*/ 332808 h 6593390"/>
              <a:gd name="connsiteX135" fmla="*/ 3341110 w 6784903"/>
              <a:gd name="connsiteY135" fmla="*/ 582949 h 6593390"/>
              <a:gd name="connsiteX136" fmla="*/ 3010923 w 6784903"/>
              <a:gd name="connsiteY136" fmla="*/ 582949 h 6593390"/>
              <a:gd name="connsiteX137" fmla="*/ 2885852 w 6784903"/>
              <a:gd name="connsiteY137" fmla="*/ 332808 h 6593390"/>
              <a:gd name="connsiteX138" fmla="*/ 2554593 w 6784903"/>
              <a:gd name="connsiteY138" fmla="*/ 0 h 6593390"/>
              <a:gd name="connsiteX139" fmla="*/ 2794618 w 6784903"/>
              <a:gd name="connsiteY139" fmla="*/ 0 h 6593390"/>
              <a:gd name="connsiteX140" fmla="*/ 2885536 w 6784903"/>
              <a:gd name="connsiteY140" fmla="*/ 181837 h 6593390"/>
              <a:gd name="connsiteX141" fmla="*/ 2794618 w 6784903"/>
              <a:gd name="connsiteY141" fmla="*/ 363674 h 6593390"/>
              <a:gd name="connsiteX142" fmla="*/ 2554593 w 6784903"/>
              <a:gd name="connsiteY142" fmla="*/ 363674 h 6593390"/>
              <a:gd name="connsiteX143" fmla="*/ 2463674 w 6784903"/>
              <a:gd name="connsiteY143" fmla="*/ 181837 h 659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784903" h="6593390">
                <a:moveTo>
                  <a:pt x="3765937" y="6093108"/>
                </a:moveTo>
                <a:lnTo>
                  <a:pt x="4096124" y="6093108"/>
                </a:lnTo>
                <a:lnTo>
                  <a:pt x="4221194" y="6343249"/>
                </a:lnTo>
                <a:lnTo>
                  <a:pt x="4096124" y="6593390"/>
                </a:lnTo>
                <a:lnTo>
                  <a:pt x="3765937" y="6593390"/>
                </a:lnTo>
                <a:lnTo>
                  <a:pt x="3640866" y="6343249"/>
                </a:lnTo>
                <a:close/>
                <a:moveTo>
                  <a:pt x="3466441" y="5160578"/>
                </a:moveTo>
                <a:lnTo>
                  <a:pt x="4013845" y="5160578"/>
                </a:lnTo>
                <a:lnTo>
                  <a:pt x="4221194" y="5575276"/>
                </a:lnTo>
                <a:lnTo>
                  <a:pt x="4013845" y="5989974"/>
                </a:lnTo>
                <a:lnTo>
                  <a:pt x="3466441" y="5989974"/>
                </a:lnTo>
                <a:lnTo>
                  <a:pt x="3259092" y="5575276"/>
                </a:lnTo>
                <a:close/>
                <a:moveTo>
                  <a:pt x="6229611" y="4696709"/>
                </a:moveTo>
                <a:lnTo>
                  <a:pt x="6559798" y="4696709"/>
                </a:lnTo>
                <a:lnTo>
                  <a:pt x="6684868" y="4946850"/>
                </a:lnTo>
                <a:lnTo>
                  <a:pt x="6559798" y="5196991"/>
                </a:lnTo>
                <a:lnTo>
                  <a:pt x="6229611" y="5196991"/>
                </a:lnTo>
                <a:lnTo>
                  <a:pt x="6104540" y="4946850"/>
                </a:lnTo>
                <a:close/>
                <a:moveTo>
                  <a:pt x="2435186" y="4631749"/>
                </a:moveTo>
                <a:lnTo>
                  <a:pt x="3096422" y="4631749"/>
                </a:lnTo>
                <a:lnTo>
                  <a:pt x="3346890" y="5132685"/>
                </a:lnTo>
                <a:lnTo>
                  <a:pt x="3096422" y="5633621"/>
                </a:lnTo>
                <a:lnTo>
                  <a:pt x="2435186" y="5633621"/>
                </a:lnTo>
                <a:lnTo>
                  <a:pt x="2184718" y="5132685"/>
                </a:lnTo>
                <a:close/>
                <a:moveTo>
                  <a:pt x="3444958" y="4086739"/>
                </a:moveTo>
                <a:lnTo>
                  <a:pt x="4106194" y="4086739"/>
                </a:lnTo>
                <a:lnTo>
                  <a:pt x="4356662" y="4587675"/>
                </a:lnTo>
                <a:lnTo>
                  <a:pt x="4106194" y="5088611"/>
                </a:lnTo>
                <a:lnTo>
                  <a:pt x="3444958" y="5088611"/>
                </a:lnTo>
                <a:lnTo>
                  <a:pt x="3194490" y="4587675"/>
                </a:lnTo>
                <a:close/>
                <a:moveTo>
                  <a:pt x="1268770" y="4077356"/>
                </a:moveTo>
                <a:lnTo>
                  <a:pt x="1983697" y="4077356"/>
                </a:lnTo>
                <a:lnTo>
                  <a:pt x="2254502" y="4618967"/>
                </a:lnTo>
                <a:lnTo>
                  <a:pt x="1983697" y="5160578"/>
                </a:lnTo>
                <a:lnTo>
                  <a:pt x="1268770" y="5160578"/>
                </a:lnTo>
                <a:lnTo>
                  <a:pt x="997964" y="4618967"/>
                </a:lnTo>
                <a:close/>
                <a:moveTo>
                  <a:pt x="5930115" y="3764179"/>
                </a:moveTo>
                <a:lnTo>
                  <a:pt x="6477519" y="3764179"/>
                </a:lnTo>
                <a:lnTo>
                  <a:pt x="6684868" y="4178877"/>
                </a:lnTo>
                <a:lnTo>
                  <a:pt x="6477519" y="4593575"/>
                </a:lnTo>
                <a:lnTo>
                  <a:pt x="5930115" y="4593575"/>
                </a:lnTo>
                <a:lnTo>
                  <a:pt x="5722766" y="4178877"/>
                </a:lnTo>
                <a:close/>
                <a:moveTo>
                  <a:pt x="2343499" y="3363749"/>
                </a:moveTo>
                <a:lnTo>
                  <a:pt x="3118568" y="3363749"/>
                </a:lnTo>
                <a:lnTo>
                  <a:pt x="3412154" y="3950922"/>
                </a:lnTo>
                <a:lnTo>
                  <a:pt x="3118568" y="4538095"/>
                </a:lnTo>
                <a:lnTo>
                  <a:pt x="2343499" y="4538095"/>
                </a:lnTo>
                <a:lnTo>
                  <a:pt x="2049912" y="3950922"/>
                </a:lnTo>
                <a:close/>
                <a:moveTo>
                  <a:pt x="4891279" y="3210059"/>
                </a:moveTo>
                <a:lnTo>
                  <a:pt x="5552515" y="3210059"/>
                </a:lnTo>
                <a:lnTo>
                  <a:pt x="5802983" y="3710994"/>
                </a:lnTo>
                <a:lnTo>
                  <a:pt x="5552515" y="4211930"/>
                </a:lnTo>
                <a:lnTo>
                  <a:pt x="4891279" y="4211930"/>
                </a:lnTo>
                <a:lnTo>
                  <a:pt x="4640811" y="3710994"/>
                </a:lnTo>
                <a:close/>
                <a:moveTo>
                  <a:pt x="1099001" y="2682602"/>
                </a:moveTo>
                <a:lnTo>
                  <a:pt x="1937057" y="2682602"/>
                </a:lnTo>
                <a:lnTo>
                  <a:pt x="2254502" y="3317492"/>
                </a:lnTo>
                <a:lnTo>
                  <a:pt x="1937057" y="3952382"/>
                </a:lnTo>
                <a:lnTo>
                  <a:pt x="1099001" y="3952382"/>
                </a:lnTo>
                <a:lnTo>
                  <a:pt x="781556" y="3317492"/>
                </a:lnTo>
                <a:close/>
                <a:moveTo>
                  <a:pt x="3593219" y="2668447"/>
                </a:moveTo>
                <a:lnTo>
                  <a:pt x="4444356" y="2668447"/>
                </a:lnTo>
                <a:lnTo>
                  <a:pt x="4766756" y="3313248"/>
                </a:lnTo>
                <a:lnTo>
                  <a:pt x="4444356" y="3958049"/>
                </a:lnTo>
                <a:lnTo>
                  <a:pt x="3593219" y="3958049"/>
                </a:lnTo>
                <a:lnTo>
                  <a:pt x="3270818" y="3313248"/>
                </a:lnTo>
                <a:close/>
                <a:moveTo>
                  <a:pt x="5873199" y="2659173"/>
                </a:moveTo>
                <a:lnTo>
                  <a:pt x="6534435" y="2659173"/>
                </a:lnTo>
                <a:lnTo>
                  <a:pt x="6784903" y="3160110"/>
                </a:lnTo>
                <a:lnTo>
                  <a:pt x="6534435" y="3661045"/>
                </a:lnTo>
                <a:lnTo>
                  <a:pt x="5873199" y="3661045"/>
                </a:lnTo>
                <a:lnTo>
                  <a:pt x="5622731" y="3160110"/>
                </a:lnTo>
                <a:close/>
                <a:moveTo>
                  <a:pt x="331603" y="2077336"/>
                </a:moveTo>
                <a:lnTo>
                  <a:pt x="879007" y="2077336"/>
                </a:lnTo>
                <a:lnTo>
                  <a:pt x="1086356" y="2492034"/>
                </a:lnTo>
                <a:lnTo>
                  <a:pt x="879007" y="2906732"/>
                </a:lnTo>
                <a:lnTo>
                  <a:pt x="331603" y="2906732"/>
                </a:lnTo>
                <a:lnTo>
                  <a:pt x="124254" y="2492034"/>
                </a:lnTo>
                <a:close/>
                <a:moveTo>
                  <a:pt x="2346776" y="2016018"/>
                </a:moveTo>
                <a:lnTo>
                  <a:pt x="3184832" y="2016018"/>
                </a:lnTo>
                <a:lnTo>
                  <a:pt x="3502277" y="2650907"/>
                </a:lnTo>
                <a:lnTo>
                  <a:pt x="3184832" y="3285798"/>
                </a:lnTo>
                <a:lnTo>
                  <a:pt x="2346776" y="3285798"/>
                </a:lnTo>
                <a:lnTo>
                  <a:pt x="2029331" y="2650907"/>
                </a:lnTo>
                <a:close/>
                <a:moveTo>
                  <a:pt x="4789399" y="2014374"/>
                </a:moveTo>
                <a:lnTo>
                  <a:pt x="5504326" y="2014374"/>
                </a:lnTo>
                <a:lnTo>
                  <a:pt x="5775131" y="2555984"/>
                </a:lnTo>
                <a:lnTo>
                  <a:pt x="5504326" y="3097595"/>
                </a:lnTo>
                <a:lnTo>
                  <a:pt x="4789399" y="3097595"/>
                </a:lnTo>
                <a:lnTo>
                  <a:pt x="4518593" y="2555984"/>
                </a:lnTo>
                <a:close/>
                <a:moveTo>
                  <a:pt x="1221145" y="1514388"/>
                </a:moveTo>
                <a:lnTo>
                  <a:pt x="1936072" y="1514388"/>
                </a:lnTo>
                <a:lnTo>
                  <a:pt x="2206877" y="2055999"/>
                </a:lnTo>
                <a:lnTo>
                  <a:pt x="1936072" y="2597610"/>
                </a:lnTo>
                <a:lnTo>
                  <a:pt x="1221145" y="2597610"/>
                </a:lnTo>
                <a:lnTo>
                  <a:pt x="950339" y="2055999"/>
                </a:lnTo>
                <a:close/>
                <a:moveTo>
                  <a:pt x="547249" y="1479065"/>
                </a:moveTo>
                <a:lnTo>
                  <a:pt x="877436" y="1479065"/>
                </a:lnTo>
                <a:lnTo>
                  <a:pt x="1002506" y="1729206"/>
                </a:lnTo>
                <a:lnTo>
                  <a:pt x="877436" y="1979347"/>
                </a:lnTo>
                <a:lnTo>
                  <a:pt x="547249" y="1979347"/>
                </a:lnTo>
                <a:lnTo>
                  <a:pt x="422178" y="1729206"/>
                </a:lnTo>
                <a:close/>
                <a:moveTo>
                  <a:pt x="90919" y="1396400"/>
                </a:moveTo>
                <a:lnTo>
                  <a:pt x="330944" y="1396400"/>
                </a:lnTo>
                <a:lnTo>
                  <a:pt x="421863" y="1578237"/>
                </a:lnTo>
                <a:lnTo>
                  <a:pt x="330944" y="1760074"/>
                </a:lnTo>
                <a:lnTo>
                  <a:pt x="90919" y="1760074"/>
                </a:lnTo>
                <a:lnTo>
                  <a:pt x="0" y="1578237"/>
                </a:lnTo>
                <a:close/>
                <a:moveTo>
                  <a:pt x="3562675" y="1286205"/>
                </a:moveTo>
                <a:lnTo>
                  <a:pt x="4400731" y="1286205"/>
                </a:lnTo>
                <a:lnTo>
                  <a:pt x="4718176" y="1921095"/>
                </a:lnTo>
                <a:lnTo>
                  <a:pt x="4400731" y="2555984"/>
                </a:lnTo>
                <a:lnTo>
                  <a:pt x="3562675" y="2555984"/>
                </a:lnTo>
                <a:lnTo>
                  <a:pt x="3245230" y="1921095"/>
                </a:lnTo>
                <a:close/>
                <a:moveTo>
                  <a:pt x="2795277" y="680938"/>
                </a:moveTo>
                <a:lnTo>
                  <a:pt x="3342681" y="680938"/>
                </a:lnTo>
                <a:lnTo>
                  <a:pt x="3550030" y="1095636"/>
                </a:lnTo>
                <a:lnTo>
                  <a:pt x="3342681" y="1510335"/>
                </a:lnTo>
                <a:lnTo>
                  <a:pt x="2795277" y="1510335"/>
                </a:lnTo>
                <a:lnTo>
                  <a:pt x="2587928" y="1095636"/>
                </a:lnTo>
                <a:close/>
                <a:moveTo>
                  <a:pt x="4810450" y="619619"/>
                </a:moveTo>
                <a:lnTo>
                  <a:pt x="5648506" y="619619"/>
                </a:lnTo>
                <a:lnTo>
                  <a:pt x="5965951" y="1254509"/>
                </a:lnTo>
                <a:lnTo>
                  <a:pt x="5648506" y="1889400"/>
                </a:lnTo>
                <a:lnTo>
                  <a:pt x="4810450" y="1889400"/>
                </a:lnTo>
                <a:lnTo>
                  <a:pt x="4493005" y="1254509"/>
                </a:lnTo>
                <a:close/>
                <a:moveTo>
                  <a:pt x="3684819" y="117990"/>
                </a:moveTo>
                <a:lnTo>
                  <a:pt x="4399746" y="117990"/>
                </a:lnTo>
                <a:lnTo>
                  <a:pt x="4670551" y="659601"/>
                </a:lnTo>
                <a:lnTo>
                  <a:pt x="4399746" y="1201213"/>
                </a:lnTo>
                <a:lnTo>
                  <a:pt x="3684819" y="1201213"/>
                </a:lnTo>
                <a:lnTo>
                  <a:pt x="3414013" y="659601"/>
                </a:lnTo>
                <a:close/>
                <a:moveTo>
                  <a:pt x="3010923" y="82667"/>
                </a:moveTo>
                <a:lnTo>
                  <a:pt x="3341110" y="82667"/>
                </a:lnTo>
                <a:lnTo>
                  <a:pt x="3466180" y="332808"/>
                </a:lnTo>
                <a:lnTo>
                  <a:pt x="3341110" y="582949"/>
                </a:lnTo>
                <a:lnTo>
                  <a:pt x="3010923" y="582949"/>
                </a:lnTo>
                <a:lnTo>
                  <a:pt x="2885852" y="332808"/>
                </a:lnTo>
                <a:close/>
                <a:moveTo>
                  <a:pt x="2554593" y="0"/>
                </a:moveTo>
                <a:lnTo>
                  <a:pt x="2794618" y="0"/>
                </a:lnTo>
                <a:lnTo>
                  <a:pt x="2885536" y="181837"/>
                </a:lnTo>
                <a:lnTo>
                  <a:pt x="2794618" y="363674"/>
                </a:lnTo>
                <a:lnTo>
                  <a:pt x="2554593" y="363674"/>
                </a:lnTo>
                <a:lnTo>
                  <a:pt x="2463674" y="181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lIns="68580" tIns="34290" rIns="68580" bIns="34290" anchor="ctr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3555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5094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3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220216"/>
            <a:ext cx="167418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You can Resize without losing quality</a:t>
            </a:r>
            <a:endParaRPr lang="ko-KR" altLang="en-US" sz="1100" b="1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You can Change Fill Color &amp;</a:t>
            </a:r>
          </a:p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Line Color</a:t>
            </a:r>
            <a:endParaRPr lang="ko-KR" altLang="en-US" sz="1100" b="1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4352482"/>
            <a:ext cx="167400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www.allppt.com</a:t>
            </a:r>
            <a:endParaRPr lang="ko-KR" altLang="en-US" sz="1100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3337744"/>
            <a:ext cx="2037972" cy="103874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2100" b="1" kern="1200" dirty="0">
                <a:solidFill>
                  <a:prstClr val="white"/>
                </a:solidFill>
                <a:ea typeface="Arial Unicode MS"/>
                <a:cs typeface="Arial" pitchFamily="34" charset="0"/>
              </a:rPr>
              <a:t>FREE </a:t>
            </a:r>
          </a:p>
          <a:p>
            <a:pPr defTabSz="685800">
              <a:buClrTx/>
              <a:buFontTx/>
              <a:buNone/>
            </a:pPr>
            <a:r>
              <a:rPr lang="en-US" altLang="ko-KR" sz="2100" b="1" kern="1200" dirty="0">
                <a:solidFill>
                  <a:prstClr val="white"/>
                </a:solidFill>
                <a:ea typeface="Arial Unicode MS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17466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B77183B-D91C-4877-8446-04AF82AD0211}"/>
              </a:ext>
            </a:extLst>
          </p:cNvPr>
          <p:cNvSpPr/>
          <p:nvPr userDrawn="1"/>
        </p:nvSpPr>
        <p:spPr>
          <a:xfrm>
            <a:off x="0" y="4986958"/>
            <a:ext cx="7420032" cy="63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en-US" kern="1200" dirty="0">
              <a:solidFill>
                <a:prstClr val="white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8F7C02-C4E1-41FB-B50E-9077B2D466F1}"/>
              </a:ext>
            </a:extLst>
          </p:cNvPr>
          <p:cNvGrpSpPr/>
          <p:nvPr/>
        </p:nvGrpSpPr>
        <p:grpSpPr>
          <a:xfrm>
            <a:off x="7438488" y="4686763"/>
            <a:ext cx="1601151" cy="404211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3" name="Trapezoid 24">
              <a:extLst>
                <a:ext uri="{FF2B5EF4-FFF2-40B4-BE49-F238E27FC236}">
                  <a16:creationId xmlns:a16="http://schemas.microsoft.com/office/drawing/2014/main" xmlns="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:a16="http://schemas.microsoft.com/office/drawing/2014/main" xmlns="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:a16="http://schemas.microsoft.com/office/drawing/2014/main" xmlns="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xmlns="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:a16="http://schemas.microsoft.com/office/drawing/2014/main" xmlns="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 dirty="0">
                <a:solidFill>
                  <a:prstClr val="black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xmlns="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22061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8475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B77183B-D91C-4877-8446-04AF82AD0211}"/>
              </a:ext>
            </a:extLst>
          </p:cNvPr>
          <p:cNvSpPr/>
          <p:nvPr userDrawn="1"/>
        </p:nvSpPr>
        <p:spPr>
          <a:xfrm>
            <a:off x="0" y="4986958"/>
            <a:ext cx="7420032" cy="63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en-US" kern="1200" dirty="0">
              <a:solidFill>
                <a:prstClr val="white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8F7C02-C4E1-41FB-B50E-9077B2D466F1}"/>
              </a:ext>
            </a:extLst>
          </p:cNvPr>
          <p:cNvGrpSpPr/>
          <p:nvPr/>
        </p:nvGrpSpPr>
        <p:grpSpPr>
          <a:xfrm>
            <a:off x="7438488" y="4686763"/>
            <a:ext cx="1601151" cy="404211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3" name="Trapezoid 24">
              <a:extLst>
                <a:ext uri="{FF2B5EF4-FFF2-40B4-BE49-F238E27FC236}">
                  <a16:creationId xmlns:a16="http://schemas.microsoft.com/office/drawing/2014/main" xmlns="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:a16="http://schemas.microsoft.com/office/drawing/2014/main" xmlns="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:a16="http://schemas.microsoft.com/office/drawing/2014/main" xmlns="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xmlns="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:a16="http://schemas.microsoft.com/office/drawing/2014/main" xmlns="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 dirty="0">
                <a:solidFill>
                  <a:prstClr val="black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xmlns="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79273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6BA39E4-4787-4A57-95AF-71D0542315A0}"/>
              </a:ext>
            </a:extLst>
          </p:cNvPr>
          <p:cNvGrpSpPr/>
          <p:nvPr userDrawn="1"/>
        </p:nvGrpSpPr>
        <p:grpSpPr>
          <a:xfrm flipV="1">
            <a:off x="4070521" y="857452"/>
            <a:ext cx="1002959" cy="165359"/>
            <a:chOff x="5809673" y="3008118"/>
            <a:chExt cx="2419398" cy="3988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C99468F-7C27-4A33-B8CC-5794F45C6159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DA484AE-33CE-4979-81A4-360C2226ECDF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88CA5D0-B787-4DFD-87F1-332795E33C1F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2618CF6-3DC5-4866-ACB7-14F89F22C719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471A078-94EE-430C-8990-77DD907780E6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90133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60368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700"/>
            <a:ext cx="9144000" cy="51462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 dirty="0">
              <a:solidFill>
                <a:prstClr val="white"/>
              </a:solidFill>
            </a:endParaRPr>
          </a:p>
        </p:txBody>
      </p:sp>
      <p:sp>
        <p:nvSpPr>
          <p:cNvPr id="124" name="Trapezoid 123"/>
          <p:cNvSpPr/>
          <p:nvPr userDrawn="1"/>
        </p:nvSpPr>
        <p:spPr>
          <a:xfrm>
            <a:off x="402264" y="-2700"/>
            <a:ext cx="3886426" cy="51435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30" name="Round Same Side Corner Rectangle 6">
            <a:extLst>
              <a:ext uri="{FF2B5EF4-FFF2-40B4-BE49-F238E27FC236}">
                <a16:creationId xmlns:a16="http://schemas.microsoft.com/office/drawing/2014/main" xmlns="" id="{A63F1A39-2E59-4862-90F3-AD41D3829929}"/>
              </a:ext>
            </a:extLst>
          </p:cNvPr>
          <p:cNvSpPr/>
          <p:nvPr userDrawn="1"/>
        </p:nvSpPr>
        <p:spPr>
          <a:xfrm rot="10800000">
            <a:off x="174757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1" name="Round Same Side Corner Rectangle 6">
            <a:extLst>
              <a:ext uri="{FF2B5EF4-FFF2-40B4-BE49-F238E27FC236}">
                <a16:creationId xmlns:a16="http://schemas.microsoft.com/office/drawing/2014/main" xmlns="" id="{75506DCC-9AFB-4D1E-8C6B-B75031C23490}"/>
              </a:ext>
            </a:extLst>
          </p:cNvPr>
          <p:cNvSpPr/>
          <p:nvPr userDrawn="1"/>
        </p:nvSpPr>
        <p:spPr>
          <a:xfrm rot="10800000">
            <a:off x="1364929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2" name="Round Same Side Corner Rectangle 6">
            <a:extLst>
              <a:ext uri="{FF2B5EF4-FFF2-40B4-BE49-F238E27FC236}">
                <a16:creationId xmlns:a16="http://schemas.microsoft.com/office/drawing/2014/main" xmlns="" id="{7E1186C2-4163-41C3-BA40-FC3F7F78F74E}"/>
              </a:ext>
            </a:extLst>
          </p:cNvPr>
          <p:cNvSpPr/>
          <p:nvPr userDrawn="1"/>
        </p:nvSpPr>
        <p:spPr>
          <a:xfrm rot="10800000">
            <a:off x="3745276" y="3410752"/>
            <a:ext cx="748847" cy="1615868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3" name="Round Same Side Corner Rectangle 6">
            <a:extLst>
              <a:ext uri="{FF2B5EF4-FFF2-40B4-BE49-F238E27FC236}">
                <a16:creationId xmlns:a16="http://schemas.microsoft.com/office/drawing/2014/main" xmlns="" id="{FFD8C746-2191-41DA-975C-4CDE68F32824}"/>
              </a:ext>
            </a:extLst>
          </p:cNvPr>
          <p:cNvSpPr/>
          <p:nvPr userDrawn="1"/>
        </p:nvSpPr>
        <p:spPr>
          <a:xfrm rot="10800000">
            <a:off x="2555101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xmlns="" id="{DEB821F8-4756-419A-A003-BF59C6854386}"/>
              </a:ext>
            </a:extLst>
          </p:cNvPr>
          <p:cNvSpPr/>
          <p:nvPr userDrawn="1"/>
        </p:nvSpPr>
        <p:spPr>
          <a:xfrm rot="3709911">
            <a:off x="1906340" y="160881"/>
            <a:ext cx="997568" cy="91386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white"/>
              </a:solidFill>
            </a:endParaRP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xmlns="" id="{28E19587-63C1-4D35-B862-D1E4D947E769}"/>
              </a:ext>
            </a:extLst>
          </p:cNvPr>
          <p:cNvSpPr/>
          <p:nvPr userDrawn="1"/>
        </p:nvSpPr>
        <p:spPr>
          <a:xfrm rot="19437896">
            <a:off x="1250776" y="1796741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xmlns="" id="{D01EAC9B-77E3-4F2A-B1A7-DA8703EA503E}"/>
              </a:ext>
            </a:extLst>
          </p:cNvPr>
          <p:cNvSpPr/>
          <p:nvPr userDrawn="1"/>
        </p:nvSpPr>
        <p:spPr>
          <a:xfrm rot="3709911">
            <a:off x="2078545" y="1416334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xmlns="" id="{6E6B823F-9505-482A-B8B1-DF126CEEDF7D}"/>
              </a:ext>
            </a:extLst>
          </p:cNvPr>
          <p:cNvSpPr/>
          <p:nvPr userDrawn="1"/>
        </p:nvSpPr>
        <p:spPr>
          <a:xfrm>
            <a:off x="1148887" y="578696"/>
            <a:ext cx="827768" cy="75830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xmlns="" id="{2D8F8763-74DE-48D8-82F2-4DED48BDB492}"/>
              </a:ext>
            </a:extLst>
          </p:cNvPr>
          <p:cNvSpPr/>
          <p:nvPr userDrawn="1"/>
        </p:nvSpPr>
        <p:spPr>
          <a:xfrm rot="19437896">
            <a:off x="-79960" y="221070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xmlns="" id="{2335DB93-B002-455A-922C-59CDE2F7860E}"/>
              </a:ext>
            </a:extLst>
          </p:cNvPr>
          <p:cNvSpPr/>
          <p:nvPr userDrawn="1"/>
        </p:nvSpPr>
        <p:spPr>
          <a:xfrm rot="19437896">
            <a:off x="2324370" y="425072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xmlns="" id="{7EDB26AF-D59B-4DAC-BFAB-D4CAACD5D1D3}"/>
              </a:ext>
            </a:extLst>
          </p:cNvPr>
          <p:cNvSpPr/>
          <p:nvPr userDrawn="1"/>
        </p:nvSpPr>
        <p:spPr>
          <a:xfrm rot="3709911">
            <a:off x="115073" y="1176255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xmlns="" id="{212DFC34-D15A-4488-BFA7-A702AFE4C877}"/>
              </a:ext>
            </a:extLst>
          </p:cNvPr>
          <p:cNvSpPr/>
          <p:nvPr userDrawn="1"/>
        </p:nvSpPr>
        <p:spPr>
          <a:xfrm rot="8100000">
            <a:off x="1025961" y="46515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xmlns="" id="{CF93B13D-A20E-4CD7-9A16-10EA50F4A5F5}"/>
              </a:ext>
            </a:extLst>
          </p:cNvPr>
          <p:cNvSpPr/>
          <p:nvPr userDrawn="1"/>
        </p:nvSpPr>
        <p:spPr>
          <a:xfrm rot="8100000">
            <a:off x="659472" y="950129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xmlns="" id="{6AA68F63-074F-4CD0-B095-61269FC12F01}"/>
              </a:ext>
            </a:extLst>
          </p:cNvPr>
          <p:cNvSpPr/>
          <p:nvPr userDrawn="1"/>
        </p:nvSpPr>
        <p:spPr>
          <a:xfrm rot="5157174">
            <a:off x="2531725" y="1323028"/>
            <a:ext cx="1135256" cy="103999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xmlns="" id="{443ADD24-71DF-40D3-95BC-47201FAB2C7D}"/>
              </a:ext>
            </a:extLst>
          </p:cNvPr>
          <p:cNvSpPr/>
          <p:nvPr userDrawn="1"/>
        </p:nvSpPr>
        <p:spPr>
          <a:xfrm rot="900000">
            <a:off x="2415754" y="210645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xmlns="" id="{6588E49C-5C36-4A73-AD43-6AE2961B8DDE}"/>
              </a:ext>
            </a:extLst>
          </p:cNvPr>
          <p:cNvSpPr/>
          <p:nvPr userDrawn="1"/>
        </p:nvSpPr>
        <p:spPr>
          <a:xfrm rot="900000">
            <a:off x="935391" y="254319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xmlns="" id="{C3F71828-438F-43CD-AC64-74D2828A0E90}"/>
              </a:ext>
            </a:extLst>
          </p:cNvPr>
          <p:cNvSpPr/>
          <p:nvPr userDrawn="1"/>
        </p:nvSpPr>
        <p:spPr>
          <a:xfrm rot="3709911">
            <a:off x="97855" y="2653677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xmlns="" id="{80C82425-1CFE-461A-B474-2D06AF206930}"/>
              </a:ext>
            </a:extLst>
          </p:cNvPr>
          <p:cNvSpPr/>
          <p:nvPr userDrawn="1"/>
        </p:nvSpPr>
        <p:spPr>
          <a:xfrm rot="19437896">
            <a:off x="31114" y="1742647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xmlns="" id="{6BD50034-4A1E-4917-A1D6-4075DB469CB3}"/>
              </a:ext>
            </a:extLst>
          </p:cNvPr>
          <p:cNvSpPr/>
          <p:nvPr userDrawn="1"/>
        </p:nvSpPr>
        <p:spPr>
          <a:xfrm rot="3709911">
            <a:off x="2901742" y="2523621"/>
            <a:ext cx="997568" cy="91386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white"/>
              </a:solidFill>
            </a:endParaRPr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xmlns="" id="{845997A6-F744-4590-8B08-A41D124DE9EF}"/>
              </a:ext>
            </a:extLst>
          </p:cNvPr>
          <p:cNvSpPr/>
          <p:nvPr userDrawn="1"/>
        </p:nvSpPr>
        <p:spPr>
          <a:xfrm rot="8100000">
            <a:off x="3563763" y="518592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xmlns="" id="{4CF0B8C1-B839-4BC7-8419-AE9A8FD050E8}"/>
              </a:ext>
            </a:extLst>
          </p:cNvPr>
          <p:cNvSpPr/>
          <p:nvPr userDrawn="1"/>
        </p:nvSpPr>
        <p:spPr>
          <a:xfrm rot="8100000">
            <a:off x="3197274" y="1422206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xmlns="" id="{3B35F268-30FF-4DB5-8968-9AC0F8A3334B}"/>
              </a:ext>
            </a:extLst>
          </p:cNvPr>
          <p:cNvSpPr/>
          <p:nvPr userDrawn="1"/>
        </p:nvSpPr>
        <p:spPr>
          <a:xfrm rot="19437896">
            <a:off x="3558248" y="1396454"/>
            <a:ext cx="974950" cy="89313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6" name="Oval 2">
            <a:extLst>
              <a:ext uri="{FF2B5EF4-FFF2-40B4-BE49-F238E27FC236}">
                <a16:creationId xmlns:a16="http://schemas.microsoft.com/office/drawing/2014/main" xmlns="" id="{182AE9B8-EA51-485B-A12B-D4038C532683}"/>
              </a:ext>
            </a:extLst>
          </p:cNvPr>
          <p:cNvSpPr/>
          <p:nvPr userDrawn="1"/>
        </p:nvSpPr>
        <p:spPr>
          <a:xfrm rot="900000">
            <a:off x="1490253" y="1921240"/>
            <a:ext cx="757115" cy="69358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7" name="Oval 2">
            <a:extLst>
              <a:ext uri="{FF2B5EF4-FFF2-40B4-BE49-F238E27FC236}">
                <a16:creationId xmlns:a16="http://schemas.microsoft.com/office/drawing/2014/main" xmlns="" id="{F414A7D9-B1E2-4BFC-95B2-9F786767E9F2}"/>
              </a:ext>
            </a:extLst>
          </p:cNvPr>
          <p:cNvSpPr/>
          <p:nvPr userDrawn="1"/>
        </p:nvSpPr>
        <p:spPr>
          <a:xfrm rot="3709911">
            <a:off x="1889928" y="2650473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8" name="Oval 2">
            <a:extLst>
              <a:ext uri="{FF2B5EF4-FFF2-40B4-BE49-F238E27FC236}">
                <a16:creationId xmlns:a16="http://schemas.microsoft.com/office/drawing/2014/main" xmlns="" id="{4EB703FD-2B5F-4AED-B451-A30CADDE2F31}"/>
              </a:ext>
            </a:extLst>
          </p:cNvPr>
          <p:cNvSpPr/>
          <p:nvPr userDrawn="1"/>
        </p:nvSpPr>
        <p:spPr>
          <a:xfrm rot="3709911">
            <a:off x="2544130" y="227170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61" name="Oval 2">
            <a:extLst>
              <a:ext uri="{FF2B5EF4-FFF2-40B4-BE49-F238E27FC236}">
                <a16:creationId xmlns:a16="http://schemas.microsoft.com/office/drawing/2014/main" xmlns="" id="{50BD6020-C4FF-4760-A425-86AA968DED12}"/>
              </a:ext>
            </a:extLst>
          </p:cNvPr>
          <p:cNvSpPr/>
          <p:nvPr userDrawn="1"/>
        </p:nvSpPr>
        <p:spPr>
          <a:xfrm rot="8100000">
            <a:off x="3764517" y="-20089"/>
            <a:ext cx="982562" cy="9001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63" name="Oval 2">
            <a:extLst>
              <a:ext uri="{FF2B5EF4-FFF2-40B4-BE49-F238E27FC236}">
                <a16:creationId xmlns:a16="http://schemas.microsoft.com/office/drawing/2014/main" xmlns="" id="{3EE70CB4-2D96-46EB-8977-1B1B79804844}"/>
              </a:ext>
            </a:extLst>
          </p:cNvPr>
          <p:cNvSpPr/>
          <p:nvPr userDrawn="1"/>
        </p:nvSpPr>
        <p:spPr>
          <a:xfrm rot="8100000">
            <a:off x="1452795" y="-58226"/>
            <a:ext cx="982562" cy="9001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72" name="Oval 2">
            <a:extLst>
              <a:ext uri="{FF2B5EF4-FFF2-40B4-BE49-F238E27FC236}">
                <a16:creationId xmlns:a16="http://schemas.microsoft.com/office/drawing/2014/main" xmlns="" id="{86DA3905-5344-46C3-A880-8671CA140E70}"/>
              </a:ext>
            </a:extLst>
          </p:cNvPr>
          <p:cNvSpPr/>
          <p:nvPr userDrawn="1"/>
        </p:nvSpPr>
        <p:spPr>
          <a:xfrm rot="900000">
            <a:off x="3817634" y="237818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75" name="Oval 2">
            <a:extLst>
              <a:ext uri="{FF2B5EF4-FFF2-40B4-BE49-F238E27FC236}">
                <a16:creationId xmlns:a16="http://schemas.microsoft.com/office/drawing/2014/main" xmlns="" id="{E5357039-4981-49B5-A9BC-C8EE3D049AAF}"/>
              </a:ext>
            </a:extLst>
          </p:cNvPr>
          <p:cNvSpPr/>
          <p:nvPr userDrawn="1"/>
        </p:nvSpPr>
        <p:spPr>
          <a:xfrm rot="900000">
            <a:off x="4055277" y="833228"/>
            <a:ext cx="752012" cy="68890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0" name="Oval 2">
            <a:extLst>
              <a:ext uri="{FF2B5EF4-FFF2-40B4-BE49-F238E27FC236}">
                <a16:creationId xmlns:a16="http://schemas.microsoft.com/office/drawing/2014/main" xmlns="" id="{11DA530B-C00F-4683-BEC9-A839D71312FA}"/>
              </a:ext>
            </a:extLst>
          </p:cNvPr>
          <p:cNvSpPr/>
          <p:nvPr userDrawn="1"/>
        </p:nvSpPr>
        <p:spPr>
          <a:xfrm rot="3709911">
            <a:off x="6107075" y="531722"/>
            <a:ext cx="997568" cy="91386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white"/>
              </a:solidFill>
            </a:endParaRPr>
          </a:p>
        </p:txBody>
      </p:sp>
      <p:sp>
        <p:nvSpPr>
          <p:cNvPr id="81" name="Oval 2">
            <a:extLst>
              <a:ext uri="{FF2B5EF4-FFF2-40B4-BE49-F238E27FC236}">
                <a16:creationId xmlns:a16="http://schemas.microsoft.com/office/drawing/2014/main" xmlns="" id="{1A082356-B1F6-4535-B5E4-18E1F0D65B29}"/>
              </a:ext>
            </a:extLst>
          </p:cNvPr>
          <p:cNvSpPr/>
          <p:nvPr userDrawn="1"/>
        </p:nvSpPr>
        <p:spPr>
          <a:xfrm rot="19437896">
            <a:off x="5451511" y="2167581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2" name="Oval 2">
            <a:extLst>
              <a:ext uri="{FF2B5EF4-FFF2-40B4-BE49-F238E27FC236}">
                <a16:creationId xmlns:a16="http://schemas.microsoft.com/office/drawing/2014/main" xmlns="" id="{DC785FC9-409C-46D7-9E50-8B54D1F5C686}"/>
              </a:ext>
            </a:extLst>
          </p:cNvPr>
          <p:cNvSpPr/>
          <p:nvPr userDrawn="1"/>
        </p:nvSpPr>
        <p:spPr>
          <a:xfrm rot="3709911">
            <a:off x="6279281" y="1787175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3" name="Oval 2">
            <a:extLst>
              <a:ext uri="{FF2B5EF4-FFF2-40B4-BE49-F238E27FC236}">
                <a16:creationId xmlns:a16="http://schemas.microsoft.com/office/drawing/2014/main" xmlns="" id="{9E28926F-5E44-49C1-B6BE-0E896F422420}"/>
              </a:ext>
            </a:extLst>
          </p:cNvPr>
          <p:cNvSpPr/>
          <p:nvPr userDrawn="1"/>
        </p:nvSpPr>
        <p:spPr>
          <a:xfrm>
            <a:off x="5349622" y="949537"/>
            <a:ext cx="827768" cy="75830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4" name="Oval 2">
            <a:extLst>
              <a:ext uri="{FF2B5EF4-FFF2-40B4-BE49-F238E27FC236}">
                <a16:creationId xmlns:a16="http://schemas.microsoft.com/office/drawing/2014/main" xmlns="" id="{4781A321-140D-4659-BF8B-C8F0459A607D}"/>
              </a:ext>
            </a:extLst>
          </p:cNvPr>
          <p:cNvSpPr/>
          <p:nvPr userDrawn="1"/>
        </p:nvSpPr>
        <p:spPr>
          <a:xfrm rot="19437896">
            <a:off x="6525105" y="795913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5" name="Oval 2">
            <a:extLst>
              <a:ext uri="{FF2B5EF4-FFF2-40B4-BE49-F238E27FC236}">
                <a16:creationId xmlns:a16="http://schemas.microsoft.com/office/drawing/2014/main" xmlns="" id="{9A0D302C-CB24-4586-ABBD-B34C82AC03CE}"/>
              </a:ext>
            </a:extLst>
          </p:cNvPr>
          <p:cNvSpPr/>
          <p:nvPr userDrawn="1"/>
        </p:nvSpPr>
        <p:spPr>
          <a:xfrm rot="3709911">
            <a:off x="4315808" y="1547096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xmlns="" id="{9581F6BD-EC04-4182-A089-8F5E688FE5A0}"/>
              </a:ext>
            </a:extLst>
          </p:cNvPr>
          <p:cNvSpPr/>
          <p:nvPr userDrawn="1"/>
        </p:nvSpPr>
        <p:spPr>
          <a:xfrm rot="8100000">
            <a:off x="5226696" y="417356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7" name="Oval 2">
            <a:extLst>
              <a:ext uri="{FF2B5EF4-FFF2-40B4-BE49-F238E27FC236}">
                <a16:creationId xmlns:a16="http://schemas.microsoft.com/office/drawing/2014/main" xmlns="" id="{66979805-A54A-49AC-8EF2-284A82BF61BB}"/>
              </a:ext>
            </a:extLst>
          </p:cNvPr>
          <p:cNvSpPr/>
          <p:nvPr userDrawn="1"/>
        </p:nvSpPr>
        <p:spPr>
          <a:xfrm rot="8100000">
            <a:off x="4860207" y="1320970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8" name="Oval 2">
            <a:extLst>
              <a:ext uri="{FF2B5EF4-FFF2-40B4-BE49-F238E27FC236}">
                <a16:creationId xmlns:a16="http://schemas.microsoft.com/office/drawing/2014/main" xmlns="" id="{3DC90682-259B-4FF5-A432-AEFA8C7231E8}"/>
              </a:ext>
            </a:extLst>
          </p:cNvPr>
          <p:cNvSpPr/>
          <p:nvPr userDrawn="1"/>
        </p:nvSpPr>
        <p:spPr>
          <a:xfrm rot="5157174">
            <a:off x="6732460" y="1693869"/>
            <a:ext cx="1135256" cy="103999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9" name="Oval 2">
            <a:extLst>
              <a:ext uri="{FF2B5EF4-FFF2-40B4-BE49-F238E27FC236}">
                <a16:creationId xmlns:a16="http://schemas.microsoft.com/office/drawing/2014/main" xmlns="" id="{C4C59401-DA11-4364-8292-66738EC61A54}"/>
              </a:ext>
            </a:extLst>
          </p:cNvPr>
          <p:cNvSpPr/>
          <p:nvPr userDrawn="1"/>
        </p:nvSpPr>
        <p:spPr>
          <a:xfrm rot="900000">
            <a:off x="6616489" y="247729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0" name="Oval 2">
            <a:extLst>
              <a:ext uri="{FF2B5EF4-FFF2-40B4-BE49-F238E27FC236}">
                <a16:creationId xmlns:a16="http://schemas.microsoft.com/office/drawing/2014/main" xmlns="" id="{A6776DA6-ADAF-4122-827B-86FE09B753EC}"/>
              </a:ext>
            </a:extLst>
          </p:cNvPr>
          <p:cNvSpPr/>
          <p:nvPr userDrawn="1"/>
        </p:nvSpPr>
        <p:spPr>
          <a:xfrm rot="900000">
            <a:off x="6786946" y="49389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1" name="Oval 2">
            <a:extLst>
              <a:ext uri="{FF2B5EF4-FFF2-40B4-BE49-F238E27FC236}">
                <a16:creationId xmlns:a16="http://schemas.microsoft.com/office/drawing/2014/main" xmlns="" id="{AE2E80A3-9393-4530-9F6B-61B1B4C85604}"/>
              </a:ext>
            </a:extLst>
          </p:cNvPr>
          <p:cNvSpPr/>
          <p:nvPr userDrawn="1"/>
        </p:nvSpPr>
        <p:spPr>
          <a:xfrm rot="3709911">
            <a:off x="4455494" y="2862502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2" name="Oval 2">
            <a:extLst>
              <a:ext uri="{FF2B5EF4-FFF2-40B4-BE49-F238E27FC236}">
                <a16:creationId xmlns:a16="http://schemas.microsoft.com/office/drawing/2014/main" xmlns="" id="{0AE7D6AC-D567-4A7D-BB82-7F020E5E71D1}"/>
              </a:ext>
            </a:extLst>
          </p:cNvPr>
          <p:cNvSpPr/>
          <p:nvPr userDrawn="1"/>
        </p:nvSpPr>
        <p:spPr>
          <a:xfrm rot="19437896">
            <a:off x="4231849" y="2113488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3" name="Oval 2">
            <a:extLst>
              <a:ext uri="{FF2B5EF4-FFF2-40B4-BE49-F238E27FC236}">
                <a16:creationId xmlns:a16="http://schemas.microsoft.com/office/drawing/2014/main" xmlns="" id="{B56681DA-9D88-4B22-B921-81303E32A8ED}"/>
              </a:ext>
            </a:extLst>
          </p:cNvPr>
          <p:cNvSpPr/>
          <p:nvPr userDrawn="1"/>
        </p:nvSpPr>
        <p:spPr>
          <a:xfrm rot="8100000">
            <a:off x="7764498" y="889433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4" name="Oval 2">
            <a:extLst>
              <a:ext uri="{FF2B5EF4-FFF2-40B4-BE49-F238E27FC236}">
                <a16:creationId xmlns:a16="http://schemas.microsoft.com/office/drawing/2014/main" xmlns="" id="{74FD78FD-473B-4B30-9754-1918941DA669}"/>
              </a:ext>
            </a:extLst>
          </p:cNvPr>
          <p:cNvSpPr/>
          <p:nvPr userDrawn="1"/>
        </p:nvSpPr>
        <p:spPr>
          <a:xfrm rot="8100000">
            <a:off x="7398009" y="1793047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5" name="Oval 2">
            <a:extLst>
              <a:ext uri="{FF2B5EF4-FFF2-40B4-BE49-F238E27FC236}">
                <a16:creationId xmlns:a16="http://schemas.microsoft.com/office/drawing/2014/main" xmlns="" id="{AAC9B54D-9216-4D7E-94C6-7CEEEAA05305}"/>
              </a:ext>
            </a:extLst>
          </p:cNvPr>
          <p:cNvSpPr/>
          <p:nvPr userDrawn="1"/>
        </p:nvSpPr>
        <p:spPr>
          <a:xfrm rot="19437896">
            <a:off x="7758983" y="1767295"/>
            <a:ext cx="974950" cy="89313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6" name="Oval 2">
            <a:extLst>
              <a:ext uri="{FF2B5EF4-FFF2-40B4-BE49-F238E27FC236}">
                <a16:creationId xmlns:a16="http://schemas.microsoft.com/office/drawing/2014/main" xmlns="" id="{C01AA50C-FF44-47BA-84D1-A3345F8B6FD2}"/>
              </a:ext>
            </a:extLst>
          </p:cNvPr>
          <p:cNvSpPr/>
          <p:nvPr userDrawn="1"/>
        </p:nvSpPr>
        <p:spPr>
          <a:xfrm rot="900000">
            <a:off x="5690988" y="2292081"/>
            <a:ext cx="757115" cy="69358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xmlns="" id="{128CB1AF-92AE-49BF-94D8-75DE08510796}"/>
              </a:ext>
            </a:extLst>
          </p:cNvPr>
          <p:cNvSpPr/>
          <p:nvPr userDrawn="1"/>
        </p:nvSpPr>
        <p:spPr>
          <a:xfrm rot="3709911">
            <a:off x="7741483" y="156666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8" name="Oval 2">
            <a:extLst>
              <a:ext uri="{FF2B5EF4-FFF2-40B4-BE49-F238E27FC236}">
                <a16:creationId xmlns:a16="http://schemas.microsoft.com/office/drawing/2014/main" xmlns="" id="{80958B31-EE7F-4458-8D19-C793103117BA}"/>
              </a:ext>
            </a:extLst>
          </p:cNvPr>
          <p:cNvSpPr/>
          <p:nvPr userDrawn="1"/>
        </p:nvSpPr>
        <p:spPr>
          <a:xfrm rot="3709911">
            <a:off x="6744865" y="598010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9" name="Oval 2">
            <a:extLst>
              <a:ext uri="{FF2B5EF4-FFF2-40B4-BE49-F238E27FC236}">
                <a16:creationId xmlns:a16="http://schemas.microsoft.com/office/drawing/2014/main" xmlns="" id="{A241C97F-5AE0-4C3E-9EC9-60FD191185C6}"/>
              </a:ext>
            </a:extLst>
          </p:cNvPr>
          <p:cNvSpPr/>
          <p:nvPr userDrawn="1"/>
        </p:nvSpPr>
        <p:spPr>
          <a:xfrm rot="900000">
            <a:off x="8218606" y="2690570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0" name="Oval 2">
            <a:extLst>
              <a:ext uri="{FF2B5EF4-FFF2-40B4-BE49-F238E27FC236}">
                <a16:creationId xmlns:a16="http://schemas.microsoft.com/office/drawing/2014/main" xmlns="" id="{5A020C5F-B87D-40B9-B406-A080D65C5BF1}"/>
              </a:ext>
            </a:extLst>
          </p:cNvPr>
          <p:cNvSpPr/>
          <p:nvPr userDrawn="1"/>
        </p:nvSpPr>
        <p:spPr>
          <a:xfrm rot="900000">
            <a:off x="8256012" y="1204068"/>
            <a:ext cx="752012" cy="68890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1" name="Oval 2">
            <a:extLst>
              <a:ext uri="{FF2B5EF4-FFF2-40B4-BE49-F238E27FC236}">
                <a16:creationId xmlns:a16="http://schemas.microsoft.com/office/drawing/2014/main" xmlns="" id="{F1B50547-68CF-4D1D-AA64-6E0D7A6D7299}"/>
              </a:ext>
            </a:extLst>
          </p:cNvPr>
          <p:cNvSpPr/>
          <p:nvPr userDrawn="1"/>
        </p:nvSpPr>
        <p:spPr>
          <a:xfrm rot="19437896">
            <a:off x="4923130" y="601136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2" name="Oval 2">
            <a:extLst>
              <a:ext uri="{FF2B5EF4-FFF2-40B4-BE49-F238E27FC236}">
                <a16:creationId xmlns:a16="http://schemas.microsoft.com/office/drawing/2014/main" xmlns="" id="{4E89952A-824E-4B4C-963E-C52E790B7C08}"/>
              </a:ext>
            </a:extLst>
          </p:cNvPr>
          <p:cNvSpPr/>
          <p:nvPr userDrawn="1"/>
        </p:nvSpPr>
        <p:spPr>
          <a:xfrm rot="900000">
            <a:off x="4454748" y="39258"/>
            <a:ext cx="757115" cy="69358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3" name="Oval 2">
            <a:extLst>
              <a:ext uri="{FF2B5EF4-FFF2-40B4-BE49-F238E27FC236}">
                <a16:creationId xmlns:a16="http://schemas.microsoft.com/office/drawing/2014/main" xmlns="" id="{35A6149A-9121-4093-BB29-6274808CCFFE}"/>
              </a:ext>
            </a:extLst>
          </p:cNvPr>
          <p:cNvSpPr/>
          <p:nvPr userDrawn="1"/>
        </p:nvSpPr>
        <p:spPr>
          <a:xfrm rot="5157174">
            <a:off x="4667794" y="215794"/>
            <a:ext cx="1135256" cy="103999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4" name="Oval 2">
            <a:extLst>
              <a:ext uri="{FF2B5EF4-FFF2-40B4-BE49-F238E27FC236}">
                <a16:creationId xmlns:a16="http://schemas.microsoft.com/office/drawing/2014/main" xmlns="" id="{B8086D41-5E5D-4335-986C-A50CDC5DA2D6}"/>
              </a:ext>
            </a:extLst>
          </p:cNvPr>
          <p:cNvSpPr/>
          <p:nvPr userDrawn="1"/>
        </p:nvSpPr>
        <p:spPr>
          <a:xfrm rot="8100000">
            <a:off x="5597302" y="-163854"/>
            <a:ext cx="1213168" cy="111136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5" name="Oval 2">
            <a:extLst>
              <a:ext uri="{FF2B5EF4-FFF2-40B4-BE49-F238E27FC236}">
                <a16:creationId xmlns:a16="http://schemas.microsoft.com/office/drawing/2014/main" xmlns="" id="{96E9F1D1-F86B-4A0A-9649-F4401DDECF4A}"/>
              </a:ext>
            </a:extLst>
          </p:cNvPr>
          <p:cNvSpPr/>
          <p:nvPr userDrawn="1"/>
        </p:nvSpPr>
        <p:spPr>
          <a:xfrm rot="8100000">
            <a:off x="8481952" y="356693"/>
            <a:ext cx="801179" cy="7339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6" name="Round Same Side Corner Rectangle 6">
            <a:extLst>
              <a:ext uri="{FF2B5EF4-FFF2-40B4-BE49-F238E27FC236}">
                <a16:creationId xmlns:a16="http://schemas.microsoft.com/office/drawing/2014/main" xmlns="" id="{A3375275-560B-442E-B781-DE31B3913F4C}"/>
              </a:ext>
            </a:extLst>
          </p:cNvPr>
          <p:cNvSpPr/>
          <p:nvPr userDrawn="1"/>
        </p:nvSpPr>
        <p:spPr>
          <a:xfrm rot="10800000">
            <a:off x="4544959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7" name="Round Same Side Corner Rectangle 6">
            <a:extLst>
              <a:ext uri="{FF2B5EF4-FFF2-40B4-BE49-F238E27FC236}">
                <a16:creationId xmlns:a16="http://schemas.microsoft.com/office/drawing/2014/main" xmlns="" id="{30BE70AC-15A6-4011-BF38-1EFE55CB0F01}"/>
              </a:ext>
            </a:extLst>
          </p:cNvPr>
          <p:cNvSpPr/>
          <p:nvPr userDrawn="1"/>
        </p:nvSpPr>
        <p:spPr>
          <a:xfrm rot="10800000">
            <a:off x="5735131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8" name="Round Same Side Corner Rectangle 6">
            <a:extLst>
              <a:ext uri="{FF2B5EF4-FFF2-40B4-BE49-F238E27FC236}">
                <a16:creationId xmlns:a16="http://schemas.microsoft.com/office/drawing/2014/main" xmlns="" id="{E7139256-4FFF-47FB-85F9-EDE7EA43DB44}"/>
              </a:ext>
            </a:extLst>
          </p:cNvPr>
          <p:cNvSpPr/>
          <p:nvPr userDrawn="1"/>
        </p:nvSpPr>
        <p:spPr>
          <a:xfrm rot="10800000">
            <a:off x="6925303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9" name="Round Same Side Corner Rectangle 6">
            <a:extLst>
              <a:ext uri="{FF2B5EF4-FFF2-40B4-BE49-F238E27FC236}">
                <a16:creationId xmlns:a16="http://schemas.microsoft.com/office/drawing/2014/main" xmlns="" id="{83B66B17-5B31-42F4-B9C7-2F4B6601413E}"/>
              </a:ext>
            </a:extLst>
          </p:cNvPr>
          <p:cNvSpPr/>
          <p:nvPr userDrawn="1"/>
        </p:nvSpPr>
        <p:spPr>
          <a:xfrm rot="10800000">
            <a:off x="8142065" y="3418078"/>
            <a:ext cx="748847" cy="1615868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C34150EA-9630-48C8-89B6-28D1B3BCA21C}"/>
              </a:ext>
            </a:extLst>
          </p:cNvPr>
          <p:cNvSpPr/>
          <p:nvPr userDrawn="1"/>
        </p:nvSpPr>
        <p:spPr>
          <a:xfrm>
            <a:off x="3625900" y="0"/>
            <a:ext cx="5518100" cy="5143500"/>
          </a:xfrm>
          <a:prstGeom prst="rect">
            <a:avLst/>
          </a:prstGeom>
          <a:gradFill flip="none" rotWithShape="1">
            <a:gsLst>
              <a:gs pos="53000">
                <a:srgbClr val="F3F3F3">
                  <a:alpha val="50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en-US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734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7355457" y="0"/>
            <a:ext cx="17885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A9BB1F4B-B25A-4413-A9F8-698D3557FB80}"/>
              </a:ext>
            </a:extLst>
          </p:cNvPr>
          <p:cNvSpPr/>
          <p:nvPr/>
        </p:nvSpPr>
        <p:spPr>
          <a:xfrm>
            <a:off x="5965299" y="1182521"/>
            <a:ext cx="2764712" cy="3349865"/>
          </a:xfrm>
          <a:custGeom>
            <a:avLst/>
            <a:gdLst>
              <a:gd name="connsiteX0" fmla="*/ 2600325 w 3686283"/>
              <a:gd name="connsiteY0" fmla="*/ 147528 h 4466486"/>
              <a:gd name="connsiteX1" fmla="*/ 2730818 w 3686283"/>
              <a:gd name="connsiteY1" fmla="*/ 275163 h 4466486"/>
              <a:gd name="connsiteX2" fmla="*/ 2600325 w 3686283"/>
              <a:gd name="connsiteY2" fmla="*/ 147528 h 4466486"/>
              <a:gd name="connsiteX3" fmla="*/ 1847850 w 3686283"/>
              <a:gd name="connsiteY3" fmla="*/ 10 h 4466486"/>
              <a:gd name="connsiteX4" fmla="*/ 2013585 w 3686283"/>
              <a:gd name="connsiteY4" fmla="*/ 28466 h 4466486"/>
              <a:gd name="connsiteX5" fmla="*/ 2286000 w 3686283"/>
              <a:gd name="connsiteY5" fmla="*/ 58946 h 4466486"/>
              <a:gd name="connsiteX6" fmla="*/ 2541270 w 3686283"/>
              <a:gd name="connsiteY6" fmla="*/ 109428 h 4466486"/>
              <a:gd name="connsiteX7" fmla="*/ 2574608 w 3686283"/>
              <a:gd name="connsiteY7" fmla="*/ 121811 h 4466486"/>
              <a:gd name="connsiteX8" fmla="*/ 2751773 w 3686283"/>
              <a:gd name="connsiteY8" fmla="*/ 214203 h 4466486"/>
              <a:gd name="connsiteX9" fmla="*/ 2498408 w 3686283"/>
              <a:gd name="connsiteY9" fmla="*/ 34181 h 4466486"/>
              <a:gd name="connsiteX10" fmla="*/ 2518410 w 3686283"/>
              <a:gd name="connsiteY10" fmla="*/ 32276 h 4466486"/>
              <a:gd name="connsiteX11" fmla="*/ 2828925 w 3686283"/>
              <a:gd name="connsiteY11" fmla="*/ 302786 h 4466486"/>
              <a:gd name="connsiteX12" fmla="*/ 2837498 w 3686283"/>
              <a:gd name="connsiteY12" fmla="*/ 374223 h 4466486"/>
              <a:gd name="connsiteX13" fmla="*/ 3133725 w 3686283"/>
              <a:gd name="connsiteY13" fmla="*/ 293261 h 4466486"/>
              <a:gd name="connsiteX14" fmla="*/ 3069908 w 3686283"/>
              <a:gd name="connsiteY14" fmla="*/ 293261 h 4466486"/>
              <a:gd name="connsiteX15" fmla="*/ 2973705 w 3686283"/>
              <a:gd name="connsiteY15" fmla="*/ 308501 h 4466486"/>
              <a:gd name="connsiteX16" fmla="*/ 2908935 w 3686283"/>
              <a:gd name="connsiteY16" fmla="*/ 366603 h 4466486"/>
              <a:gd name="connsiteX17" fmla="*/ 2924175 w 3686283"/>
              <a:gd name="connsiteY17" fmla="*/ 396131 h 4466486"/>
              <a:gd name="connsiteX18" fmla="*/ 2972753 w 3686283"/>
              <a:gd name="connsiteY18" fmla="*/ 388511 h 4466486"/>
              <a:gd name="connsiteX19" fmla="*/ 3132773 w 3686283"/>
              <a:gd name="connsiteY19" fmla="*/ 368508 h 4466486"/>
              <a:gd name="connsiteX20" fmla="*/ 2998470 w 3686283"/>
              <a:gd name="connsiteY20" fmla="*/ 405656 h 4466486"/>
              <a:gd name="connsiteX21" fmla="*/ 3079433 w 3686283"/>
              <a:gd name="connsiteY21" fmla="*/ 414228 h 4466486"/>
              <a:gd name="connsiteX22" fmla="*/ 3160395 w 3686283"/>
              <a:gd name="connsiteY22" fmla="*/ 445661 h 4466486"/>
              <a:gd name="connsiteX23" fmla="*/ 3083243 w 3686283"/>
              <a:gd name="connsiteY23" fmla="*/ 435183 h 4466486"/>
              <a:gd name="connsiteX24" fmla="*/ 3215640 w 3686283"/>
              <a:gd name="connsiteY24" fmla="*/ 491381 h 4466486"/>
              <a:gd name="connsiteX25" fmla="*/ 3157538 w 3686283"/>
              <a:gd name="connsiteY25" fmla="*/ 476141 h 4466486"/>
              <a:gd name="connsiteX26" fmla="*/ 3173730 w 3686283"/>
              <a:gd name="connsiteY26" fmla="*/ 494238 h 4466486"/>
              <a:gd name="connsiteX27" fmla="*/ 3308033 w 3686283"/>
              <a:gd name="connsiteY27" fmla="*/ 689501 h 4466486"/>
              <a:gd name="connsiteX28" fmla="*/ 3393758 w 3686283"/>
              <a:gd name="connsiteY28" fmla="*/ 842853 h 4466486"/>
              <a:gd name="connsiteX29" fmla="*/ 3467100 w 3686283"/>
              <a:gd name="connsiteY29" fmla="*/ 1227663 h 4466486"/>
              <a:gd name="connsiteX30" fmla="*/ 3483293 w 3686283"/>
              <a:gd name="connsiteY30" fmla="*/ 1302911 h 4466486"/>
              <a:gd name="connsiteX31" fmla="*/ 3605213 w 3686283"/>
              <a:gd name="connsiteY31" fmla="*/ 1573421 h 4466486"/>
              <a:gd name="connsiteX32" fmla="*/ 3558540 w 3686283"/>
              <a:gd name="connsiteY32" fmla="*/ 1822976 h 4466486"/>
              <a:gd name="connsiteX33" fmla="*/ 3527108 w 3686283"/>
              <a:gd name="connsiteY33" fmla="*/ 1921083 h 4466486"/>
              <a:gd name="connsiteX34" fmla="*/ 3553778 w 3686283"/>
              <a:gd name="connsiteY34" fmla="*/ 2005856 h 4466486"/>
              <a:gd name="connsiteX35" fmla="*/ 3622358 w 3686283"/>
              <a:gd name="connsiteY35" fmla="*/ 2024906 h 4466486"/>
              <a:gd name="connsiteX36" fmla="*/ 3668078 w 3686283"/>
              <a:gd name="connsiteY36" fmla="*/ 1975376 h 4466486"/>
              <a:gd name="connsiteX37" fmla="*/ 3673793 w 3686283"/>
              <a:gd name="connsiteY37" fmla="*/ 1944896 h 4466486"/>
              <a:gd name="connsiteX38" fmla="*/ 3639503 w 3686283"/>
              <a:gd name="connsiteY38" fmla="*/ 2080151 h 4466486"/>
              <a:gd name="connsiteX39" fmla="*/ 3585210 w 3686283"/>
              <a:gd name="connsiteY39" fmla="*/ 2164923 h 4466486"/>
              <a:gd name="connsiteX40" fmla="*/ 3498533 w 3686283"/>
              <a:gd name="connsiteY40" fmla="*/ 2310656 h 4466486"/>
              <a:gd name="connsiteX41" fmla="*/ 3452813 w 3686283"/>
              <a:gd name="connsiteY41" fmla="*/ 2408764 h 4466486"/>
              <a:gd name="connsiteX42" fmla="*/ 3448050 w 3686283"/>
              <a:gd name="connsiteY42" fmla="*/ 2458293 h 4466486"/>
              <a:gd name="connsiteX43" fmla="*/ 3183255 w 3686283"/>
              <a:gd name="connsiteY43" fmla="*/ 2671654 h 4466486"/>
              <a:gd name="connsiteX44" fmla="*/ 3066098 w 3686283"/>
              <a:gd name="connsiteY44" fmla="*/ 2803098 h 4466486"/>
              <a:gd name="connsiteX45" fmla="*/ 3066098 w 3686283"/>
              <a:gd name="connsiteY45" fmla="*/ 2880251 h 4466486"/>
              <a:gd name="connsiteX46" fmla="*/ 3031808 w 3686283"/>
              <a:gd name="connsiteY46" fmla="*/ 3010743 h 4466486"/>
              <a:gd name="connsiteX47" fmla="*/ 2946083 w 3686283"/>
              <a:gd name="connsiteY47" fmla="*/ 3070751 h 4466486"/>
              <a:gd name="connsiteX48" fmla="*/ 2998470 w 3686283"/>
              <a:gd name="connsiteY48" fmla="*/ 2908826 h 4466486"/>
              <a:gd name="connsiteX49" fmla="*/ 2875598 w 3686283"/>
              <a:gd name="connsiteY49" fmla="*/ 3078371 h 4466486"/>
              <a:gd name="connsiteX50" fmla="*/ 2957513 w 3686283"/>
              <a:gd name="connsiteY50" fmla="*/ 2907873 h 4466486"/>
              <a:gd name="connsiteX51" fmla="*/ 2829878 w 3686283"/>
              <a:gd name="connsiteY51" fmla="*/ 3063131 h 4466486"/>
              <a:gd name="connsiteX52" fmla="*/ 2926080 w 3686283"/>
              <a:gd name="connsiteY52" fmla="*/ 2949783 h 4466486"/>
              <a:gd name="connsiteX53" fmla="*/ 2812733 w 3686283"/>
              <a:gd name="connsiteY53" fmla="*/ 3049796 h 4466486"/>
              <a:gd name="connsiteX54" fmla="*/ 2533650 w 3686283"/>
              <a:gd name="connsiteY54" fmla="*/ 3226008 h 4466486"/>
              <a:gd name="connsiteX55" fmla="*/ 2338388 w 3686283"/>
              <a:gd name="connsiteY55" fmla="*/ 3264108 h 4466486"/>
              <a:gd name="connsiteX56" fmla="*/ 2214563 w 3686283"/>
              <a:gd name="connsiteY56" fmla="*/ 3397458 h 4466486"/>
              <a:gd name="connsiteX57" fmla="*/ 2216468 w 3686283"/>
              <a:gd name="connsiteY57" fmla="*/ 3450798 h 4466486"/>
              <a:gd name="connsiteX58" fmla="*/ 2396490 w 3686283"/>
              <a:gd name="connsiteY58" fmla="*/ 3977531 h 4466486"/>
              <a:gd name="connsiteX59" fmla="*/ 2577465 w 3686283"/>
              <a:gd name="connsiteY59" fmla="*/ 4291856 h 4466486"/>
              <a:gd name="connsiteX60" fmla="*/ 2556510 w 3686283"/>
              <a:gd name="connsiteY60" fmla="*/ 4342339 h 4466486"/>
              <a:gd name="connsiteX61" fmla="*/ 1666875 w 3686283"/>
              <a:gd name="connsiteY61" fmla="*/ 4464259 h 4466486"/>
              <a:gd name="connsiteX62" fmla="*/ 1286828 w 3686283"/>
              <a:gd name="connsiteY62" fmla="*/ 4460449 h 4466486"/>
              <a:gd name="connsiteX63" fmla="*/ 743903 w 3686283"/>
              <a:gd name="connsiteY63" fmla="*/ 4396631 h 4466486"/>
              <a:gd name="connsiteX64" fmla="*/ 716280 w 3686283"/>
              <a:gd name="connsiteY64" fmla="*/ 4354721 h 4466486"/>
              <a:gd name="connsiteX65" fmla="*/ 808673 w 3686283"/>
              <a:gd name="connsiteY65" fmla="*/ 3804176 h 4466486"/>
              <a:gd name="connsiteX66" fmla="*/ 759143 w 3686283"/>
              <a:gd name="connsiteY66" fmla="*/ 3469848 h 4466486"/>
              <a:gd name="connsiteX67" fmla="*/ 602933 w 3686283"/>
              <a:gd name="connsiteY67" fmla="*/ 3306018 h 4466486"/>
              <a:gd name="connsiteX68" fmla="*/ 296228 w 3686283"/>
              <a:gd name="connsiteY68" fmla="*/ 3193623 h 4466486"/>
              <a:gd name="connsiteX69" fmla="*/ 180023 w 3686283"/>
              <a:gd name="connsiteY69" fmla="*/ 3141236 h 4466486"/>
              <a:gd name="connsiteX70" fmla="*/ 73343 w 3686283"/>
              <a:gd name="connsiteY70" fmla="*/ 2839293 h 4466486"/>
              <a:gd name="connsiteX71" fmla="*/ 70485 w 3686283"/>
              <a:gd name="connsiteY71" fmla="*/ 2664033 h 4466486"/>
              <a:gd name="connsiteX72" fmla="*/ 89535 w 3686283"/>
              <a:gd name="connsiteY72" fmla="*/ 2507823 h 4466486"/>
              <a:gd name="connsiteX73" fmla="*/ 87630 w 3686283"/>
              <a:gd name="connsiteY73" fmla="*/ 2477343 h 4466486"/>
              <a:gd name="connsiteX74" fmla="*/ 65723 w 3686283"/>
              <a:gd name="connsiteY74" fmla="*/ 2304941 h 4466486"/>
              <a:gd name="connsiteX75" fmla="*/ 82868 w 3686283"/>
              <a:gd name="connsiteY75" fmla="*/ 2251601 h 4466486"/>
              <a:gd name="connsiteX76" fmla="*/ 42863 w 3686283"/>
              <a:gd name="connsiteY76" fmla="*/ 2117298 h 4466486"/>
              <a:gd name="connsiteX77" fmla="*/ 0 w 3686283"/>
              <a:gd name="connsiteY77" fmla="*/ 2055386 h 4466486"/>
              <a:gd name="connsiteX78" fmla="*/ 0 w 3686283"/>
              <a:gd name="connsiteY78" fmla="*/ 1996331 h 4466486"/>
              <a:gd name="connsiteX79" fmla="*/ 120968 w 3686283"/>
              <a:gd name="connsiteY79" fmla="*/ 1869648 h 4466486"/>
              <a:gd name="connsiteX80" fmla="*/ 242888 w 3686283"/>
              <a:gd name="connsiteY80" fmla="*/ 1732488 h 4466486"/>
              <a:gd name="connsiteX81" fmla="*/ 277178 w 3686283"/>
              <a:gd name="connsiteY81" fmla="*/ 1493411 h 4466486"/>
              <a:gd name="connsiteX82" fmla="*/ 278130 w 3686283"/>
              <a:gd name="connsiteY82" fmla="*/ 1294338 h 4466486"/>
              <a:gd name="connsiteX83" fmla="*/ 330756 w 3686283"/>
              <a:gd name="connsiteY83" fmla="*/ 1017756 h 4466486"/>
              <a:gd name="connsiteX84" fmla="*/ 345094 w 3686283"/>
              <a:gd name="connsiteY84" fmla="*/ 980044 h 4466486"/>
              <a:gd name="connsiteX85" fmla="*/ 355181 w 3686283"/>
              <a:gd name="connsiteY85" fmla="*/ 982080 h 4466486"/>
              <a:gd name="connsiteX86" fmla="*/ 565561 w 3686283"/>
              <a:gd name="connsiteY86" fmla="*/ 771700 h 4466486"/>
              <a:gd name="connsiteX87" fmla="*/ 549028 w 3686283"/>
              <a:gd name="connsiteY87" fmla="*/ 689811 h 4466486"/>
              <a:gd name="connsiteX88" fmla="*/ 505749 w 3686283"/>
              <a:gd name="connsiteY88" fmla="*/ 625619 h 4466486"/>
              <a:gd name="connsiteX89" fmla="*/ 523161 w 3686283"/>
              <a:gd name="connsiteY89" fmla="*/ 631024 h 4466486"/>
              <a:gd name="connsiteX90" fmla="*/ 565560 w 3686283"/>
              <a:gd name="connsiteY90" fmla="*/ 635298 h 4466486"/>
              <a:gd name="connsiteX91" fmla="*/ 759407 w 3686283"/>
              <a:gd name="connsiteY91" fmla="*/ 506808 h 4466486"/>
              <a:gd name="connsiteX92" fmla="*/ 766522 w 3686283"/>
              <a:gd name="connsiteY92" fmla="*/ 483889 h 4466486"/>
              <a:gd name="connsiteX93" fmla="*/ 806340 w 3686283"/>
              <a:gd name="connsiteY93" fmla="*/ 496250 h 4466486"/>
              <a:gd name="connsiteX94" fmla="*/ 867114 w 3686283"/>
              <a:gd name="connsiteY94" fmla="*/ 502376 h 4466486"/>
              <a:gd name="connsiteX95" fmla="*/ 1168668 w 3686283"/>
              <a:gd name="connsiteY95" fmla="*/ 200822 h 4466486"/>
              <a:gd name="connsiteX96" fmla="*/ 1144970 w 3686283"/>
              <a:gd name="connsiteY96" fmla="*/ 83444 h 4466486"/>
              <a:gd name="connsiteX97" fmla="*/ 1123627 w 3686283"/>
              <a:gd name="connsiteY97" fmla="*/ 44121 h 4466486"/>
              <a:gd name="connsiteX98" fmla="*/ 1144905 w 3686283"/>
              <a:gd name="connsiteY98" fmla="*/ 31323 h 4466486"/>
              <a:gd name="connsiteX99" fmla="*/ 1165860 w 3686283"/>
              <a:gd name="connsiteY99" fmla="*/ 26561 h 4466486"/>
              <a:gd name="connsiteX100" fmla="*/ 1196340 w 3686283"/>
              <a:gd name="connsiteY100" fmla="*/ 32276 h 4466486"/>
              <a:gd name="connsiteX101" fmla="*/ 1301115 w 3686283"/>
              <a:gd name="connsiteY101" fmla="*/ 5606 h 4466486"/>
              <a:gd name="connsiteX102" fmla="*/ 1280160 w 3686283"/>
              <a:gd name="connsiteY102" fmla="*/ 28466 h 4466486"/>
              <a:gd name="connsiteX103" fmla="*/ 1403033 w 3686283"/>
              <a:gd name="connsiteY103" fmla="*/ 17036 h 4466486"/>
              <a:gd name="connsiteX104" fmla="*/ 1370648 w 3686283"/>
              <a:gd name="connsiteY104" fmla="*/ 37991 h 4466486"/>
              <a:gd name="connsiteX105" fmla="*/ 1378268 w 3686283"/>
              <a:gd name="connsiteY105" fmla="*/ 42753 h 4466486"/>
              <a:gd name="connsiteX106" fmla="*/ 1401128 w 3686283"/>
              <a:gd name="connsiteY106" fmla="*/ 48468 h 4466486"/>
              <a:gd name="connsiteX107" fmla="*/ 1682115 w 3686283"/>
              <a:gd name="connsiteY107" fmla="*/ 29418 h 4466486"/>
              <a:gd name="connsiteX108" fmla="*/ 1847850 w 3686283"/>
              <a:gd name="connsiteY108" fmla="*/ 10 h 446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686283" h="4466486">
                <a:moveTo>
                  <a:pt x="2600325" y="147528"/>
                </a:moveTo>
                <a:cubicBezTo>
                  <a:pt x="2647950" y="184676"/>
                  <a:pt x="2687955" y="226586"/>
                  <a:pt x="2730818" y="275163"/>
                </a:cubicBezTo>
                <a:cubicBezTo>
                  <a:pt x="2725103" y="205631"/>
                  <a:pt x="2662238" y="146576"/>
                  <a:pt x="2600325" y="147528"/>
                </a:cubicBezTo>
                <a:close/>
                <a:moveTo>
                  <a:pt x="1847850" y="10"/>
                </a:moveTo>
                <a:cubicBezTo>
                  <a:pt x="1903095" y="-347"/>
                  <a:pt x="1958340" y="8940"/>
                  <a:pt x="2013585" y="28466"/>
                </a:cubicBezTo>
                <a:cubicBezTo>
                  <a:pt x="2102168" y="59898"/>
                  <a:pt x="2193608" y="69423"/>
                  <a:pt x="2286000" y="58946"/>
                </a:cubicBezTo>
                <a:cubicBezTo>
                  <a:pt x="2377440" y="48468"/>
                  <a:pt x="2461260" y="67518"/>
                  <a:pt x="2541270" y="109428"/>
                </a:cubicBezTo>
                <a:cubicBezTo>
                  <a:pt x="2551748" y="115143"/>
                  <a:pt x="2562225" y="119906"/>
                  <a:pt x="2574608" y="121811"/>
                </a:cubicBezTo>
                <a:cubicBezTo>
                  <a:pt x="2644140" y="127526"/>
                  <a:pt x="2706053" y="147528"/>
                  <a:pt x="2751773" y="214203"/>
                </a:cubicBezTo>
                <a:cubicBezTo>
                  <a:pt x="2732723" y="109428"/>
                  <a:pt x="2665095" y="61803"/>
                  <a:pt x="2498408" y="34181"/>
                </a:cubicBezTo>
                <a:cubicBezTo>
                  <a:pt x="2509838" y="33228"/>
                  <a:pt x="2514600" y="32276"/>
                  <a:pt x="2518410" y="32276"/>
                </a:cubicBezTo>
                <a:cubicBezTo>
                  <a:pt x="2686050" y="23703"/>
                  <a:pt x="2806065" y="129431"/>
                  <a:pt x="2828925" y="302786"/>
                </a:cubicBezTo>
                <a:cubicBezTo>
                  <a:pt x="2831783" y="325646"/>
                  <a:pt x="2834640" y="348506"/>
                  <a:pt x="2837498" y="374223"/>
                </a:cubicBezTo>
                <a:cubicBezTo>
                  <a:pt x="2922270" y="277068"/>
                  <a:pt x="3033713" y="245636"/>
                  <a:pt x="3133725" y="293261"/>
                </a:cubicBezTo>
                <a:cubicBezTo>
                  <a:pt x="3108008" y="293261"/>
                  <a:pt x="3088958" y="293261"/>
                  <a:pt x="3069908" y="293261"/>
                </a:cubicBezTo>
                <a:cubicBezTo>
                  <a:pt x="3036570" y="293261"/>
                  <a:pt x="3004185" y="297071"/>
                  <a:pt x="2973705" y="308501"/>
                </a:cubicBezTo>
                <a:cubicBezTo>
                  <a:pt x="2945130" y="319931"/>
                  <a:pt x="2922270" y="338028"/>
                  <a:pt x="2908935" y="366603"/>
                </a:cubicBezTo>
                <a:cubicBezTo>
                  <a:pt x="2901315" y="382796"/>
                  <a:pt x="2905125" y="392321"/>
                  <a:pt x="2924175" y="396131"/>
                </a:cubicBezTo>
                <a:cubicBezTo>
                  <a:pt x="2941320" y="398988"/>
                  <a:pt x="2956560" y="397083"/>
                  <a:pt x="2972753" y="388511"/>
                </a:cubicBezTo>
                <a:cubicBezTo>
                  <a:pt x="3023235" y="360888"/>
                  <a:pt x="3077528" y="357078"/>
                  <a:pt x="3132773" y="368508"/>
                </a:cubicBezTo>
                <a:cubicBezTo>
                  <a:pt x="3086100" y="373271"/>
                  <a:pt x="3039428" y="375176"/>
                  <a:pt x="2998470" y="405656"/>
                </a:cubicBezTo>
                <a:cubicBezTo>
                  <a:pt x="3026093" y="408513"/>
                  <a:pt x="3052763" y="407561"/>
                  <a:pt x="3079433" y="414228"/>
                </a:cubicBezTo>
                <a:cubicBezTo>
                  <a:pt x="3105150" y="419943"/>
                  <a:pt x="3131820" y="426611"/>
                  <a:pt x="3160395" y="445661"/>
                </a:cubicBezTo>
                <a:cubicBezTo>
                  <a:pt x="3129915" y="441851"/>
                  <a:pt x="3108008" y="428516"/>
                  <a:pt x="3083243" y="435183"/>
                </a:cubicBezTo>
                <a:cubicBezTo>
                  <a:pt x="3128010" y="446613"/>
                  <a:pt x="3171825" y="458996"/>
                  <a:pt x="3215640" y="491381"/>
                </a:cubicBezTo>
                <a:cubicBezTo>
                  <a:pt x="3190875" y="488523"/>
                  <a:pt x="3176588" y="474236"/>
                  <a:pt x="3157538" y="476141"/>
                </a:cubicBezTo>
                <a:cubicBezTo>
                  <a:pt x="3159443" y="486618"/>
                  <a:pt x="3168015" y="489476"/>
                  <a:pt x="3173730" y="494238"/>
                </a:cubicBezTo>
                <a:cubicBezTo>
                  <a:pt x="3238500" y="545673"/>
                  <a:pt x="3286125" y="610443"/>
                  <a:pt x="3308033" y="689501"/>
                </a:cubicBezTo>
                <a:cubicBezTo>
                  <a:pt x="3324225" y="748556"/>
                  <a:pt x="3350895" y="796181"/>
                  <a:pt x="3393758" y="842853"/>
                </a:cubicBezTo>
                <a:cubicBezTo>
                  <a:pt x="3493770" y="953343"/>
                  <a:pt x="3506153" y="1087646"/>
                  <a:pt x="3467100" y="1227663"/>
                </a:cubicBezTo>
                <a:cubicBezTo>
                  <a:pt x="3458528" y="1258143"/>
                  <a:pt x="3463290" y="1279098"/>
                  <a:pt x="3483293" y="1302911"/>
                </a:cubicBezTo>
                <a:cubicBezTo>
                  <a:pt x="3549015" y="1381968"/>
                  <a:pt x="3601403" y="1465788"/>
                  <a:pt x="3605213" y="1573421"/>
                </a:cubicBezTo>
                <a:cubicBezTo>
                  <a:pt x="3608070" y="1660098"/>
                  <a:pt x="3608070" y="1745823"/>
                  <a:pt x="3558540" y="1822976"/>
                </a:cubicBezTo>
                <a:cubicBezTo>
                  <a:pt x="3539490" y="1852503"/>
                  <a:pt x="3529965" y="1885841"/>
                  <a:pt x="3527108" y="1921083"/>
                </a:cubicBezTo>
                <a:cubicBezTo>
                  <a:pt x="3524250" y="1953468"/>
                  <a:pt x="3530918" y="1982043"/>
                  <a:pt x="3553778" y="2005856"/>
                </a:cubicBezTo>
                <a:cubicBezTo>
                  <a:pt x="3572828" y="2024906"/>
                  <a:pt x="3595688" y="2030621"/>
                  <a:pt x="3622358" y="2024906"/>
                </a:cubicBezTo>
                <a:cubicBezTo>
                  <a:pt x="3649028" y="2019191"/>
                  <a:pt x="3662363" y="2001093"/>
                  <a:pt x="3668078" y="1975376"/>
                </a:cubicBezTo>
                <a:cubicBezTo>
                  <a:pt x="3669983" y="1965851"/>
                  <a:pt x="3671888" y="1956326"/>
                  <a:pt x="3673793" y="1944896"/>
                </a:cubicBezTo>
                <a:cubicBezTo>
                  <a:pt x="3698558" y="1998236"/>
                  <a:pt x="3686175" y="2063958"/>
                  <a:pt x="3639503" y="2080151"/>
                </a:cubicBezTo>
                <a:cubicBezTo>
                  <a:pt x="3592830" y="2096343"/>
                  <a:pt x="3582353" y="2117298"/>
                  <a:pt x="3585210" y="2164923"/>
                </a:cubicBezTo>
                <a:cubicBezTo>
                  <a:pt x="3588068" y="2226836"/>
                  <a:pt x="3544253" y="2273508"/>
                  <a:pt x="3498533" y="2310656"/>
                </a:cubicBezTo>
                <a:cubicBezTo>
                  <a:pt x="3466148" y="2337326"/>
                  <a:pt x="3451860" y="2368758"/>
                  <a:pt x="3452813" y="2408764"/>
                </a:cubicBezTo>
                <a:cubicBezTo>
                  <a:pt x="3452813" y="2425908"/>
                  <a:pt x="3455670" y="2442101"/>
                  <a:pt x="3448050" y="2458293"/>
                </a:cubicBezTo>
                <a:cubicBezTo>
                  <a:pt x="3397568" y="2577356"/>
                  <a:pt x="3317558" y="2657366"/>
                  <a:pt x="3183255" y="2671654"/>
                </a:cubicBezTo>
                <a:cubicBezTo>
                  <a:pt x="3115628" y="2678321"/>
                  <a:pt x="3066098" y="2735471"/>
                  <a:pt x="3066098" y="2803098"/>
                </a:cubicBezTo>
                <a:cubicBezTo>
                  <a:pt x="3066098" y="2828816"/>
                  <a:pt x="3067050" y="2854533"/>
                  <a:pt x="3066098" y="2880251"/>
                </a:cubicBezTo>
                <a:cubicBezTo>
                  <a:pt x="3064193" y="2925971"/>
                  <a:pt x="3056573" y="2970739"/>
                  <a:pt x="3031808" y="3010743"/>
                </a:cubicBezTo>
                <a:cubicBezTo>
                  <a:pt x="3012758" y="3042176"/>
                  <a:pt x="2987993" y="3064083"/>
                  <a:pt x="2946083" y="3070751"/>
                </a:cubicBezTo>
                <a:cubicBezTo>
                  <a:pt x="3017520" y="2962166"/>
                  <a:pt x="3022283" y="2946926"/>
                  <a:pt x="2998470" y="2908826"/>
                </a:cubicBezTo>
                <a:cubicBezTo>
                  <a:pt x="3002280" y="3000266"/>
                  <a:pt x="2945130" y="3079323"/>
                  <a:pt x="2875598" y="3078371"/>
                </a:cubicBezTo>
                <a:cubicBezTo>
                  <a:pt x="2962275" y="3022173"/>
                  <a:pt x="2990850" y="2963118"/>
                  <a:pt x="2957513" y="2907873"/>
                </a:cubicBezTo>
                <a:cubicBezTo>
                  <a:pt x="2949893" y="2994551"/>
                  <a:pt x="2906078" y="3051701"/>
                  <a:pt x="2829878" y="3063131"/>
                </a:cubicBezTo>
                <a:cubicBezTo>
                  <a:pt x="2885123" y="3033604"/>
                  <a:pt x="2924175" y="3001218"/>
                  <a:pt x="2926080" y="2949783"/>
                </a:cubicBezTo>
                <a:cubicBezTo>
                  <a:pt x="2889885" y="2981216"/>
                  <a:pt x="2850833" y="3014554"/>
                  <a:pt x="2812733" y="3049796"/>
                </a:cubicBezTo>
                <a:cubicBezTo>
                  <a:pt x="2730818" y="3125996"/>
                  <a:pt x="2642235" y="3190766"/>
                  <a:pt x="2533650" y="3226008"/>
                </a:cubicBezTo>
                <a:cubicBezTo>
                  <a:pt x="2469833" y="3246011"/>
                  <a:pt x="2405063" y="3258393"/>
                  <a:pt x="2338388" y="3264108"/>
                </a:cubicBezTo>
                <a:cubicBezTo>
                  <a:pt x="2262188" y="3270776"/>
                  <a:pt x="2216468" y="3321258"/>
                  <a:pt x="2214563" y="3397458"/>
                </a:cubicBezTo>
                <a:cubicBezTo>
                  <a:pt x="2214563" y="3415556"/>
                  <a:pt x="2213610" y="3433654"/>
                  <a:pt x="2216468" y="3450798"/>
                </a:cubicBezTo>
                <a:cubicBezTo>
                  <a:pt x="2251710" y="3634631"/>
                  <a:pt x="2308860" y="3811796"/>
                  <a:pt x="2396490" y="3977531"/>
                </a:cubicBezTo>
                <a:cubicBezTo>
                  <a:pt x="2452688" y="4084211"/>
                  <a:pt x="2516505" y="4187081"/>
                  <a:pt x="2577465" y="4291856"/>
                </a:cubicBezTo>
                <a:cubicBezTo>
                  <a:pt x="2599373" y="4329956"/>
                  <a:pt x="2598420" y="4330909"/>
                  <a:pt x="2556510" y="4342339"/>
                </a:cubicBezTo>
                <a:cubicBezTo>
                  <a:pt x="2265045" y="4418539"/>
                  <a:pt x="1966913" y="4454734"/>
                  <a:pt x="1666875" y="4464259"/>
                </a:cubicBezTo>
                <a:cubicBezTo>
                  <a:pt x="1540193" y="4468068"/>
                  <a:pt x="1413510" y="4467116"/>
                  <a:pt x="1286828" y="4460449"/>
                </a:cubicBezTo>
                <a:cubicBezTo>
                  <a:pt x="1104900" y="4449971"/>
                  <a:pt x="923925" y="4429016"/>
                  <a:pt x="743903" y="4396631"/>
                </a:cubicBezTo>
                <a:cubicBezTo>
                  <a:pt x="717233" y="4391868"/>
                  <a:pt x="709613" y="4382343"/>
                  <a:pt x="716280" y="4354721"/>
                </a:cubicBezTo>
                <a:cubicBezTo>
                  <a:pt x="762000" y="4173746"/>
                  <a:pt x="795338" y="3990866"/>
                  <a:pt x="808673" y="3804176"/>
                </a:cubicBezTo>
                <a:cubicBezTo>
                  <a:pt x="816293" y="3688923"/>
                  <a:pt x="805815" y="3576529"/>
                  <a:pt x="759143" y="3469848"/>
                </a:cubicBezTo>
                <a:cubicBezTo>
                  <a:pt x="726758" y="3397458"/>
                  <a:pt x="679133" y="3335546"/>
                  <a:pt x="602933" y="3306018"/>
                </a:cubicBezTo>
                <a:cubicBezTo>
                  <a:pt x="501968" y="3266014"/>
                  <a:pt x="401003" y="3225056"/>
                  <a:pt x="296228" y="3193623"/>
                </a:cubicBezTo>
                <a:cubicBezTo>
                  <a:pt x="255270" y="3181241"/>
                  <a:pt x="216218" y="3164096"/>
                  <a:pt x="180023" y="3141236"/>
                </a:cubicBezTo>
                <a:cubicBezTo>
                  <a:pt x="65723" y="3068846"/>
                  <a:pt x="29528" y="2966929"/>
                  <a:pt x="73343" y="2839293"/>
                </a:cubicBezTo>
                <a:cubicBezTo>
                  <a:pt x="93345" y="2780239"/>
                  <a:pt x="99060" y="2724041"/>
                  <a:pt x="70485" y="2664033"/>
                </a:cubicBezTo>
                <a:cubicBezTo>
                  <a:pt x="44768" y="2610693"/>
                  <a:pt x="49530" y="2555448"/>
                  <a:pt x="89535" y="2507823"/>
                </a:cubicBezTo>
                <a:cubicBezTo>
                  <a:pt x="100013" y="2495441"/>
                  <a:pt x="96203" y="2487821"/>
                  <a:pt x="87630" y="2477343"/>
                </a:cubicBezTo>
                <a:cubicBezTo>
                  <a:pt x="44768" y="2424956"/>
                  <a:pt x="39053" y="2366853"/>
                  <a:pt x="65723" y="2304941"/>
                </a:cubicBezTo>
                <a:cubicBezTo>
                  <a:pt x="73343" y="2287796"/>
                  <a:pt x="79058" y="2269698"/>
                  <a:pt x="82868" y="2251601"/>
                </a:cubicBezTo>
                <a:cubicBezTo>
                  <a:pt x="93345" y="2200166"/>
                  <a:pt x="89535" y="2153494"/>
                  <a:pt x="42863" y="2117298"/>
                </a:cubicBezTo>
                <a:cubicBezTo>
                  <a:pt x="22860" y="2104916"/>
                  <a:pt x="11430" y="2080151"/>
                  <a:pt x="0" y="2055386"/>
                </a:cubicBezTo>
                <a:cubicBezTo>
                  <a:pt x="0" y="2035383"/>
                  <a:pt x="0" y="2015381"/>
                  <a:pt x="0" y="1996331"/>
                </a:cubicBezTo>
                <a:cubicBezTo>
                  <a:pt x="26670" y="1941086"/>
                  <a:pt x="67628" y="1899176"/>
                  <a:pt x="120968" y="1869648"/>
                </a:cubicBezTo>
                <a:cubicBezTo>
                  <a:pt x="178118" y="1838216"/>
                  <a:pt x="217170" y="1791543"/>
                  <a:pt x="242888" y="1732488"/>
                </a:cubicBezTo>
                <a:cubicBezTo>
                  <a:pt x="276225" y="1656288"/>
                  <a:pt x="282893" y="1575326"/>
                  <a:pt x="277178" y="1493411"/>
                </a:cubicBezTo>
                <a:cubicBezTo>
                  <a:pt x="272415" y="1426736"/>
                  <a:pt x="272415" y="1361013"/>
                  <a:pt x="278130" y="1294338"/>
                </a:cubicBezTo>
                <a:cubicBezTo>
                  <a:pt x="286227" y="1199088"/>
                  <a:pt x="303134" y="1106696"/>
                  <a:pt x="330756" y="1017756"/>
                </a:cubicBezTo>
                <a:lnTo>
                  <a:pt x="345094" y="980044"/>
                </a:lnTo>
                <a:lnTo>
                  <a:pt x="355181" y="982080"/>
                </a:lnTo>
                <a:cubicBezTo>
                  <a:pt x="471371" y="982080"/>
                  <a:pt x="565561" y="887890"/>
                  <a:pt x="565561" y="771700"/>
                </a:cubicBezTo>
                <a:cubicBezTo>
                  <a:pt x="565561" y="742653"/>
                  <a:pt x="559674" y="714980"/>
                  <a:pt x="549028" y="689811"/>
                </a:cubicBezTo>
                <a:lnTo>
                  <a:pt x="505749" y="625619"/>
                </a:lnTo>
                <a:lnTo>
                  <a:pt x="523161" y="631024"/>
                </a:lnTo>
                <a:cubicBezTo>
                  <a:pt x="536856" y="633826"/>
                  <a:pt x="551036" y="635298"/>
                  <a:pt x="565560" y="635298"/>
                </a:cubicBezTo>
                <a:cubicBezTo>
                  <a:pt x="652703" y="635298"/>
                  <a:pt x="727470" y="582316"/>
                  <a:pt x="759407" y="506808"/>
                </a:cubicBezTo>
                <a:lnTo>
                  <a:pt x="766522" y="483889"/>
                </a:lnTo>
                <a:lnTo>
                  <a:pt x="806340" y="496250"/>
                </a:lnTo>
                <a:cubicBezTo>
                  <a:pt x="825971" y="500267"/>
                  <a:pt x="846296" y="502376"/>
                  <a:pt x="867114" y="502376"/>
                </a:cubicBezTo>
                <a:cubicBezTo>
                  <a:pt x="1033658" y="502376"/>
                  <a:pt x="1168668" y="367366"/>
                  <a:pt x="1168668" y="200822"/>
                </a:cubicBezTo>
                <a:cubicBezTo>
                  <a:pt x="1168668" y="159186"/>
                  <a:pt x="1160230" y="119521"/>
                  <a:pt x="1144970" y="83444"/>
                </a:cubicBezTo>
                <a:lnTo>
                  <a:pt x="1123627" y="44121"/>
                </a:lnTo>
                <a:lnTo>
                  <a:pt x="1144905" y="31323"/>
                </a:lnTo>
                <a:cubicBezTo>
                  <a:pt x="1151573" y="28466"/>
                  <a:pt x="1163955" y="20846"/>
                  <a:pt x="1165860" y="26561"/>
                </a:cubicBezTo>
                <a:cubicBezTo>
                  <a:pt x="1173480" y="47516"/>
                  <a:pt x="1186815" y="34181"/>
                  <a:pt x="1196340" y="32276"/>
                </a:cubicBezTo>
                <a:cubicBezTo>
                  <a:pt x="1230630" y="25608"/>
                  <a:pt x="1263015" y="7511"/>
                  <a:pt x="1301115" y="5606"/>
                </a:cubicBezTo>
                <a:cubicBezTo>
                  <a:pt x="1297305" y="17036"/>
                  <a:pt x="1281113" y="14178"/>
                  <a:pt x="1280160" y="28466"/>
                </a:cubicBezTo>
                <a:cubicBezTo>
                  <a:pt x="1322070" y="37038"/>
                  <a:pt x="1360170" y="13226"/>
                  <a:pt x="1403033" y="17036"/>
                </a:cubicBezTo>
                <a:cubicBezTo>
                  <a:pt x="1394460" y="30371"/>
                  <a:pt x="1376363" y="24656"/>
                  <a:pt x="1370648" y="37991"/>
                </a:cubicBezTo>
                <a:cubicBezTo>
                  <a:pt x="1373505" y="39896"/>
                  <a:pt x="1375410" y="41801"/>
                  <a:pt x="1378268" y="42753"/>
                </a:cubicBezTo>
                <a:cubicBezTo>
                  <a:pt x="1385888" y="44658"/>
                  <a:pt x="1393508" y="46563"/>
                  <a:pt x="1401128" y="48468"/>
                </a:cubicBezTo>
                <a:cubicBezTo>
                  <a:pt x="1496378" y="69423"/>
                  <a:pt x="1589723" y="61803"/>
                  <a:pt x="1682115" y="29418"/>
                </a:cubicBezTo>
                <a:cubicBezTo>
                  <a:pt x="1737360" y="10368"/>
                  <a:pt x="1792605" y="367"/>
                  <a:pt x="1847850" y="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pPr defTabSz="685800">
              <a:buClrTx/>
              <a:buFontTx/>
              <a:buNone/>
            </a:pPr>
            <a:endParaRPr lang="en-US" kern="1200" dirty="0">
              <a:solidFill>
                <a:prstClr val="black"/>
              </a:solidFill>
              <a:ea typeface="Arial Unicode MS"/>
            </a:endParaRP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xmlns="" id="{B879DBAE-11A7-4ACF-A087-F2FF2D75E9FC}"/>
              </a:ext>
            </a:extLst>
          </p:cNvPr>
          <p:cNvGrpSpPr/>
          <p:nvPr userDrawn="1"/>
        </p:nvGrpSpPr>
        <p:grpSpPr>
          <a:xfrm flipH="1">
            <a:off x="5664690" y="812213"/>
            <a:ext cx="1019326" cy="1016856"/>
            <a:chOff x="2659596" y="1543234"/>
            <a:chExt cx="1135890" cy="1133138"/>
          </a:xfrm>
          <a:solidFill>
            <a:schemeClr val="accent2">
              <a:alpha val="40000"/>
            </a:schemeClr>
          </a:solidFill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xmlns="" id="{08F34E14-41EE-4570-9003-E4CDAAE3E84E}"/>
                </a:ext>
              </a:extLst>
            </p:cNvPr>
            <p:cNvSpPr/>
            <p:nvPr userDrawn="1"/>
          </p:nvSpPr>
          <p:spPr>
            <a:xfrm>
              <a:off x="2659596" y="1806964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xmlns="" id="{5D5066E1-C612-4E74-81DB-D558B0BFCAF1}"/>
                </a:ext>
              </a:extLst>
            </p:cNvPr>
            <p:cNvSpPr/>
            <p:nvPr userDrawn="1"/>
          </p:nvSpPr>
          <p:spPr>
            <a:xfrm>
              <a:off x="3115668" y="2324716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xmlns="" id="{3A9D439C-5778-4B53-B216-277C15AC7EBC}"/>
                </a:ext>
              </a:extLst>
            </p:cNvPr>
            <p:cNvSpPr/>
            <p:nvPr userDrawn="1"/>
          </p:nvSpPr>
          <p:spPr>
            <a:xfrm>
              <a:off x="2911624" y="2049884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xmlns="" id="{6AA97C1C-AAFE-425B-A3F2-D437C55366FE}"/>
                </a:ext>
              </a:extLst>
            </p:cNvPr>
            <p:cNvSpPr/>
            <p:nvPr userDrawn="1"/>
          </p:nvSpPr>
          <p:spPr>
            <a:xfrm>
              <a:off x="3319116" y="2042298"/>
              <a:ext cx="296416" cy="2964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xmlns="" id="{DF9C29D3-0AAE-47C3-BF2F-995D60A22769}"/>
                </a:ext>
              </a:extLst>
            </p:cNvPr>
            <p:cNvSpPr/>
            <p:nvPr userDrawn="1"/>
          </p:nvSpPr>
          <p:spPr>
            <a:xfrm>
              <a:off x="3195562" y="1851902"/>
              <a:ext cx="204044" cy="2040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xmlns="" id="{5B3F67AE-299B-4078-896E-F7C4912FDF77}"/>
                </a:ext>
              </a:extLst>
            </p:cNvPr>
            <p:cNvSpPr/>
            <p:nvPr userDrawn="1"/>
          </p:nvSpPr>
          <p:spPr>
            <a:xfrm>
              <a:off x="3507798" y="1889875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xmlns="" id="{CC6A2D6A-AA30-48D4-B438-3CD2E1C62D10}"/>
                </a:ext>
              </a:extLst>
            </p:cNvPr>
            <p:cNvSpPr/>
            <p:nvPr userDrawn="1"/>
          </p:nvSpPr>
          <p:spPr>
            <a:xfrm>
              <a:off x="3330270" y="1543234"/>
              <a:ext cx="263730" cy="2637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xmlns="" id="{3FEFFB24-6C78-41E8-8E91-571FB4C879EE}"/>
                </a:ext>
              </a:extLst>
            </p:cNvPr>
            <p:cNvSpPr/>
            <p:nvPr userDrawn="1"/>
          </p:nvSpPr>
          <p:spPr>
            <a:xfrm>
              <a:off x="3517387" y="1545450"/>
              <a:ext cx="153226" cy="1532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xmlns="" id="{3FE70E65-3D74-4DE9-9926-27BA2FE61E45}"/>
                </a:ext>
              </a:extLst>
            </p:cNvPr>
            <p:cNvSpPr/>
            <p:nvPr userDrawn="1"/>
          </p:nvSpPr>
          <p:spPr>
            <a:xfrm>
              <a:off x="3731437" y="1843075"/>
              <a:ext cx="64049" cy="64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xmlns="" id="{D23BAE25-C589-4F0F-A671-6324036647AB}"/>
                </a:ext>
              </a:extLst>
            </p:cNvPr>
            <p:cNvSpPr/>
            <p:nvPr userDrawn="1"/>
          </p:nvSpPr>
          <p:spPr>
            <a:xfrm>
              <a:off x="2680891" y="1816108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1" y="0"/>
            <a:ext cx="931756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981156" y="0"/>
            <a:ext cx="0" cy="5143500"/>
          </a:xfrm>
          <a:prstGeom prst="line">
            <a:avLst/>
          </a:prstGeom>
          <a:ln w="63500">
            <a:solidFill>
              <a:srgbClr val="57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E360EA22-67A8-42B7-B644-8A449E16C0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3814" y="254632"/>
            <a:ext cx="5161091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7" name="Trapezoid 24">
            <a:extLst>
              <a:ext uri="{FF2B5EF4-FFF2-40B4-BE49-F238E27FC236}">
                <a16:creationId xmlns:a16="http://schemas.microsoft.com/office/drawing/2014/main" xmlns="" id="{E339873D-CAAF-4E94-956E-BB6F5DFD9105}"/>
              </a:ext>
            </a:extLst>
          </p:cNvPr>
          <p:cNvSpPr>
            <a:spLocks noChangeAspect="1"/>
          </p:cNvSpPr>
          <p:nvPr userDrawn="1"/>
        </p:nvSpPr>
        <p:spPr>
          <a:xfrm rot="8369018">
            <a:off x="6525810" y="1883009"/>
            <a:ext cx="488818" cy="493474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xmlns="" id="{C87F3836-E21F-44AB-83F0-999DA3F367E3}"/>
              </a:ext>
            </a:extLst>
          </p:cNvPr>
          <p:cNvSpPr>
            <a:spLocks noChangeAspect="1"/>
          </p:cNvSpPr>
          <p:nvPr userDrawn="1"/>
        </p:nvSpPr>
        <p:spPr>
          <a:xfrm>
            <a:off x="7281307" y="2175779"/>
            <a:ext cx="506456" cy="443873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4B555ABA-AEB4-4F13-AAC1-EE4F76B7089E}"/>
              </a:ext>
            </a:extLst>
          </p:cNvPr>
          <p:cNvSpPr>
            <a:spLocks noChangeAspect="1"/>
          </p:cNvSpPr>
          <p:nvPr userDrawn="1"/>
        </p:nvSpPr>
        <p:spPr>
          <a:xfrm>
            <a:off x="7763711" y="1725591"/>
            <a:ext cx="367080" cy="36680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black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9F6F473-5CB6-426B-B9DE-611B4B6EE1DB}"/>
              </a:ext>
            </a:extLst>
          </p:cNvPr>
          <p:cNvSpPr/>
          <p:nvPr userDrawn="1"/>
        </p:nvSpPr>
        <p:spPr>
          <a:xfrm rot="5400000">
            <a:off x="7788969" y="2702781"/>
            <a:ext cx="341570" cy="342074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1" name="Frame 1">
            <a:extLst>
              <a:ext uri="{FF2B5EF4-FFF2-40B4-BE49-F238E27FC236}">
                <a16:creationId xmlns:a16="http://schemas.microsoft.com/office/drawing/2014/main" xmlns="" id="{1EA4BFBA-7B1D-4020-A243-8505AEA8FCD8}"/>
              </a:ext>
            </a:extLst>
          </p:cNvPr>
          <p:cNvSpPr/>
          <p:nvPr userDrawn="1"/>
        </p:nvSpPr>
        <p:spPr>
          <a:xfrm>
            <a:off x="7120178" y="1409197"/>
            <a:ext cx="355764" cy="480683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80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A63685B-5063-4C41-9D58-B233215F828A}"/>
              </a:ext>
            </a:extLst>
          </p:cNvPr>
          <p:cNvGrpSpPr/>
          <p:nvPr userDrawn="1"/>
        </p:nvGrpSpPr>
        <p:grpSpPr>
          <a:xfrm>
            <a:off x="6685646" y="1276997"/>
            <a:ext cx="1730826" cy="1732371"/>
            <a:chOff x="8582298" y="2310847"/>
            <a:chExt cx="2026966" cy="2028775"/>
          </a:xfrm>
        </p:grpSpPr>
        <p:sp>
          <p:nvSpPr>
            <p:cNvPr id="10" name="Oval 9"/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14116F5-393E-4744-A622-A82EEA785FE3}"/>
              </a:ext>
            </a:extLst>
          </p:cNvPr>
          <p:cNvGrpSpPr/>
          <p:nvPr userDrawn="1"/>
        </p:nvGrpSpPr>
        <p:grpSpPr>
          <a:xfrm>
            <a:off x="694492" y="1276997"/>
            <a:ext cx="1730826" cy="1732371"/>
            <a:chOff x="853440" y="2310847"/>
            <a:chExt cx="2026966" cy="2028775"/>
          </a:xfrm>
        </p:grpSpPr>
        <p:sp>
          <p:nvSpPr>
            <p:cNvPr id="14" name="Oval 13"/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6FEAAE9-970B-4450-A325-434A1A5C7E5D}"/>
              </a:ext>
            </a:extLst>
          </p:cNvPr>
          <p:cNvGrpSpPr/>
          <p:nvPr userDrawn="1"/>
        </p:nvGrpSpPr>
        <p:grpSpPr>
          <a:xfrm>
            <a:off x="3690068" y="1276997"/>
            <a:ext cx="1730826" cy="1732371"/>
            <a:chOff x="4717869" y="2310847"/>
            <a:chExt cx="2026966" cy="2028775"/>
          </a:xfrm>
        </p:grpSpPr>
        <p:sp>
          <p:nvSpPr>
            <p:cNvPr id="17" name="Oval 16"/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Picture Placeholder 2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822137" y="1405331"/>
            <a:ext cx="1475539" cy="1475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3817713" y="1405331"/>
            <a:ext cx="1475539" cy="1475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6813291" y="1405331"/>
            <a:ext cx="1475539" cy="1475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36210" y="3683998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3631786" y="3683998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6627364" y="3683998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73A474CB-69FD-4CBB-8A8B-BBEC652767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D58C2A5-98FC-4D03-AF58-B0CF7460B76D}"/>
              </a:ext>
            </a:extLst>
          </p:cNvPr>
          <p:cNvSpPr txBox="1"/>
          <p:nvPr userDrawn="1"/>
        </p:nvSpPr>
        <p:spPr>
          <a:xfrm>
            <a:off x="0" y="4889584"/>
            <a:ext cx="9144000" cy="253916"/>
          </a:xfrm>
          <a:prstGeom prst="rect">
            <a:avLst/>
          </a:prstGeom>
          <a:gradFill flip="none" rotWithShape="1">
            <a:gsLst>
              <a:gs pos="77000">
                <a:schemeClr val="accent5"/>
              </a:gs>
              <a:gs pos="72000">
                <a:schemeClr val="accent4"/>
              </a:gs>
              <a:gs pos="62000">
                <a:schemeClr val="accent3"/>
              </a:gs>
              <a:gs pos="0">
                <a:schemeClr val="accent1"/>
              </a:gs>
              <a:gs pos="13000">
                <a:schemeClr val="accent1"/>
              </a:gs>
              <a:gs pos="18000">
                <a:schemeClr val="accent2"/>
              </a:gs>
              <a:gs pos="37000">
                <a:schemeClr val="accent2"/>
              </a:gs>
              <a:gs pos="42000">
                <a:schemeClr val="accent3"/>
              </a:gs>
              <a:gs pos="98980">
                <a:schemeClr val="accent5"/>
              </a:gs>
              <a:gs pos="67000">
                <a:schemeClr val="accent4"/>
              </a:gs>
            </a:gsLst>
            <a:lin ang="0" scaled="1"/>
            <a:tileRect/>
          </a:gradFill>
        </p:spPr>
        <p:txBody>
          <a:bodyPr wrap="square" lIns="68580" tIns="34290" rIns="68580" bIns="34290" rtlCol="0" anchor="ctr">
            <a:spAutoFit/>
          </a:bodyPr>
          <a:lstStyle/>
          <a:p>
            <a:pPr algn="dist" defTabSz="685800">
              <a:buClrTx/>
              <a:buFontTx/>
              <a:buNone/>
            </a:pPr>
            <a:r>
              <a:rPr lang="en-US" sz="1200" kern="1200" spc="225" dirty="0">
                <a:solidFill>
                  <a:prstClr val="white"/>
                </a:solidFill>
                <a:ea typeface="Arial Unicode MS"/>
              </a:rPr>
              <a:t>Science Technology Engineering Arts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8381996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57DA700-D493-4724-A7E6-2C18A3598372}"/>
              </a:ext>
            </a:extLst>
          </p:cNvPr>
          <p:cNvGrpSpPr/>
          <p:nvPr userDrawn="1"/>
        </p:nvGrpSpPr>
        <p:grpSpPr>
          <a:xfrm flipH="1">
            <a:off x="444584" y="1000125"/>
            <a:ext cx="3025847" cy="3701270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0315FDDC-CB08-4F29-898E-B915DE38708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18ED047-E415-4002-A4AF-11B7D0A2933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95A626E-BA13-409F-A2BA-1FCB370FDB9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8248B3A-FAE1-4F80-BB8B-D195C0E2A02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C73273F-F0D9-4D38-B99A-17BF52577CF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4DA78C4-87F2-446E-AE34-0432570E280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01B44D6-F92F-461D-A50C-E9045F317764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</a:endParaRPr>
            </a:p>
          </p:txBody>
        </p:sp>
      </p:grp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8F734703-4A61-4A31-BB9E-0C690EB35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54D90936-42A8-407A-87C1-0A47569609F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44555" y="1230535"/>
            <a:ext cx="2723556" cy="2368309"/>
          </a:xfrm>
          <a:custGeom>
            <a:avLst/>
            <a:gdLst>
              <a:gd name="connsiteX0" fmla="*/ 0 w 3631408"/>
              <a:gd name="connsiteY0" fmla="*/ 0 h 3157745"/>
              <a:gd name="connsiteX1" fmla="*/ 3518328 w 3631408"/>
              <a:gd name="connsiteY1" fmla="*/ 797970 h 3157745"/>
              <a:gd name="connsiteX2" fmla="*/ 3631408 w 3631408"/>
              <a:gd name="connsiteY2" fmla="*/ 3025461 h 3157745"/>
              <a:gd name="connsiteX3" fmla="*/ 198427 w 3631408"/>
              <a:gd name="connsiteY3" fmla="*/ 3157745 h 3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08" h="3157745">
                <a:moveTo>
                  <a:pt x="0" y="0"/>
                </a:moveTo>
                <a:lnTo>
                  <a:pt x="3518328" y="797970"/>
                </a:lnTo>
                <a:lnTo>
                  <a:pt x="3631408" y="3025461"/>
                </a:lnTo>
                <a:lnTo>
                  <a:pt x="198427" y="31577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239325-648E-4C47-A0FE-7713B34A5F6E}"/>
              </a:ext>
            </a:extLst>
          </p:cNvPr>
          <p:cNvGrpSpPr/>
          <p:nvPr userDrawn="1"/>
        </p:nvGrpSpPr>
        <p:grpSpPr>
          <a:xfrm flipV="1">
            <a:off x="4070521" y="857452"/>
            <a:ext cx="1002959" cy="165359"/>
            <a:chOff x="5809673" y="3008118"/>
            <a:chExt cx="2419398" cy="398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C34544F-4AFB-4567-9A14-BD40476D91DB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C347462-2243-4988-88A7-D48FDFC67F8A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AAED053-508E-4B0B-9E07-60D6E23602BC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9D32752-7C30-4517-952B-8736B7299F1D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7307619-FF7D-47F2-9979-458DC7E6076E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29614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440639"/>
            <a:ext cx="9144000" cy="972108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xmlns="" id="{7A6E4E8F-323E-4E56-A3E0-B410F41472FA}"/>
              </a:ext>
            </a:extLst>
          </p:cNvPr>
          <p:cNvGrpSpPr/>
          <p:nvPr userDrawn="1"/>
        </p:nvGrpSpPr>
        <p:grpSpPr>
          <a:xfrm>
            <a:off x="556350" y="1178225"/>
            <a:ext cx="1890000" cy="3510000"/>
            <a:chOff x="445712" y="1449040"/>
            <a:chExt cx="2520000" cy="4680000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xmlns="" id="{9EB8720D-D6C8-40E3-AEA8-C748FF71E768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91836BAA-C0E5-4D63-B27B-CBD803229F09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xmlns="" id="{C28766A3-2014-43BE-876E-8A4B4FEB0841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xmlns="" id="{72D578AC-69F5-4335-8B22-0B0F46BD0749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ed Rectangle 7">
                <a:extLst>
                  <a:ext uri="{FF2B5EF4-FFF2-40B4-BE49-F238E27FC236}">
                    <a16:creationId xmlns:a16="http://schemas.microsoft.com/office/drawing/2014/main" xmlns="" id="{71DADC0D-963F-41B5-A251-C16889197FB9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xmlns="" id="{F3B880A8-064D-444B-B101-CFC702649F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1260" y="1447802"/>
            <a:ext cx="1620180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07475BB2-3025-4D53-A046-5CBF3CD6D8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1C276BA-915D-4DD4-82F3-1E6EE0C578E1}"/>
              </a:ext>
            </a:extLst>
          </p:cNvPr>
          <p:cNvGrpSpPr/>
          <p:nvPr userDrawn="1"/>
        </p:nvGrpSpPr>
        <p:grpSpPr>
          <a:xfrm flipV="1">
            <a:off x="4070521" y="857452"/>
            <a:ext cx="1002959" cy="165359"/>
            <a:chOff x="5809673" y="3008118"/>
            <a:chExt cx="2419398" cy="3988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52CC7F17-87A5-40BD-985E-E79BFBFD4F9D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16B54549-6829-4ACF-858E-445718F0D635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B0A30D3-E2AC-4099-B1AF-BE6E1CBB4E5B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EEF4A7E2-8C60-4C9B-8086-070DF60B571B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16A6BFD-3A79-4EB5-93EA-8D286D1749D7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29603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3CA5F7E-D45F-4887-AF9C-BB7E27A9C9CE}"/>
              </a:ext>
            </a:extLst>
          </p:cNvPr>
          <p:cNvSpPr/>
          <p:nvPr userDrawn="1"/>
        </p:nvSpPr>
        <p:spPr>
          <a:xfrm>
            <a:off x="504930" y="856370"/>
            <a:ext cx="8146701" cy="3790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xmlns="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72483" y="489856"/>
            <a:ext cx="3618418" cy="37907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659647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6BA39E4-4787-4A57-95AF-71D0542315A0}"/>
              </a:ext>
            </a:extLst>
          </p:cNvPr>
          <p:cNvGrpSpPr/>
          <p:nvPr userDrawn="1"/>
        </p:nvGrpSpPr>
        <p:grpSpPr>
          <a:xfrm flipV="1">
            <a:off x="4070521" y="857452"/>
            <a:ext cx="1002959" cy="165359"/>
            <a:chOff x="5809673" y="3008118"/>
            <a:chExt cx="2419398" cy="3988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C99468F-7C27-4A33-B8CC-5794F45C6159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DA484AE-33CE-4979-81A4-360C2226ECDF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88CA5D0-B787-4DFD-87F1-332795E33C1F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2618CF6-3DC5-4866-ACB7-14F89F22C719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471A078-94EE-430C-8990-77DD907780E6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66873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33">
            <a:extLst>
              <a:ext uri="{FF2B5EF4-FFF2-40B4-BE49-F238E27FC236}">
                <a16:creationId xmlns:a16="http://schemas.microsoft.com/office/drawing/2014/main" xmlns="" id="{C41BDB0D-2403-4A28-BBE5-5F3BAE5BF6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05068" y="0"/>
            <a:ext cx="5438933" cy="5143500"/>
          </a:xfrm>
          <a:custGeom>
            <a:avLst/>
            <a:gdLst>
              <a:gd name="connsiteX0" fmla="*/ 1482284 w 7251911"/>
              <a:gd name="connsiteY0" fmla="*/ 6561382 h 6858000"/>
              <a:gd name="connsiteX1" fmla="*/ 1480161 w 7251911"/>
              <a:gd name="connsiteY1" fmla="*/ 6561566 h 6858000"/>
              <a:gd name="connsiteX2" fmla="*/ 1481119 w 7251911"/>
              <a:gd name="connsiteY2" fmla="*/ 6561697 h 6858000"/>
              <a:gd name="connsiteX3" fmla="*/ 1483349 w 7251911"/>
              <a:gd name="connsiteY3" fmla="*/ 6562029 h 6858000"/>
              <a:gd name="connsiteX4" fmla="*/ 1001679 w 7251911"/>
              <a:gd name="connsiteY4" fmla="*/ 6534807 h 6858000"/>
              <a:gd name="connsiteX5" fmla="*/ 997924 w 7251911"/>
              <a:gd name="connsiteY5" fmla="*/ 6538603 h 6858000"/>
              <a:gd name="connsiteX6" fmla="*/ 1012943 w 7251911"/>
              <a:gd name="connsiteY6" fmla="*/ 6542400 h 6858000"/>
              <a:gd name="connsiteX7" fmla="*/ 1016698 w 7251911"/>
              <a:gd name="connsiteY7" fmla="*/ 6546196 h 6858000"/>
              <a:gd name="connsiteX8" fmla="*/ 1012943 w 7251911"/>
              <a:gd name="connsiteY8" fmla="*/ 6553789 h 6858000"/>
              <a:gd name="connsiteX9" fmla="*/ 1001679 w 7251911"/>
              <a:gd name="connsiteY9" fmla="*/ 6561382 h 6858000"/>
              <a:gd name="connsiteX10" fmla="*/ 937849 w 7251911"/>
              <a:gd name="connsiteY10" fmla="*/ 6568975 h 6858000"/>
              <a:gd name="connsiteX11" fmla="*/ 731339 w 7251911"/>
              <a:gd name="connsiteY11" fmla="*/ 6568975 h 6858000"/>
              <a:gd name="connsiteX12" fmla="*/ 700832 w 7251911"/>
              <a:gd name="connsiteY12" fmla="*/ 6573246 h 6858000"/>
              <a:gd name="connsiteX13" fmla="*/ 681585 w 7251911"/>
              <a:gd name="connsiteY13" fmla="*/ 6589394 h 6858000"/>
              <a:gd name="connsiteX14" fmla="*/ 688160 w 7251911"/>
              <a:gd name="connsiteY14" fmla="*/ 6588503 h 6858000"/>
              <a:gd name="connsiteX15" fmla="*/ 720075 w 7251911"/>
              <a:gd name="connsiteY15" fmla="*/ 6585014 h 6858000"/>
              <a:gd name="connsiteX16" fmla="*/ 732219 w 7251911"/>
              <a:gd name="connsiteY16" fmla="*/ 6585433 h 6858000"/>
              <a:gd name="connsiteX17" fmla="*/ 733535 w 7251911"/>
              <a:gd name="connsiteY17" fmla="*/ 6585553 h 6858000"/>
              <a:gd name="connsiteX18" fmla="*/ 736971 w 7251911"/>
              <a:gd name="connsiteY18" fmla="*/ 6581788 h 6858000"/>
              <a:gd name="connsiteX19" fmla="*/ 742603 w 7251911"/>
              <a:gd name="connsiteY19" fmla="*/ 6584161 h 6858000"/>
              <a:gd name="connsiteX20" fmla="*/ 756429 w 7251911"/>
              <a:gd name="connsiteY20" fmla="*/ 6587656 h 6858000"/>
              <a:gd name="connsiteX21" fmla="*/ 765640 w 7251911"/>
              <a:gd name="connsiteY21" fmla="*/ 6588691 h 6858000"/>
              <a:gd name="connsiteX22" fmla="*/ 780150 w 7251911"/>
              <a:gd name="connsiteY22" fmla="*/ 6587957 h 6858000"/>
              <a:gd name="connsiteX23" fmla="*/ 812066 w 7251911"/>
              <a:gd name="connsiteY23" fmla="*/ 6589381 h 6858000"/>
              <a:gd name="connsiteX24" fmla="*/ 832664 w 7251911"/>
              <a:gd name="connsiteY24" fmla="*/ 6595813 h 6858000"/>
              <a:gd name="connsiteX25" fmla="*/ 855245 w 7251911"/>
              <a:gd name="connsiteY25" fmla="*/ 6592829 h 6858000"/>
              <a:gd name="connsiteX26" fmla="*/ 859000 w 7251911"/>
              <a:gd name="connsiteY26" fmla="*/ 6590596 h 6858000"/>
              <a:gd name="connsiteX27" fmla="*/ 915320 w 7251911"/>
              <a:gd name="connsiteY27" fmla="*/ 6585014 h 6858000"/>
              <a:gd name="connsiteX28" fmla="*/ 941603 w 7251911"/>
              <a:gd name="connsiteY28" fmla="*/ 6586131 h 6858000"/>
              <a:gd name="connsiteX29" fmla="*/ 960377 w 7251911"/>
              <a:gd name="connsiteY29" fmla="*/ 6589201 h 6858000"/>
              <a:gd name="connsiteX30" fmla="*/ 975004 w 7251911"/>
              <a:gd name="connsiteY30" fmla="*/ 6592897 h 6858000"/>
              <a:gd name="connsiteX31" fmla="*/ 979151 w 7251911"/>
              <a:gd name="connsiteY31" fmla="*/ 6591754 h 6858000"/>
              <a:gd name="connsiteX32" fmla="*/ 1009189 w 7251911"/>
              <a:gd name="connsiteY32" fmla="*/ 6595550 h 6858000"/>
              <a:gd name="connsiteX33" fmla="*/ 1011488 w 7251911"/>
              <a:gd name="connsiteY33" fmla="*/ 6596812 h 6858000"/>
              <a:gd name="connsiteX34" fmla="*/ 1039226 w 7251911"/>
              <a:gd name="connsiteY34" fmla="*/ 6596177 h 6858000"/>
              <a:gd name="connsiteX35" fmla="*/ 1054245 w 7251911"/>
              <a:gd name="connsiteY35" fmla="*/ 6592829 h 6858000"/>
              <a:gd name="connsiteX36" fmla="*/ 1058000 w 7251911"/>
              <a:gd name="connsiteY36" fmla="*/ 6590596 h 6858000"/>
              <a:gd name="connsiteX37" fmla="*/ 1106812 w 7251911"/>
              <a:gd name="connsiteY37" fmla="*/ 6588363 h 6858000"/>
              <a:gd name="connsiteX38" fmla="*/ 1132227 w 7251911"/>
              <a:gd name="connsiteY38" fmla="*/ 6591111 h 6858000"/>
              <a:gd name="connsiteX39" fmla="*/ 1155623 w 7251911"/>
              <a:gd name="connsiteY39" fmla="*/ 6587957 h 6858000"/>
              <a:gd name="connsiteX40" fmla="*/ 1215698 w 7251911"/>
              <a:gd name="connsiteY40" fmla="*/ 6587957 h 6858000"/>
              <a:gd name="connsiteX41" fmla="*/ 1240997 w 7251911"/>
              <a:gd name="connsiteY41" fmla="*/ 6590313 h 6858000"/>
              <a:gd name="connsiteX42" fmla="*/ 1244572 w 7251911"/>
              <a:gd name="connsiteY42" fmla="*/ 6589604 h 6858000"/>
              <a:gd name="connsiteX43" fmla="*/ 1248326 w 7251911"/>
              <a:gd name="connsiteY43" fmla="*/ 6584023 h 6858000"/>
              <a:gd name="connsiteX44" fmla="*/ 1240817 w 7251911"/>
              <a:gd name="connsiteY44" fmla="*/ 6580674 h 6858000"/>
              <a:gd name="connsiteX45" fmla="*/ 1222044 w 7251911"/>
              <a:gd name="connsiteY45" fmla="*/ 6580674 h 6858000"/>
              <a:gd name="connsiteX46" fmla="*/ 1176987 w 7251911"/>
              <a:gd name="connsiteY46" fmla="*/ 6585139 h 6858000"/>
              <a:gd name="connsiteX47" fmla="*/ 1158213 w 7251911"/>
              <a:gd name="connsiteY47" fmla="*/ 6582907 h 6858000"/>
              <a:gd name="connsiteX48" fmla="*/ 1146949 w 7251911"/>
              <a:gd name="connsiteY48" fmla="*/ 6576209 h 6858000"/>
              <a:gd name="connsiteX49" fmla="*/ 1113156 w 7251911"/>
              <a:gd name="connsiteY49" fmla="*/ 6573976 h 6858000"/>
              <a:gd name="connsiteX50" fmla="*/ 1083119 w 7251911"/>
              <a:gd name="connsiteY50" fmla="*/ 6575092 h 6858000"/>
              <a:gd name="connsiteX51" fmla="*/ 1075609 w 7251911"/>
              <a:gd name="connsiteY51" fmla="*/ 6571744 h 6858000"/>
              <a:gd name="connsiteX52" fmla="*/ 1083119 w 7251911"/>
              <a:gd name="connsiteY52" fmla="*/ 6568395 h 6858000"/>
              <a:gd name="connsiteX53" fmla="*/ 1094383 w 7251911"/>
              <a:gd name="connsiteY53" fmla="*/ 6569511 h 6858000"/>
              <a:gd name="connsiteX54" fmla="*/ 1139439 w 7251911"/>
              <a:gd name="connsiteY54" fmla="*/ 6566162 h 6858000"/>
              <a:gd name="connsiteX55" fmla="*/ 1143194 w 7251911"/>
              <a:gd name="connsiteY55" fmla="*/ 6559464 h 6858000"/>
              <a:gd name="connsiteX56" fmla="*/ 1176987 w 7251911"/>
              <a:gd name="connsiteY56" fmla="*/ 6559464 h 6858000"/>
              <a:gd name="connsiteX57" fmla="*/ 1207024 w 7251911"/>
              <a:gd name="connsiteY57" fmla="*/ 6558348 h 6858000"/>
              <a:gd name="connsiteX58" fmla="*/ 1233308 w 7251911"/>
              <a:gd name="connsiteY58" fmla="*/ 6559464 h 6858000"/>
              <a:gd name="connsiteX59" fmla="*/ 1327176 w 7251911"/>
              <a:gd name="connsiteY59" fmla="*/ 6560581 h 6858000"/>
              <a:gd name="connsiteX60" fmla="*/ 1368478 w 7251911"/>
              <a:gd name="connsiteY60" fmla="*/ 6560581 h 6858000"/>
              <a:gd name="connsiteX61" fmla="*/ 1400393 w 7251911"/>
              <a:gd name="connsiteY61" fmla="*/ 6561279 h 6858000"/>
              <a:gd name="connsiteX62" fmla="*/ 1411334 w 7251911"/>
              <a:gd name="connsiteY62" fmla="*/ 6562953 h 6858000"/>
              <a:gd name="connsiteX63" fmla="*/ 1422208 w 7251911"/>
              <a:gd name="connsiteY63" fmla="*/ 6561382 h 6858000"/>
              <a:gd name="connsiteX64" fmla="*/ 1427047 w 7251911"/>
              <a:gd name="connsiteY64" fmla="*/ 6565357 h 6858000"/>
              <a:gd name="connsiteX65" fmla="*/ 1432308 w 7251911"/>
              <a:gd name="connsiteY65" fmla="*/ 6566162 h 6858000"/>
              <a:gd name="connsiteX66" fmla="*/ 1439817 w 7251911"/>
              <a:gd name="connsiteY66" fmla="*/ 6562813 h 6858000"/>
              <a:gd name="connsiteX67" fmla="*/ 1447955 w 7251911"/>
              <a:gd name="connsiteY67" fmla="*/ 6560840 h 6858000"/>
              <a:gd name="connsiteX68" fmla="*/ 1437227 w 7251911"/>
              <a:gd name="connsiteY68" fmla="*/ 6559484 h 6858000"/>
              <a:gd name="connsiteX69" fmla="*/ 1422208 w 7251911"/>
              <a:gd name="connsiteY69" fmla="*/ 6557586 h 6858000"/>
              <a:gd name="connsiteX70" fmla="*/ 1399680 w 7251911"/>
              <a:gd name="connsiteY70" fmla="*/ 6549993 h 6858000"/>
              <a:gd name="connsiteX71" fmla="*/ 1328340 w 7251911"/>
              <a:gd name="connsiteY71" fmla="*/ 6549993 h 6858000"/>
              <a:gd name="connsiteX72" fmla="*/ 1287038 w 7251911"/>
              <a:gd name="connsiteY72" fmla="*/ 6542400 h 6858000"/>
              <a:gd name="connsiteX73" fmla="*/ 1279529 w 7251911"/>
              <a:gd name="connsiteY73" fmla="*/ 6542400 h 6858000"/>
              <a:gd name="connsiteX74" fmla="*/ 1223208 w 7251911"/>
              <a:gd name="connsiteY74" fmla="*/ 6542400 h 6858000"/>
              <a:gd name="connsiteX75" fmla="*/ 1166887 w 7251911"/>
              <a:gd name="connsiteY75" fmla="*/ 6542400 h 6858000"/>
              <a:gd name="connsiteX76" fmla="*/ 1001679 w 7251911"/>
              <a:gd name="connsiteY76" fmla="*/ 6534807 h 6858000"/>
              <a:gd name="connsiteX77" fmla="*/ 1065560 w 7251911"/>
              <a:gd name="connsiteY77" fmla="*/ 6510009 h 6858000"/>
              <a:gd name="connsiteX78" fmla="*/ 1059557 w 7251911"/>
              <a:gd name="connsiteY78" fmla="*/ 6510067 h 6858000"/>
              <a:gd name="connsiteX79" fmla="*/ 1052449 w 7251911"/>
              <a:gd name="connsiteY79" fmla="*/ 6510359 h 6858000"/>
              <a:gd name="connsiteX80" fmla="*/ 1054245 w 7251911"/>
              <a:gd name="connsiteY80" fmla="*/ 6510605 h 6858000"/>
              <a:gd name="connsiteX81" fmla="*/ 1123406 w 7251911"/>
              <a:gd name="connsiteY81" fmla="*/ 6507599 h 6858000"/>
              <a:gd name="connsiteX82" fmla="*/ 1105732 w 7251911"/>
              <a:gd name="connsiteY82" fmla="*/ 6508794 h 6858000"/>
              <a:gd name="connsiteX83" fmla="*/ 1148114 w 7251911"/>
              <a:gd name="connsiteY83" fmla="*/ 6512503 h 6858000"/>
              <a:gd name="connsiteX84" fmla="*/ 1169410 w 7251911"/>
              <a:gd name="connsiteY84" fmla="*/ 6510639 h 6858000"/>
              <a:gd name="connsiteX85" fmla="*/ 1130918 w 7251911"/>
              <a:gd name="connsiteY85" fmla="*/ 6508833 h 6858000"/>
              <a:gd name="connsiteX86" fmla="*/ 1123406 w 7251911"/>
              <a:gd name="connsiteY86" fmla="*/ 6507599 h 6858000"/>
              <a:gd name="connsiteX87" fmla="*/ 1305811 w 7251911"/>
              <a:gd name="connsiteY87" fmla="*/ 5758113 h 6858000"/>
              <a:gd name="connsiteX88" fmla="*/ 1309566 w 7251911"/>
              <a:gd name="connsiteY88" fmla="*/ 5760328 h 6858000"/>
              <a:gd name="connsiteX89" fmla="*/ 1337258 w 7251911"/>
              <a:gd name="connsiteY89" fmla="*/ 5765548 h 6858000"/>
              <a:gd name="connsiteX90" fmla="*/ 1356687 w 7251911"/>
              <a:gd name="connsiteY90" fmla="*/ 5758506 h 6858000"/>
              <a:gd name="connsiteX91" fmla="*/ 1146165 w 7251911"/>
              <a:gd name="connsiteY91" fmla="*/ 5750362 h 6858000"/>
              <a:gd name="connsiteX92" fmla="*/ 1140062 w 7251911"/>
              <a:gd name="connsiteY92" fmla="*/ 5754216 h 6858000"/>
              <a:gd name="connsiteX93" fmla="*/ 1136120 w 7251911"/>
              <a:gd name="connsiteY93" fmla="*/ 5755919 h 6858000"/>
              <a:gd name="connsiteX94" fmla="*/ 1148113 w 7251911"/>
              <a:gd name="connsiteY94" fmla="*/ 5760328 h 6858000"/>
              <a:gd name="connsiteX95" fmla="*/ 1200679 w 7251911"/>
              <a:gd name="connsiteY95" fmla="*/ 5760328 h 6858000"/>
              <a:gd name="connsiteX96" fmla="*/ 1204669 w 7251911"/>
              <a:gd name="connsiteY96" fmla="*/ 5758069 h 6858000"/>
              <a:gd name="connsiteX97" fmla="*/ 1168700 w 7251911"/>
              <a:gd name="connsiteY97" fmla="*/ 5758069 h 6858000"/>
              <a:gd name="connsiteX98" fmla="*/ 1146165 w 7251911"/>
              <a:gd name="connsiteY98" fmla="*/ 5750362 h 6858000"/>
              <a:gd name="connsiteX99" fmla="*/ 1054147 w 7251911"/>
              <a:gd name="connsiteY99" fmla="*/ 5745064 h 6858000"/>
              <a:gd name="connsiteX100" fmla="*/ 1041001 w 7251911"/>
              <a:gd name="connsiteY100" fmla="*/ 5746509 h 6858000"/>
              <a:gd name="connsiteX101" fmla="*/ 1003442 w 7251911"/>
              <a:gd name="connsiteY101" fmla="*/ 5750362 h 6858000"/>
              <a:gd name="connsiteX102" fmla="*/ 965884 w 7251911"/>
              <a:gd name="connsiteY102" fmla="*/ 5746509 h 6858000"/>
              <a:gd name="connsiteX103" fmla="*/ 956494 w 7251911"/>
              <a:gd name="connsiteY103" fmla="*/ 5745546 h 6858000"/>
              <a:gd name="connsiteX104" fmla="*/ 956228 w 7251911"/>
              <a:gd name="connsiteY104" fmla="*/ 5745682 h 6858000"/>
              <a:gd name="connsiteX105" fmla="*/ 960377 w 7251911"/>
              <a:gd name="connsiteY105" fmla="*/ 5747990 h 6858000"/>
              <a:gd name="connsiteX106" fmla="*/ 979151 w 7251911"/>
              <a:gd name="connsiteY106" fmla="*/ 5764125 h 6858000"/>
              <a:gd name="connsiteX107" fmla="*/ 990415 w 7251911"/>
              <a:gd name="connsiteY107" fmla="*/ 5775514 h 6858000"/>
              <a:gd name="connsiteX108" fmla="*/ 1039226 w 7251911"/>
              <a:gd name="connsiteY108" fmla="*/ 5771717 h 6858000"/>
              <a:gd name="connsiteX109" fmla="*/ 1054245 w 7251911"/>
              <a:gd name="connsiteY109" fmla="*/ 5760328 h 6858000"/>
              <a:gd name="connsiteX110" fmla="*/ 1058000 w 7251911"/>
              <a:gd name="connsiteY110" fmla="*/ 5752735 h 6858000"/>
              <a:gd name="connsiteX111" fmla="*/ 1078634 w 7251911"/>
              <a:gd name="connsiteY111" fmla="*/ 5748563 h 6858000"/>
              <a:gd name="connsiteX112" fmla="*/ 1067292 w 7251911"/>
              <a:gd name="connsiteY112" fmla="*/ 5746509 h 6858000"/>
              <a:gd name="connsiteX113" fmla="*/ 1054147 w 7251911"/>
              <a:gd name="connsiteY113" fmla="*/ 5745064 h 6858000"/>
              <a:gd name="connsiteX114" fmla="*/ 760395 w 7251911"/>
              <a:gd name="connsiteY114" fmla="*/ 5744251 h 6858000"/>
              <a:gd name="connsiteX115" fmla="*/ 777628 w 7251911"/>
              <a:gd name="connsiteY115" fmla="*/ 5750837 h 6858000"/>
              <a:gd name="connsiteX116" fmla="*/ 787660 w 7251911"/>
              <a:gd name="connsiteY116" fmla="*/ 5756532 h 6858000"/>
              <a:gd name="connsiteX117" fmla="*/ 821452 w 7251911"/>
              <a:gd name="connsiteY117" fmla="*/ 5775514 h 6858000"/>
              <a:gd name="connsiteX118" fmla="*/ 855245 w 7251911"/>
              <a:gd name="connsiteY118" fmla="*/ 5760328 h 6858000"/>
              <a:gd name="connsiteX119" fmla="*/ 859000 w 7251911"/>
              <a:gd name="connsiteY119" fmla="*/ 5752735 h 6858000"/>
              <a:gd name="connsiteX120" fmla="*/ 867697 w 7251911"/>
              <a:gd name="connsiteY120" fmla="*/ 5750362 h 6858000"/>
              <a:gd name="connsiteX121" fmla="*/ 804382 w 7251911"/>
              <a:gd name="connsiteY121" fmla="*/ 5750362 h 6858000"/>
              <a:gd name="connsiteX122" fmla="*/ 1061307 w 7251911"/>
              <a:gd name="connsiteY122" fmla="*/ 4874107 h 6858000"/>
              <a:gd name="connsiteX123" fmla="*/ 1051917 w 7251911"/>
              <a:gd name="connsiteY123" fmla="*/ 4875649 h 6858000"/>
              <a:gd name="connsiteX124" fmla="*/ 949546 w 7251911"/>
              <a:gd name="connsiteY124" fmla="*/ 4875649 h 6858000"/>
              <a:gd name="connsiteX125" fmla="*/ 952868 w 7251911"/>
              <a:gd name="connsiteY125" fmla="*/ 4877129 h 6858000"/>
              <a:gd name="connsiteX126" fmla="*/ 960377 w 7251911"/>
              <a:gd name="connsiteY126" fmla="*/ 4884722 h 6858000"/>
              <a:gd name="connsiteX127" fmla="*/ 952868 w 7251911"/>
              <a:gd name="connsiteY127" fmla="*/ 4892315 h 6858000"/>
              <a:gd name="connsiteX128" fmla="*/ 900302 w 7251911"/>
              <a:gd name="connsiteY128" fmla="*/ 4896112 h 6858000"/>
              <a:gd name="connsiteX129" fmla="*/ 889037 w 7251911"/>
              <a:gd name="connsiteY129" fmla="*/ 4899908 h 6858000"/>
              <a:gd name="connsiteX130" fmla="*/ 870264 w 7251911"/>
              <a:gd name="connsiteY130" fmla="*/ 4911298 h 6858000"/>
              <a:gd name="connsiteX131" fmla="*/ 862754 w 7251911"/>
              <a:gd name="connsiteY131" fmla="*/ 4926484 h 6858000"/>
              <a:gd name="connsiteX132" fmla="*/ 874019 w 7251911"/>
              <a:gd name="connsiteY132" fmla="*/ 4941669 h 6858000"/>
              <a:gd name="connsiteX133" fmla="*/ 859000 w 7251911"/>
              <a:gd name="connsiteY133" fmla="*/ 4941669 h 6858000"/>
              <a:gd name="connsiteX134" fmla="*/ 832717 w 7251911"/>
              <a:gd name="connsiteY134" fmla="*/ 4937873 h 6858000"/>
              <a:gd name="connsiteX135" fmla="*/ 802679 w 7251911"/>
              <a:gd name="connsiteY135" fmla="*/ 4941669 h 6858000"/>
              <a:gd name="connsiteX136" fmla="*/ 783905 w 7251911"/>
              <a:gd name="connsiteY136" fmla="*/ 4960652 h 6858000"/>
              <a:gd name="connsiteX137" fmla="*/ 768886 w 7251911"/>
              <a:gd name="connsiteY137" fmla="*/ 4964448 h 6858000"/>
              <a:gd name="connsiteX138" fmla="*/ 708811 w 7251911"/>
              <a:gd name="connsiteY138" fmla="*/ 4964448 h 6858000"/>
              <a:gd name="connsiteX139" fmla="*/ 644980 w 7251911"/>
              <a:gd name="connsiteY139" fmla="*/ 4964448 h 6858000"/>
              <a:gd name="connsiteX140" fmla="*/ 644980 w 7251911"/>
              <a:gd name="connsiteY140" fmla="*/ 4968245 h 6858000"/>
              <a:gd name="connsiteX141" fmla="*/ 708811 w 7251911"/>
              <a:gd name="connsiteY141" fmla="*/ 4972041 h 6858000"/>
              <a:gd name="connsiteX142" fmla="*/ 693792 w 7251911"/>
              <a:gd name="connsiteY142" fmla="*/ 4983431 h 6858000"/>
              <a:gd name="connsiteX143" fmla="*/ 581150 w 7251911"/>
              <a:gd name="connsiteY143" fmla="*/ 4994820 h 6858000"/>
              <a:gd name="connsiteX144" fmla="*/ 558622 w 7251911"/>
              <a:gd name="connsiteY144" fmla="*/ 4994820 h 6858000"/>
              <a:gd name="connsiteX145" fmla="*/ 509810 w 7251911"/>
              <a:gd name="connsiteY145" fmla="*/ 5017599 h 6858000"/>
              <a:gd name="connsiteX146" fmla="*/ 476018 w 7251911"/>
              <a:gd name="connsiteY146" fmla="*/ 5017599 h 6858000"/>
              <a:gd name="connsiteX147" fmla="*/ 464754 w 7251911"/>
              <a:gd name="connsiteY147" fmla="*/ 5025192 h 6858000"/>
              <a:gd name="connsiteX148" fmla="*/ 468508 w 7251911"/>
              <a:gd name="connsiteY148" fmla="*/ 5036581 h 6858000"/>
              <a:gd name="connsiteX149" fmla="*/ 494791 w 7251911"/>
              <a:gd name="connsiteY149" fmla="*/ 5040378 h 6858000"/>
              <a:gd name="connsiteX150" fmla="*/ 509810 w 7251911"/>
              <a:gd name="connsiteY150" fmla="*/ 5021395 h 6858000"/>
              <a:gd name="connsiteX151" fmla="*/ 547358 w 7251911"/>
              <a:gd name="connsiteY151" fmla="*/ 5017599 h 6858000"/>
              <a:gd name="connsiteX152" fmla="*/ 592414 w 7251911"/>
              <a:gd name="connsiteY152" fmla="*/ 5017599 h 6858000"/>
              <a:gd name="connsiteX153" fmla="*/ 611188 w 7251911"/>
              <a:gd name="connsiteY153" fmla="*/ 5017599 h 6858000"/>
              <a:gd name="connsiteX154" fmla="*/ 637471 w 7251911"/>
              <a:gd name="connsiteY154" fmla="*/ 5021395 h 6858000"/>
              <a:gd name="connsiteX155" fmla="*/ 663754 w 7251911"/>
              <a:gd name="connsiteY155" fmla="*/ 5017599 h 6858000"/>
              <a:gd name="connsiteX156" fmla="*/ 678773 w 7251911"/>
              <a:gd name="connsiteY156" fmla="*/ 5021395 h 6858000"/>
              <a:gd name="connsiteX157" fmla="*/ 686282 w 7251911"/>
              <a:gd name="connsiteY157" fmla="*/ 5010006 h 6858000"/>
              <a:gd name="connsiteX158" fmla="*/ 705056 w 7251911"/>
              <a:gd name="connsiteY158" fmla="*/ 5010006 h 6858000"/>
              <a:gd name="connsiteX159" fmla="*/ 712565 w 7251911"/>
              <a:gd name="connsiteY159" fmla="*/ 5017599 h 6858000"/>
              <a:gd name="connsiteX160" fmla="*/ 716320 w 7251911"/>
              <a:gd name="connsiteY160" fmla="*/ 5002413 h 6858000"/>
              <a:gd name="connsiteX161" fmla="*/ 738848 w 7251911"/>
              <a:gd name="connsiteY161" fmla="*/ 5002413 h 6858000"/>
              <a:gd name="connsiteX162" fmla="*/ 746358 w 7251911"/>
              <a:gd name="connsiteY162" fmla="*/ 5010006 h 6858000"/>
              <a:gd name="connsiteX163" fmla="*/ 750113 w 7251911"/>
              <a:gd name="connsiteY163" fmla="*/ 4994820 h 6858000"/>
              <a:gd name="connsiteX164" fmla="*/ 810188 w 7251911"/>
              <a:gd name="connsiteY164" fmla="*/ 4991023 h 6858000"/>
              <a:gd name="connsiteX165" fmla="*/ 821452 w 7251911"/>
              <a:gd name="connsiteY165" fmla="*/ 4991023 h 6858000"/>
              <a:gd name="connsiteX166" fmla="*/ 836471 w 7251911"/>
              <a:gd name="connsiteY166" fmla="*/ 4994820 h 6858000"/>
              <a:gd name="connsiteX167" fmla="*/ 870264 w 7251911"/>
              <a:gd name="connsiteY167" fmla="*/ 5002413 h 6858000"/>
              <a:gd name="connsiteX168" fmla="*/ 904056 w 7251911"/>
              <a:gd name="connsiteY168" fmla="*/ 5002413 h 6858000"/>
              <a:gd name="connsiteX169" fmla="*/ 937849 w 7251911"/>
              <a:gd name="connsiteY169" fmla="*/ 4994820 h 6858000"/>
              <a:gd name="connsiteX170" fmla="*/ 964132 w 7251911"/>
              <a:gd name="connsiteY170" fmla="*/ 4994820 h 6858000"/>
              <a:gd name="connsiteX171" fmla="*/ 979151 w 7251911"/>
              <a:gd name="connsiteY171" fmla="*/ 5002413 h 6858000"/>
              <a:gd name="connsiteX172" fmla="*/ 997924 w 7251911"/>
              <a:gd name="connsiteY172" fmla="*/ 5002413 h 6858000"/>
              <a:gd name="connsiteX173" fmla="*/ 1031717 w 7251911"/>
              <a:gd name="connsiteY173" fmla="*/ 5002413 h 6858000"/>
              <a:gd name="connsiteX174" fmla="*/ 1035472 w 7251911"/>
              <a:gd name="connsiteY174" fmla="*/ 5002413 h 6858000"/>
              <a:gd name="connsiteX175" fmla="*/ 1076774 w 7251911"/>
              <a:gd name="connsiteY175" fmla="*/ 4979634 h 6858000"/>
              <a:gd name="connsiteX176" fmla="*/ 1076774 w 7251911"/>
              <a:gd name="connsiteY176" fmla="*/ 4972041 h 6858000"/>
              <a:gd name="connsiteX177" fmla="*/ 1065509 w 7251911"/>
              <a:gd name="connsiteY177" fmla="*/ 4949262 h 6858000"/>
              <a:gd name="connsiteX178" fmla="*/ 1035472 w 7251911"/>
              <a:gd name="connsiteY178" fmla="*/ 4949262 h 6858000"/>
              <a:gd name="connsiteX179" fmla="*/ 1024207 w 7251911"/>
              <a:gd name="connsiteY179" fmla="*/ 4941669 h 6858000"/>
              <a:gd name="connsiteX180" fmla="*/ 1035472 w 7251911"/>
              <a:gd name="connsiteY180" fmla="*/ 4937873 h 6858000"/>
              <a:gd name="connsiteX181" fmla="*/ 1050491 w 7251911"/>
              <a:gd name="connsiteY181" fmla="*/ 4941669 h 6858000"/>
              <a:gd name="connsiteX182" fmla="*/ 1069264 w 7251911"/>
              <a:gd name="connsiteY182" fmla="*/ 4941669 h 6858000"/>
              <a:gd name="connsiteX183" fmla="*/ 1099302 w 7251911"/>
              <a:gd name="connsiteY183" fmla="*/ 4937873 h 6858000"/>
              <a:gd name="connsiteX184" fmla="*/ 1118076 w 7251911"/>
              <a:gd name="connsiteY184" fmla="*/ 4930280 h 6858000"/>
              <a:gd name="connsiteX185" fmla="*/ 1144828 w 7251911"/>
              <a:gd name="connsiteY185" fmla="*/ 4906078 h 6858000"/>
              <a:gd name="connsiteX186" fmla="*/ 1162528 w 7251911"/>
              <a:gd name="connsiteY186" fmla="*/ 4874415 h 6858000"/>
              <a:gd name="connsiteX187" fmla="*/ 1145813 w 7251911"/>
              <a:gd name="connsiteY187" fmla="*/ 4874415 h 6858000"/>
              <a:gd name="connsiteX188" fmla="*/ 1108255 w 7251911"/>
              <a:gd name="connsiteY188" fmla="*/ 4875649 h 6858000"/>
              <a:gd name="connsiteX189" fmla="*/ 1070696 w 7251911"/>
              <a:gd name="connsiteY189" fmla="*/ 4874415 h 6858000"/>
              <a:gd name="connsiteX190" fmla="*/ 1061307 w 7251911"/>
              <a:gd name="connsiteY190" fmla="*/ 4874107 h 6858000"/>
              <a:gd name="connsiteX191" fmla="*/ 864124 w 7251911"/>
              <a:gd name="connsiteY191" fmla="*/ 4873644 h 6858000"/>
              <a:gd name="connsiteX192" fmla="*/ 826101 w 7251911"/>
              <a:gd name="connsiteY192" fmla="*/ 4874295 h 6858000"/>
              <a:gd name="connsiteX193" fmla="*/ 842104 w 7251911"/>
              <a:gd name="connsiteY193" fmla="*/ 4877604 h 6858000"/>
              <a:gd name="connsiteX194" fmla="*/ 862754 w 7251911"/>
              <a:gd name="connsiteY194" fmla="*/ 4884722 h 6858000"/>
              <a:gd name="connsiteX195" fmla="*/ 874019 w 7251911"/>
              <a:gd name="connsiteY195" fmla="*/ 4880926 h 6858000"/>
              <a:gd name="connsiteX196" fmla="*/ 877791 w 7251911"/>
              <a:gd name="connsiteY196" fmla="*/ 4874252 h 6858000"/>
              <a:gd name="connsiteX197" fmla="*/ 911308 w 7251911"/>
              <a:gd name="connsiteY197" fmla="*/ 4854737 h 6858000"/>
              <a:gd name="connsiteX198" fmla="*/ 919728 w 7251911"/>
              <a:gd name="connsiteY198" fmla="*/ 4860841 h 6858000"/>
              <a:gd name="connsiteX199" fmla="*/ 976800 w 7251911"/>
              <a:gd name="connsiteY199" fmla="*/ 4860841 h 6858000"/>
              <a:gd name="connsiteX200" fmla="*/ 988067 w 7251911"/>
              <a:gd name="connsiteY200" fmla="*/ 4860841 h 6858000"/>
              <a:gd name="connsiteX201" fmla="*/ 991823 w 7251911"/>
              <a:gd name="connsiteY201" fmla="*/ 4858373 h 6858000"/>
              <a:gd name="connsiteX202" fmla="*/ 991823 w 7251911"/>
              <a:gd name="connsiteY202" fmla="*/ 4857139 h 6858000"/>
              <a:gd name="connsiteX203" fmla="*/ 988067 w 7251911"/>
              <a:gd name="connsiteY203" fmla="*/ 4857139 h 6858000"/>
              <a:gd name="connsiteX204" fmla="*/ 1179657 w 7251911"/>
              <a:gd name="connsiteY204" fmla="*/ 4755721 h 6858000"/>
              <a:gd name="connsiteX205" fmla="*/ 1157128 w 7251911"/>
              <a:gd name="connsiteY205" fmla="*/ 4763314 h 6858000"/>
              <a:gd name="connsiteX206" fmla="*/ 1153950 w 7251911"/>
              <a:gd name="connsiteY206" fmla="*/ 4765171 h 6858000"/>
              <a:gd name="connsiteX207" fmla="*/ 1187128 w 7251911"/>
              <a:gd name="connsiteY207" fmla="*/ 4763354 h 6858000"/>
              <a:gd name="connsiteX208" fmla="*/ 1209663 w 7251911"/>
              <a:gd name="connsiteY208" fmla="*/ 4762120 h 6858000"/>
              <a:gd name="connsiteX209" fmla="*/ 1217175 w 7251911"/>
              <a:gd name="connsiteY209" fmla="*/ 4762120 h 6858000"/>
              <a:gd name="connsiteX210" fmla="*/ 1227435 w 7251911"/>
              <a:gd name="connsiteY210" fmla="*/ 4761960 h 6858000"/>
              <a:gd name="connsiteX211" fmla="*/ 1235978 w 7251911"/>
              <a:gd name="connsiteY211" fmla="*/ 4755721 h 6858000"/>
              <a:gd name="connsiteX212" fmla="*/ 1179657 w 7251911"/>
              <a:gd name="connsiteY212" fmla="*/ 4755721 h 6858000"/>
              <a:gd name="connsiteX213" fmla="*/ 1008817 w 7251911"/>
              <a:gd name="connsiteY213" fmla="*/ 4682165 h 6858000"/>
              <a:gd name="connsiteX214" fmla="*/ 999430 w 7251911"/>
              <a:gd name="connsiteY214" fmla="*/ 4683588 h 6858000"/>
              <a:gd name="connsiteX215" fmla="*/ 992015 w 7251911"/>
              <a:gd name="connsiteY215" fmla="*/ 4686588 h 6858000"/>
              <a:gd name="connsiteX216" fmla="*/ 1001679 w 7251911"/>
              <a:gd name="connsiteY216" fmla="*/ 4687306 h 6858000"/>
              <a:gd name="connsiteX217" fmla="*/ 1012943 w 7251911"/>
              <a:gd name="connsiteY217" fmla="*/ 4694899 h 6858000"/>
              <a:gd name="connsiteX218" fmla="*/ 1016698 w 7251911"/>
              <a:gd name="connsiteY218" fmla="*/ 4702492 h 6858000"/>
              <a:gd name="connsiteX219" fmla="*/ 1012943 w 7251911"/>
              <a:gd name="connsiteY219" fmla="*/ 4706289 h 6858000"/>
              <a:gd name="connsiteX220" fmla="*/ 997924 w 7251911"/>
              <a:gd name="connsiteY220" fmla="*/ 4710085 h 6858000"/>
              <a:gd name="connsiteX221" fmla="*/ 1001679 w 7251911"/>
              <a:gd name="connsiteY221" fmla="*/ 4713881 h 6858000"/>
              <a:gd name="connsiteX222" fmla="*/ 1084283 w 7251911"/>
              <a:gd name="connsiteY222" fmla="*/ 4712933 h 6858000"/>
              <a:gd name="connsiteX223" fmla="*/ 1107419 w 7251911"/>
              <a:gd name="connsiteY223" fmla="*/ 4711072 h 6858000"/>
              <a:gd name="connsiteX224" fmla="*/ 1108317 w 7251911"/>
              <a:gd name="connsiteY224" fmla="*/ 4710164 h 6858000"/>
              <a:gd name="connsiteX225" fmla="*/ 1100808 w 7251911"/>
              <a:gd name="connsiteY225" fmla="*/ 4702571 h 6858000"/>
              <a:gd name="connsiteX226" fmla="*/ 1018204 w 7251911"/>
              <a:gd name="connsiteY226" fmla="*/ 4683588 h 6858000"/>
              <a:gd name="connsiteX227" fmla="*/ 1008817 w 7251911"/>
              <a:gd name="connsiteY227" fmla="*/ 4682165 h 6858000"/>
              <a:gd name="connsiteX228" fmla="*/ 718198 w 7251911"/>
              <a:gd name="connsiteY228" fmla="*/ 4641749 h 6858000"/>
              <a:gd name="connsiteX229" fmla="*/ 693792 w 7251911"/>
              <a:gd name="connsiteY229" fmla="*/ 4645545 h 6858000"/>
              <a:gd name="connsiteX230" fmla="*/ 678773 w 7251911"/>
              <a:gd name="connsiteY230" fmla="*/ 4656935 h 6858000"/>
              <a:gd name="connsiteX231" fmla="*/ 731339 w 7251911"/>
              <a:gd name="connsiteY231" fmla="*/ 4679713 h 6858000"/>
              <a:gd name="connsiteX232" fmla="*/ 937849 w 7251911"/>
              <a:gd name="connsiteY232" fmla="*/ 4679713 h 6858000"/>
              <a:gd name="connsiteX233" fmla="*/ 951967 w 7251911"/>
              <a:gd name="connsiteY233" fmla="*/ 4682022 h 6858000"/>
              <a:gd name="connsiteX234" fmla="*/ 950619 w 7251911"/>
              <a:gd name="connsiteY234" fmla="*/ 4679792 h 6858000"/>
              <a:gd name="connsiteX235" fmla="*/ 961883 w 7251911"/>
              <a:gd name="connsiteY235" fmla="*/ 4664606 h 6858000"/>
              <a:gd name="connsiteX236" fmla="*/ 992307 w 7251911"/>
              <a:gd name="connsiteY236" fmla="*/ 4659013 h 6858000"/>
              <a:gd name="connsiteX237" fmla="*/ 979151 w 7251911"/>
              <a:gd name="connsiteY237" fmla="*/ 4656935 h 6858000"/>
              <a:gd name="connsiteX238" fmla="*/ 937849 w 7251911"/>
              <a:gd name="connsiteY238" fmla="*/ 4656935 h 6858000"/>
              <a:gd name="connsiteX239" fmla="*/ 915320 w 7251911"/>
              <a:gd name="connsiteY239" fmla="*/ 4656935 h 6858000"/>
              <a:gd name="connsiteX240" fmla="*/ 870264 w 7251911"/>
              <a:gd name="connsiteY240" fmla="*/ 4645545 h 6858000"/>
              <a:gd name="connsiteX241" fmla="*/ 843981 w 7251911"/>
              <a:gd name="connsiteY241" fmla="*/ 4649342 h 6858000"/>
              <a:gd name="connsiteX242" fmla="*/ 780150 w 7251911"/>
              <a:gd name="connsiteY242" fmla="*/ 4660731 h 6858000"/>
              <a:gd name="connsiteX243" fmla="*/ 742603 w 7251911"/>
              <a:gd name="connsiteY243" fmla="*/ 4664527 h 6858000"/>
              <a:gd name="connsiteX244" fmla="*/ 731339 w 7251911"/>
              <a:gd name="connsiteY244" fmla="*/ 4660731 h 6858000"/>
              <a:gd name="connsiteX245" fmla="*/ 718198 w 7251911"/>
              <a:gd name="connsiteY245" fmla="*/ 4641749 h 6858000"/>
              <a:gd name="connsiteX246" fmla="*/ 1034451 w 7251911"/>
              <a:gd name="connsiteY246" fmla="*/ 4639272 h 6858000"/>
              <a:gd name="connsiteX247" fmla="*/ 1009189 w 7251911"/>
              <a:gd name="connsiteY247" fmla="*/ 4653138 h 6858000"/>
              <a:gd name="connsiteX248" fmla="*/ 996977 w 7251911"/>
              <a:gd name="connsiteY248" fmla="*/ 4658155 h 6858000"/>
              <a:gd name="connsiteX249" fmla="*/ 1003185 w 7251911"/>
              <a:gd name="connsiteY249" fmla="*/ 4657013 h 6858000"/>
              <a:gd name="connsiteX250" fmla="*/ 1070770 w 7251911"/>
              <a:gd name="connsiteY250" fmla="*/ 4657013 h 6858000"/>
              <a:gd name="connsiteX251" fmla="*/ 1040732 w 7251911"/>
              <a:gd name="connsiteY251" fmla="*/ 4645624 h 6858000"/>
              <a:gd name="connsiteX252" fmla="*/ 1036978 w 7251911"/>
              <a:gd name="connsiteY252" fmla="*/ 4641827 h 6858000"/>
              <a:gd name="connsiteX253" fmla="*/ 1080528 w 7251911"/>
              <a:gd name="connsiteY253" fmla="*/ 4634156 h 6858000"/>
              <a:gd name="connsiteX254" fmla="*/ 1068334 w 7251911"/>
              <a:gd name="connsiteY254" fmla="*/ 4634456 h 6858000"/>
              <a:gd name="connsiteX255" fmla="*/ 1089543 w 7251911"/>
              <a:gd name="connsiteY255" fmla="*/ 4638031 h 6858000"/>
              <a:gd name="connsiteX256" fmla="*/ 1090180 w 7251911"/>
              <a:gd name="connsiteY256" fmla="*/ 4638059 h 6858000"/>
              <a:gd name="connsiteX257" fmla="*/ 1043698 w 7251911"/>
              <a:gd name="connsiteY257" fmla="*/ 4375968 h 6858000"/>
              <a:gd name="connsiteX258" fmla="*/ 1041929 w 7251911"/>
              <a:gd name="connsiteY258" fmla="*/ 4376394 h 6858000"/>
              <a:gd name="connsiteX259" fmla="*/ 1029257 w 7251911"/>
              <a:gd name="connsiteY259" fmla="*/ 4381614 h 6858000"/>
              <a:gd name="connsiteX260" fmla="*/ 1029257 w 7251911"/>
              <a:gd name="connsiteY260" fmla="*/ 4389206 h 6858000"/>
              <a:gd name="connsiteX261" fmla="*/ 1045158 w 7251911"/>
              <a:gd name="connsiteY261" fmla="*/ 4398853 h 6858000"/>
              <a:gd name="connsiteX262" fmla="*/ 1085060 w 7251911"/>
              <a:gd name="connsiteY262" fmla="*/ 4398853 h 6858000"/>
              <a:gd name="connsiteX263" fmla="*/ 1078068 w 7251911"/>
              <a:gd name="connsiteY263" fmla="*/ 4393003 h 6858000"/>
              <a:gd name="connsiteX264" fmla="*/ 1077702 w 7251911"/>
              <a:gd name="connsiteY264" fmla="*/ 4392662 h 6858000"/>
              <a:gd name="connsiteX265" fmla="*/ 1070770 w 7251911"/>
              <a:gd name="connsiteY265" fmla="*/ 4391260 h 6858000"/>
              <a:gd name="connsiteX266" fmla="*/ 1052936 w 7251911"/>
              <a:gd name="connsiteY266" fmla="*/ 4387464 h 6858000"/>
              <a:gd name="connsiteX267" fmla="*/ 882957 w 7251911"/>
              <a:gd name="connsiteY267" fmla="*/ 3630067 h 6858000"/>
              <a:gd name="connsiteX268" fmla="*/ 876729 w 7251911"/>
              <a:gd name="connsiteY268" fmla="*/ 3630752 h 6858000"/>
              <a:gd name="connsiteX269" fmla="*/ 865196 w 7251911"/>
              <a:gd name="connsiteY269" fmla="*/ 3633710 h 6858000"/>
              <a:gd name="connsiteX270" fmla="*/ 880495 w 7251911"/>
              <a:gd name="connsiteY270" fmla="*/ 3633710 h 6858000"/>
              <a:gd name="connsiteX271" fmla="*/ 1323713 w 7251911"/>
              <a:gd name="connsiteY271" fmla="*/ 3242617 h 6858000"/>
              <a:gd name="connsiteX272" fmla="*/ 1318596 w 7251911"/>
              <a:gd name="connsiteY272" fmla="*/ 3244262 h 6858000"/>
              <a:gd name="connsiteX273" fmla="*/ 1315049 w 7251911"/>
              <a:gd name="connsiteY273" fmla="*/ 3246771 h 6858000"/>
              <a:gd name="connsiteX274" fmla="*/ 1319678 w 7251911"/>
              <a:gd name="connsiteY274" fmla="*/ 3245691 h 6858000"/>
              <a:gd name="connsiteX275" fmla="*/ 1329978 w 7251911"/>
              <a:gd name="connsiteY275" fmla="*/ 3243287 h 6858000"/>
              <a:gd name="connsiteX276" fmla="*/ 1345528 w 7251911"/>
              <a:gd name="connsiteY276" fmla="*/ 3225345 h 6858000"/>
              <a:gd name="connsiteX277" fmla="*/ 1338785 w 7251911"/>
              <a:gd name="connsiteY277" fmla="*/ 3226874 h 6858000"/>
              <a:gd name="connsiteX278" fmla="*/ 1338974 w 7251911"/>
              <a:gd name="connsiteY278" fmla="*/ 3228480 h 6858000"/>
              <a:gd name="connsiteX279" fmla="*/ 1344443 w 7251911"/>
              <a:gd name="connsiteY279" fmla="*/ 3226609 h 6858000"/>
              <a:gd name="connsiteX280" fmla="*/ 1301575 w 7251911"/>
              <a:gd name="connsiteY280" fmla="*/ 3214898 h 6858000"/>
              <a:gd name="connsiteX281" fmla="*/ 1309206 w 7251911"/>
              <a:gd name="connsiteY281" fmla="*/ 3216370 h 6858000"/>
              <a:gd name="connsiteX282" fmla="*/ 1331742 w 7251911"/>
              <a:gd name="connsiteY282" fmla="*/ 3217457 h 6858000"/>
              <a:gd name="connsiteX283" fmla="*/ 1353180 w 7251911"/>
              <a:gd name="connsiteY283" fmla="*/ 3216423 h 6858000"/>
              <a:gd name="connsiteX284" fmla="*/ 1354011 w 7251911"/>
              <a:gd name="connsiteY284" fmla="*/ 3215453 h 6858000"/>
              <a:gd name="connsiteX285" fmla="*/ 1320882 w 7251911"/>
              <a:gd name="connsiteY285" fmla="*/ 3214898 h 6858000"/>
              <a:gd name="connsiteX286" fmla="*/ 1072995 w 7251911"/>
              <a:gd name="connsiteY286" fmla="*/ 3200410 h 6858000"/>
              <a:gd name="connsiteX287" fmla="*/ 1061728 w 7251911"/>
              <a:gd name="connsiteY287" fmla="*/ 3201224 h 6858000"/>
              <a:gd name="connsiteX288" fmla="*/ 1061282 w 7251911"/>
              <a:gd name="connsiteY288" fmla="*/ 3201364 h 6858000"/>
              <a:gd name="connsiteX289" fmla="*/ 1065076 w 7251911"/>
              <a:gd name="connsiteY289" fmla="*/ 3204779 h 6858000"/>
              <a:gd name="connsiteX290" fmla="*/ 1072588 w 7251911"/>
              <a:gd name="connsiteY290" fmla="*/ 3207677 h 6858000"/>
              <a:gd name="connsiteX291" fmla="*/ 1087611 w 7251911"/>
              <a:gd name="connsiteY291" fmla="*/ 3207677 h 6858000"/>
              <a:gd name="connsiteX292" fmla="*/ 1102634 w 7251911"/>
              <a:gd name="connsiteY292" fmla="*/ 3207677 h 6858000"/>
              <a:gd name="connsiteX293" fmla="*/ 1110146 w 7251911"/>
              <a:gd name="connsiteY293" fmla="*/ 3213472 h 6858000"/>
              <a:gd name="connsiteX294" fmla="*/ 1113902 w 7251911"/>
              <a:gd name="connsiteY294" fmla="*/ 3230859 h 6858000"/>
              <a:gd name="connsiteX295" fmla="*/ 1128926 w 7251911"/>
              <a:gd name="connsiteY295" fmla="*/ 3230859 h 6858000"/>
              <a:gd name="connsiteX296" fmla="*/ 1132682 w 7251911"/>
              <a:gd name="connsiteY296" fmla="*/ 3222166 h 6858000"/>
              <a:gd name="connsiteX297" fmla="*/ 1162728 w 7251911"/>
              <a:gd name="connsiteY297" fmla="*/ 3213472 h 6858000"/>
              <a:gd name="connsiteX298" fmla="*/ 1170240 w 7251911"/>
              <a:gd name="connsiteY298" fmla="*/ 3216370 h 6858000"/>
              <a:gd name="connsiteX299" fmla="*/ 1185264 w 7251911"/>
              <a:gd name="connsiteY299" fmla="*/ 3216370 h 6858000"/>
              <a:gd name="connsiteX300" fmla="*/ 1192775 w 7251911"/>
              <a:gd name="connsiteY300" fmla="*/ 3222166 h 6858000"/>
              <a:gd name="connsiteX301" fmla="*/ 1196531 w 7251911"/>
              <a:gd name="connsiteY301" fmla="*/ 3213472 h 6858000"/>
              <a:gd name="connsiteX302" fmla="*/ 1200287 w 7251911"/>
              <a:gd name="connsiteY302" fmla="*/ 3213472 h 6858000"/>
              <a:gd name="connsiteX303" fmla="*/ 1234090 w 7251911"/>
              <a:gd name="connsiteY303" fmla="*/ 3219268 h 6858000"/>
              <a:gd name="connsiteX304" fmla="*/ 1255686 w 7251911"/>
              <a:gd name="connsiteY304" fmla="*/ 3217457 h 6858000"/>
              <a:gd name="connsiteX305" fmla="*/ 1265936 w 7251911"/>
              <a:gd name="connsiteY305" fmla="*/ 3214898 h 6858000"/>
              <a:gd name="connsiteX306" fmla="*/ 1234496 w 7251911"/>
              <a:gd name="connsiteY306" fmla="*/ 3214898 h 6858000"/>
              <a:gd name="connsiteX307" fmla="*/ 1200694 w 7251911"/>
              <a:gd name="connsiteY307" fmla="*/ 3209102 h 6858000"/>
              <a:gd name="connsiteX308" fmla="*/ 1163136 w 7251911"/>
              <a:gd name="connsiteY308" fmla="*/ 3206204 h 6858000"/>
              <a:gd name="connsiteX309" fmla="*/ 1114309 w 7251911"/>
              <a:gd name="connsiteY309" fmla="*/ 3206204 h 6858000"/>
              <a:gd name="connsiteX310" fmla="*/ 1084262 w 7251911"/>
              <a:gd name="connsiteY310" fmla="*/ 3203306 h 6858000"/>
              <a:gd name="connsiteX311" fmla="*/ 1072995 w 7251911"/>
              <a:gd name="connsiteY311" fmla="*/ 3200410 h 6858000"/>
              <a:gd name="connsiteX312" fmla="*/ 1493823 w 7251911"/>
              <a:gd name="connsiteY312" fmla="*/ 3145395 h 6858000"/>
              <a:gd name="connsiteX313" fmla="*/ 1504918 w 7251911"/>
              <a:gd name="connsiteY313" fmla="*/ 3148247 h 6858000"/>
              <a:gd name="connsiteX314" fmla="*/ 1506981 w 7251911"/>
              <a:gd name="connsiteY314" fmla="*/ 3147813 h 6858000"/>
              <a:gd name="connsiteX315" fmla="*/ 1578204 w 7251911"/>
              <a:gd name="connsiteY315" fmla="*/ 3144372 h 6858000"/>
              <a:gd name="connsiteX316" fmla="*/ 1542966 w 7251911"/>
              <a:gd name="connsiteY316" fmla="*/ 3147560 h 6858000"/>
              <a:gd name="connsiteX317" fmla="*/ 1546233 w 7251911"/>
              <a:gd name="connsiteY317" fmla="*/ 3148247 h 6858000"/>
              <a:gd name="connsiteX318" fmla="*/ 1580036 w 7251911"/>
              <a:gd name="connsiteY318" fmla="*/ 3145350 h 6858000"/>
              <a:gd name="connsiteX319" fmla="*/ 1584172 w 7251911"/>
              <a:gd name="connsiteY319" fmla="*/ 3144383 h 6858000"/>
              <a:gd name="connsiteX320" fmla="*/ 1467012 w 7251911"/>
              <a:gd name="connsiteY320" fmla="*/ 3134199 h 6858000"/>
              <a:gd name="connsiteX321" fmla="*/ 1446942 w 7251911"/>
              <a:gd name="connsiteY321" fmla="*/ 3144011 h 6858000"/>
              <a:gd name="connsiteX322" fmla="*/ 1445461 w 7251911"/>
              <a:gd name="connsiteY322" fmla="*/ 3145085 h 6858000"/>
              <a:gd name="connsiteX323" fmla="*/ 1444879 w 7251911"/>
              <a:gd name="connsiteY323" fmla="*/ 3145019 h 6858000"/>
              <a:gd name="connsiteX324" fmla="*/ 1442286 w 7251911"/>
              <a:gd name="connsiteY324" fmla="*/ 3146287 h 6858000"/>
              <a:gd name="connsiteX325" fmla="*/ 1436788 w 7251911"/>
              <a:gd name="connsiteY325" fmla="*/ 3146687 h 6858000"/>
              <a:gd name="connsiteX326" fmla="*/ 1441069 w 7251911"/>
              <a:gd name="connsiteY326" fmla="*/ 3148247 h 6858000"/>
              <a:gd name="connsiteX327" fmla="*/ 1448580 w 7251911"/>
              <a:gd name="connsiteY327" fmla="*/ 3145350 h 6858000"/>
              <a:gd name="connsiteX328" fmla="*/ 1471116 w 7251911"/>
              <a:gd name="connsiteY328" fmla="*/ 3142090 h 6858000"/>
              <a:gd name="connsiteX329" fmla="*/ 1493330 w 7251911"/>
              <a:gd name="connsiteY329" fmla="*/ 3145304 h 6858000"/>
              <a:gd name="connsiteX330" fmla="*/ 1488266 w 7251911"/>
              <a:gd name="connsiteY330" fmla="*/ 3144372 h 6858000"/>
              <a:gd name="connsiteX331" fmla="*/ 1467012 w 7251911"/>
              <a:gd name="connsiteY331" fmla="*/ 3134199 h 6858000"/>
              <a:gd name="connsiteX332" fmla="*/ 1268634 w 7251911"/>
              <a:gd name="connsiteY332" fmla="*/ 3133725 h 6858000"/>
              <a:gd name="connsiteX333" fmla="*/ 1257725 w 7251911"/>
              <a:gd name="connsiteY333" fmla="*/ 3134644 h 6858000"/>
              <a:gd name="connsiteX334" fmla="*/ 1252093 w 7251911"/>
              <a:gd name="connsiteY334" fmla="*/ 3137966 h 6858000"/>
              <a:gd name="connsiteX335" fmla="*/ 1257032 w 7251911"/>
              <a:gd name="connsiteY335" fmla="*/ 3139554 h 6858000"/>
              <a:gd name="connsiteX336" fmla="*/ 1277689 w 7251911"/>
              <a:gd name="connsiteY336" fmla="*/ 3146436 h 6858000"/>
              <a:gd name="connsiteX337" fmla="*/ 1285245 w 7251911"/>
              <a:gd name="connsiteY337" fmla="*/ 3144979 h 6858000"/>
              <a:gd name="connsiteX338" fmla="*/ 1271334 w 7251911"/>
              <a:gd name="connsiteY338" fmla="*/ 3137217 h 6858000"/>
              <a:gd name="connsiteX339" fmla="*/ 1218151 w 7251911"/>
              <a:gd name="connsiteY339" fmla="*/ 3127789 h 6858000"/>
              <a:gd name="connsiteX340" fmla="*/ 1211062 w 7251911"/>
              <a:gd name="connsiteY340" fmla="*/ 3133206 h 6858000"/>
              <a:gd name="connsiteX341" fmla="*/ 1195230 w 7251911"/>
              <a:gd name="connsiteY341" fmla="*/ 3141047 h 6858000"/>
              <a:gd name="connsiteX342" fmla="*/ 1206328 w 7251911"/>
              <a:gd name="connsiteY342" fmla="*/ 3143901 h 6858000"/>
              <a:gd name="connsiteX343" fmla="*/ 1223229 w 7251911"/>
              <a:gd name="connsiteY343" fmla="*/ 3139554 h 6858000"/>
              <a:gd name="connsiteX344" fmla="*/ 1228475 w 7251911"/>
              <a:gd name="connsiteY344" fmla="*/ 3137868 h 6858000"/>
              <a:gd name="connsiteX345" fmla="*/ 1058724 w 7251911"/>
              <a:gd name="connsiteY345" fmla="*/ 3103323 h 6858000"/>
              <a:gd name="connsiteX346" fmla="*/ 1026809 w 7251911"/>
              <a:gd name="connsiteY346" fmla="*/ 3119932 h 6858000"/>
              <a:gd name="connsiteX347" fmla="*/ 1021777 w 7251911"/>
              <a:gd name="connsiteY347" fmla="*/ 3120306 h 6858000"/>
              <a:gd name="connsiteX348" fmla="*/ 1020526 w 7251911"/>
              <a:gd name="connsiteY348" fmla="*/ 3127859 h 6858000"/>
              <a:gd name="connsiteX349" fmla="*/ 1007991 w 7251911"/>
              <a:gd name="connsiteY349" fmla="*/ 3121331 h 6858000"/>
              <a:gd name="connsiteX350" fmla="*/ 994894 w 7251911"/>
              <a:gd name="connsiteY350" fmla="*/ 3122305 h 6858000"/>
              <a:gd name="connsiteX351" fmla="*/ 985069 w 7251911"/>
              <a:gd name="connsiteY351" fmla="*/ 3122305 h 6858000"/>
              <a:gd name="connsiteX352" fmla="*/ 974329 w 7251911"/>
              <a:gd name="connsiteY352" fmla="*/ 3126028 h 6858000"/>
              <a:gd name="connsiteX353" fmla="*/ 942839 w 7251911"/>
              <a:gd name="connsiteY353" fmla="*/ 3129950 h 6858000"/>
              <a:gd name="connsiteX354" fmla="*/ 890571 w 7251911"/>
              <a:gd name="connsiteY354" fmla="*/ 3124891 h 6858000"/>
              <a:gd name="connsiteX355" fmla="*/ 859724 w 7251911"/>
              <a:gd name="connsiteY355" fmla="*/ 3126102 h 6858000"/>
              <a:gd name="connsiteX356" fmla="*/ 833441 w 7251911"/>
              <a:gd name="connsiteY356" fmla="*/ 3129899 h 6858000"/>
              <a:gd name="connsiteX357" fmla="*/ 803403 w 7251911"/>
              <a:gd name="connsiteY357" fmla="*/ 3126102 h 6858000"/>
              <a:gd name="connsiteX358" fmla="*/ 769610 w 7251911"/>
              <a:gd name="connsiteY358" fmla="*/ 3126102 h 6858000"/>
              <a:gd name="connsiteX359" fmla="*/ 766706 w 7251911"/>
              <a:gd name="connsiteY359" fmla="*/ 3116033 h 6858000"/>
              <a:gd name="connsiteX360" fmla="*/ 697025 w 7251911"/>
              <a:gd name="connsiteY360" fmla="*/ 3112049 h 6858000"/>
              <a:gd name="connsiteX361" fmla="*/ 637181 w 7251911"/>
              <a:gd name="connsiteY361" fmla="*/ 3107391 h 6858000"/>
              <a:gd name="connsiteX362" fmla="*/ 636377 w 7251911"/>
              <a:gd name="connsiteY362" fmla="*/ 3109126 h 6858000"/>
              <a:gd name="connsiteX363" fmla="*/ 648583 w 7251911"/>
              <a:gd name="connsiteY363" fmla="*/ 3110575 h 6858000"/>
              <a:gd name="connsiteX364" fmla="*/ 671118 w 7251911"/>
              <a:gd name="connsiteY364" fmla="*/ 3122167 h 6858000"/>
              <a:gd name="connsiteX365" fmla="*/ 678630 w 7251911"/>
              <a:gd name="connsiteY365" fmla="*/ 3125065 h 6858000"/>
              <a:gd name="connsiteX366" fmla="*/ 693653 w 7251911"/>
              <a:gd name="connsiteY366" fmla="*/ 3125065 h 6858000"/>
              <a:gd name="connsiteX367" fmla="*/ 708676 w 7251911"/>
              <a:gd name="connsiteY367" fmla="*/ 3125065 h 6858000"/>
              <a:gd name="connsiteX368" fmla="*/ 716188 w 7251911"/>
              <a:gd name="connsiteY368" fmla="*/ 3130860 h 6858000"/>
              <a:gd name="connsiteX369" fmla="*/ 719944 w 7251911"/>
              <a:gd name="connsiteY369" fmla="*/ 3148247 h 6858000"/>
              <a:gd name="connsiteX370" fmla="*/ 734968 w 7251911"/>
              <a:gd name="connsiteY370" fmla="*/ 3148247 h 6858000"/>
              <a:gd name="connsiteX371" fmla="*/ 738724 w 7251911"/>
              <a:gd name="connsiteY371" fmla="*/ 3139554 h 6858000"/>
              <a:gd name="connsiteX372" fmla="*/ 768770 w 7251911"/>
              <a:gd name="connsiteY372" fmla="*/ 3130860 h 6858000"/>
              <a:gd name="connsiteX373" fmla="*/ 776282 w 7251911"/>
              <a:gd name="connsiteY373" fmla="*/ 3133758 h 6858000"/>
              <a:gd name="connsiteX374" fmla="*/ 791306 w 7251911"/>
              <a:gd name="connsiteY374" fmla="*/ 3133758 h 6858000"/>
              <a:gd name="connsiteX375" fmla="*/ 798817 w 7251911"/>
              <a:gd name="connsiteY375" fmla="*/ 3139554 h 6858000"/>
              <a:gd name="connsiteX376" fmla="*/ 802573 w 7251911"/>
              <a:gd name="connsiteY376" fmla="*/ 3130860 h 6858000"/>
              <a:gd name="connsiteX377" fmla="*/ 806329 w 7251911"/>
              <a:gd name="connsiteY377" fmla="*/ 3130860 h 6858000"/>
              <a:gd name="connsiteX378" fmla="*/ 840132 w 7251911"/>
              <a:gd name="connsiteY378" fmla="*/ 3136656 h 6858000"/>
              <a:gd name="connsiteX379" fmla="*/ 877690 w 7251911"/>
              <a:gd name="connsiteY379" fmla="*/ 3130860 h 6858000"/>
              <a:gd name="connsiteX380" fmla="*/ 915248 w 7251911"/>
              <a:gd name="connsiteY380" fmla="*/ 3133758 h 6858000"/>
              <a:gd name="connsiteX381" fmla="*/ 960319 w 7251911"/>
              <a:gd name="connsiteY381" fmla="*/ 3133758 h 6858000"/>
              <a:gd name="connsiteX382" fmla="*/ 964075 w 7251911"/>
              <a:gd name="connsiteY382" fmla="*/ 3133758 h 6858000"/>
              <a:gd name="connsiteX383" fmla="*/ 964075 w 7251911"/>
              <a:gd name="connsiteY383" fmla="*/ 3136656 h 6858000"/>
              <a:gd name="connsiteX384" fmla="*/ 952808 w 7251911"/>
              <a:gd name="connsiteY384" fmla="*/ 3142452 h 6858000"/>
              <a:gd name="connsiteX385" fmla="*/ 945296 w 7251911"/>
              <a:gd name="connsiteY385" fmla="*/ 3148247 h 6858000"/>
              <a:gd name="connsiteX386" fmla="*/ 956563 w 7251911"/>
              <a:gd name="connsiteY386" fmla="*/ 3151145 h 6858000"/>
              <a:gd name="connsiteX387" fmla="*/ 930272 w 7251911"/>
              <a:gd name="connsiteY387" fmla="*/ 3159839 h 6858000"/>
              <a:gd name="connsiteX388" fmla="*/ 919004 w 7251911"/>
              <a:gd name="connsiteY388" fmla="*/ 3165633 h 6858000"/>
              <a:gd name="connsiteX389" fmla="*/ 930272 w 7251911"/>
              <a:gd name="connsiteY389" fmla="*/ 3171431 h 6858000"/>
              <a:gd name="connsiteX390" fmla="*/ 956563 w 7251911"/>
              <a:gd name="connsiteY390" fmla="*/ 3165633 h 6858000"/>
              <a:gd name="connsiteX391" fmla="*/ 964075 w 7251911"/>
              <a:gd name="connsiteY391" fmla="*/ 3165633 h 6858000"/>
              <a:gd name="connsiteX392" fmla="*/ 1005390 w 7251911"/>
              <a:gd name="connsiteY392" fmla="*/ 3171431 h 6858000"/>
              <a:gd name="connsiteX393" fmla="*/ 1031680 w 7251911"/>
              <a:gd name="connsiteY393" fmla="*/ 3165633 h 6858000"/>
              <a:gd name="connsiteX394" fmla="*/ 1035436 w 7251911"/>
              <a:gd name="connsiteY394" fmla="*/ 3165633 h 6858000"/>
              <a:gd name="connsiteX395" fmla="*/ 1065483 w 7251911"/>
              <a:gd name="connsiteY395" fmla="*/ 3171431 h 6858000"/>
              <a:gd name="connsiteX396" fmla="*/ 1106798 w 7251911"/>
              <a:gd name="connsiteY396" fmla="*/ 3159839 h 6858000"/>
              <a:gd name="connsiteX397" fmla="*/ 1110554 w 7251911"/>
              <a:gd name="connsiteY397" fmla="*/ 3151145 h 6858000"/>
              <a:gd name="connsiteX398" fmla="*/ 1121821 w 7251911"/>
              <a:gd name="connsiteY398" fmla="*/ 3142452 h 6858000"/>
              <a:gd name="connsiteX399" fmla="*/ 1129567 w 7251911"/>
              <a:gd name="connsiteY399" fmla="*/ 3142054 h 6858000"/>
              <a:gd name="connsiteX400" fmla="*/ 1112919 w 7251911"/>
              <a:gd name="connsiteY400" fmla="*/ 3131523 h 6858000"/>
              <a:gd name="connsiteX401" fmla="*/ 1098148 w 7251911"/>
              <a:gd name="connsiteY401" fmla="*/ 3122876 h 6858000"/>
              <a:gd name="connsiteX402" fmla="*/ 1084069 w 7251911"/>
              <a:gd name="connsiteY402" fmla="*/ 3129424 h 6858000"/>
              <a:gd name="connsiteX403" fmla="*/ 1066233 w 7251911"/>
              <a:gd name="connsiteY403" fmla="*/ 3114713 h 6858000"/>
              <a:gd name="connsiteX404" fmla="*/ 1058724 w 7251911"/>
              <a:gd name="connsiteY404" fmla="*/ 3103323 h 6858000"/>
              <a:gd name="connsiteX405" fmla="*/ 838398 w 7251911"/>
              <a:gd name="connsiteY405" fmla="*/ 2411519 h 6858000"/>
              <a:gd name="connsiteX406" fmla="*/ 834934 w 7251911"/>
              <a:gd name="connsiteY406" fmla="*/ 2412343 h 6858000"/>
              <a:gd name="connsiteX407" fmla="*/ 841454 w 7251911"/>
              <a:gd name="connsiteY407" fmla="*/ 2412343 h 6858000"/>
              <a:gd name="connsiteX408" fmla="*/ 747346 w 7251911"/>
              <a:gd name="connsiteY408" fmla="*/ 2386367 h 6858000"/>
              <a:gd name="connsiteX409" fmla="*/ 735612 w 7251911"/>
              <a:gd name="connsiteY409" fmla="*/ 2398232 h 6858000"/>
              <a:gd name="connsiteX410" fmla="*/ 731858 w 7251911"/>
              <a:gd name="connsiteY410" fmla="*/ 2409621 h 6858000"/>
              <a:gd name="connsiteX411" fmla="*/ 743122 w 7251911"/>
              <a:gd name="connsiteY411" fmla="*/ 2417214 h 6858000"/>
              <a:gd name="connsiteX412" fmla="*/ 776914 w 7251911"/>
              <a:gd name="connsiteY412" fmla="*/ 2417214 h 6858000"/>
              <a:gd name="connsiteX413" fmla="*/ 797096 w 7251911"/>
              <a:gd name="connsiteY413" fmla="*/ 2434298 h 6858000"/>
              <a:gd name="connsiteX414" fmla="*/ 815052 w 7251911"/>
              <a:gd name="connsiteY414" fmla="*/ 2437870 h 6858000"/>
              <a:gd name="connsiteX415" fmla="*/ 824677 w 7251911"/>
              <a:gd name="connsiteY415" fmla="*/ 2427529 h 6858000"/>
              <a:gd name="connsiteX416" fmla="*/ 787130 w 7251911"/>
              <a:gd name="connsiteY416" fmla="*/ 2416139 h 6858000"/>
              <a:gd name="connsiteX417" fmla="*/ 790453 w 7251911"/>
              <a:gd name="connsiteY417" fmla="*/ 2412781 h 6858000"/>
              <a:gd name="connsiteX418" fmla="*/ 776914 w 7251911"/>
              <a:gd name="connsiteY418" fmla="*/ 2413418 h 6858000"/>
              <a:gd name="connsiteX419" fmla="*/ 761895 w 7251911"/>
              <a:gd name="connsiteY419" fmla="*/ 2394435 h 6858000"/>
              <a:gd name="connsiteX420" fmla="*/ 747346 w 7251911"/>
              <a:gd name="connsiteY420" fmla="*/ 2386367 h 6858000"/>
              <a:gd name="connsiteX421" fmla="*/ 1055137 w 7251911"/>
              <a:gd name="connsiteY421" fmla="*/ 1943021 h 6858000"/>
              <a:gd name="connsiteX422" fmla="*/ 1063415 w 7251911"/>
              <a:gd name="connsiteY422" fmla="*/ 1951138 h 6858000"/>
              <a:gd name="connsiteX423" fmla="*/ 1081255 w 7251911"/>
              <a:gd name="connsiteY423" fmla="*/ 1943021 h 6858000"/>
              <a:gd name="connsiteX424" fmla="*/ 861930 w 7251911"/>
              <a:gd name="connsiteY424" fmla="*/ 1939319 h 6858000"/>
              <a:gd name="connsiteX425" fmla="*/ 885801 w 7251911"/>
              <a:gd name="connsiteY425" fmla="*/ 1950249 h 6858000"/>
              <a:gd name="connsiteX426" fmla="*/ 923349 w 7251911"/>
              <a:gd name="connsiteY426" fmla="*/ 1946452 h 6858000"/>
              <a:gd name="connsiteX427" fmla="*/ 933108 w 7251911"/>
              <a:gd name="connsiteY427" fmla="*/ 1941954 h 6858000"/>
              <a:gd name="connsiteX428" fmla="*/ 887665 w 7251911"/>
              <a:gd name="connsiteY428" fmla="*/ 1939319 h 6858000"/>
              <a:gd name="connsiteX429" fmla="*/ 1108783 w 7251911"/>
              <a:gd name="connsiteY429" fmla="*/ 1801986 h 6858000"/>
              <a:gd name="connsiteX430" fmla="*/ 1106177 w 7251911"/>
              <a:gd name="connsiteY430" fmla="*/ 1803742 h 6858000"/>
              <a:gd name="connsiteX431" fmla="*/ 1101879 w 7251911"/>
              <a:gd name="connsiteY431" fmla="*/ 1814605 h 6858000"/>
              <a:gd name="connsiteX432" fmla="*/ 1099627 w 7251911"/>
              <a:gd name="connsiteY432" fmla="*/ 1815972 h 6858000"/>
              <a:gd name="connsiteX433" fmla="*/ 1101273 w 7251911"/>
              <a:gd name="connsiteY433" fmla="*/ 1820968 h 6858000"/>
              <a:gd name="connsiteX434" fmla="*/ 1104823 w 7251911"/>
              <a:gd name="connsiteY434" fmla="*/ 1824556 h 6858000"/>
              <a:gd name="connsiteX435" fmla="*/ 1127752 w 7251911"/>
              <a:gd name="connsiteY435" fmla="*/ 1824556 h 6858000"/>
              <a:gd name="connsiteX436" fmla="*/ 1136474 w 7251911"/>
              <a:gd name="connsiteY436" fmla="*/ 1815273 h 6858000"/>
              <a:gd name="connsiteX437" fmla="*/ 1142575 w 7251911"/>
              <a:gd name="connsiteY437" fmla="*/ 1805782 h 6858000"/>
              <a:gd name="connsiteX438" fmla="*/ 1144495 w 7251911"/>
              <a:gd name="connsiteY438" fmla="*/ 1805872 h 6858000"/>
              <a:gd name="connsiteX439" fmla="*/ 1142573 w 7251911"/>
              <a:gd name="connsiteY439" fmla="*/ 1801986 h 6858000"/>
              <a:gd name="connsiteX440" fmla="*/ 1215599 w 7251911"/>
              <a:gd name="connsiteY440" fmla="*/ 1801637 h 6858000"/>
              <a:gd name="connsiteX441" fmla="*/ 1201380 w 7251911"/>
              <a:gd name="connsiteY441" fmla="*/ 1806538 h 6858000"/>
              <a:gd name="connsiteX442" fmla="*/ 1200244 w 7251911"/>
              <a:gd name="connsiteY442" fmla="*/ 1806773 h 6858000"/>
              <a:gd name="connsiteX443" fmla="*/ 1204059 w 7251911"/>
              <a:gd name="connsiteY443" fmla="*/ 1807680 h 6858000"/>
              <a:gd name="connsiteX444" fmla="*/ 1221212 w 7251911"/>
              <a:gd name="connsiteY444" fmla="*/ 1803055 h 6858000"/>
              <a:gd name="connsiteX445" fmla="*/ 839518 w 7251911"/>
              <a:gd name="connsiteY445" fmla="*/ 1635697 h 6858000"/>
              <a:gd name="connsiteX446" fmla="*/ 827784 w 7251911"/>
              <a:gd name="connsiteY446" fmla="*/ 1647561 h 6858000"/>
              <a:gd name="connsiteX447" fmla="*/ 824030 w 7251911"/>
              <a:gd name="connsiteY447" fmla="*/ 1658950 h 6858000"/>
              <a:gd name="connsiteX448" fmla="*/ 835294 w 7251911"/>
              <a:gd name="connsiteY448" fmla="*/ 1666543 h 6858000"/>
              <a:gd name="connsiteX449" fmla="*/ 853724 w 7251911"/>
              <a:gd name="connsiteY449" fmla="*/ 1666543 h 6858000"/>
              <a:gd name="connsiteX450" fmla="*/ 853931 w 7251911"/>
              <a:gd name="connsiteY450" fmla="*/ 1661516 h 6858000"/>
              <a:gd name="connsiteX451" fmla="*/ 857216 w 7251911"/>
              <a:gd name="connsiteY451" fmla="*/ 1650127 h 6858000"/>
              <a:gd name="connsiteX452" fmla="*/ 860045 w 7251911"/>
              <a:gd name="connsiteY452" fmla="*/ 1650127 h 6858000"/>
              <a:gd name="connsiteX453" fmla="*/ 854067 w 7251911"/>
              <a:gd name="connsiteY453" fmla="*/ 1643764 h 6858000"/>
              <a:gd name="connsiteX454" fmla="*/ 839518 w 7251911"/>
              <a:gd name="connsiteY454" fmla="*/ 1635697 h 6858000"/>
              <a:gd name="connsiteX455" fmla="*/ 861031 w 7251911"/>
              <a:gd name="connsiteY455" fmla="*/ 1098450 h 6858000"/>
              <a:gd name="connsiteX456" fmla="*/ 862314 w 7251911"/>
              <a:gd name="connsiteY456" fmla="*/ 1106189 h 6858000"/>
              <a:gd name="connsiteX457" fmla="*/ 863578 w 7251911"/>
              <a:gd name="connsiteY457" fmla="*/ 1113816 h 6858000"/>
              <a:gd name="connsiteX458" fmla="*/ 869085 w 7251911"/>
              <a:gd name="connsiteY458" fmla="*/ 1113816 h 6858000"/>
              <a:gd name="connsiteX459" fmla="*/ 877777 w 7251911"/>
              <a:gd name="connsiteY459" fmla="*/ 1121174 h 6858000"/>
              <a:gd name="connsiteX460" fmla="*/ 898260 w 7251911"/>
              <a:gd name="connsiteY460" fmla="*/ 1111528 h 6858000"/>
              <a:gd name="connsiteX461" fmla="*/ 889267 w 7251911"/>
              <a:gd name="connsiteY461" fmla="*/ 1109070 h 6858000"/>
              <a:gd name="connsiteX462" fmla="*/ 869085 w 7251911"/>
              <a:gd name="connsiteY462" fmla="*/ 1110020 h 6858000"/>
              <a:gd name="connsiteX463" fmla="*/ 862984 w 7251911"/>
              <a:gd name="connsiteY463" fmla="*/ 1100529 h 6858000"/>
              <a:gd name="connsiteX464" fmla="*/ 839517 w 7251911"/>
              <a:gd name="connsiteY464" fmla="*/ 1082970 h 6858000"/>
              <a:gd name="connsiteX465" fmla="*/ 829433 w 7251911"/>
              <a:gd name="connsiteY465" fmla="*/ 1093166 h 6858000"/>
              <a:gd name="connsiteX466" fmla="*/ 838320 w 7251911"/>
              <a:gd name="connsiteY466" fmla="*/ 1096246 h 6858000"/>
              <a:gd name="connsiteX467" fmla="*/ 851284 w 7251911"/>
              <a:gd name="connsiteY467" fmla="*/ 1089494 h 6858000"/>
              <a:gd name="connsiteX468" fmla="*/ 1429740 w 7251911"/>
              <a:gd name="connsiteY468" fmla="*/ 271103 h 6858000"/>
              <a:gd name="connsiteX469" fmla="*/ 1447660 w 7251911"/>
              <a:gd name="connsiteY469" fmla="*/ 273837 h 6858000"/>
              <a:gd name="connsiteX470" fmla="*/ 1471743 w 7251911"/>
              <a:gd name="connsiteY470" fmla="*/ 273044 h 6858000"/>
              <a:gd name="connsiteX471" fmla="*/ 1474226 w 7251911"/>
              <a:gd name="connsiteY471" fmla="*/ 272196 h 6858000"/>
              <a:gd name="connsiteX472" fmla="*/ 1470129 w 7251911"/>
              <a:gd name="connsiteY472" fmla="*/ 272364 h 6858000"/>
              <a:gd name="connsiteX473" fmla="*/ 1432571 w 7251911"/>
              <a:gd name="connsiteY473" fmla="*/ 271130 h 6858000"/>
              <a:gd name="connsiteX474" fmla="*/ 1208538 w 7251911"/>
              <a:gd name="connsiteY474" fmla="*/ 269896 h 6858000"/>
              <a:gd name="connsiteX475" fmla="*/ 1227679 w 7251911"/>
              <a:gd name="connsiteY475" fmla="*/ 274885 h 6858000"/>
              <a:gd name="connsiteX476" fmla="*/ 1251839 w 7251911"/>
              <a:gd name="connsiteY476" fmla="*/ 273469 h 6858000"/>
              <a:gd name="connsiteX477" fmla="*/ 1314497 w 7251911"/>
              <a:gd name="connsiteY477" fmla="*/ 269989 h 6858000"/>
              <a:gd name="connsiteX478" fmla="*/ 1304871 w 7251911"/>
              <a:gd name="connsiteY478" fmla="*/ 269896 h 6858000"/>
              <a:gd name="connsiteX479" fmla="*/ 1387521 w 7251911"/>
              <a:gd name="connsiteY479" fmla="*/ 148922 h 6858000"/>
              <a:gd name="connsiteX480" fmla="*/ 1384077 w 7251911"/>
              <a:gd name="connsiteY480" fmla="*/ 151002 h 6858000"/>
              <a:gd name="connsiteX481" fmla="*/ 1430300 w 7251911"/>
              <a:gd name="connsiteY481" fmla="*/ 150478 h 6858000"/>
              <a:gd name="connsiteX482" fmla="*/ 1409253 w 7251911"/>
              <a:gd name="connsiteY482" fmla="*/ 148942 h 6858000"/>
              <a:gd name="connsiteX483" fmla="*/ 1387521 w 7251911"/>
              <a:gd name="connsiteY483" fmla="*/ 148922 h 6858000"/>
              <a:gd name="connsiteX484" fmla="*/ 1178926 w 7251911"/>
              <a:gd name="connsiteY484" fmla="*/ 0 h 6858000"/>
              <a:gd name="connsiteX485" fmla="*/ 1191500 w 7251911"/>
              <a:gd name="connsiteY485" fmla="*/ 0 h 6858000"/>
              <a:gd name="connsiteX486" fmla="*/ 1197498 w 7251911"/>
              <a:gd name="connsiteY486" fmla="*/ 3720 h 6858000"/>
              <a:gd name="connsiteX487" fmla="*/ 1341122 w 7251911"/>
              <a:gd name="connsiteY487" fmla="*/ 38045 h 6858000"/>
              <a:gd name="connsiteX488" fmla="*/ 1390324 w 7251911"/>
              <a:gd name="connsiteY488" fmla="*/ 44174 h 6858000"/>
              <a:gd name="connsiteX489" fmla="*/ 1406224 w 7251911"/>
              <a:gd name="connsiteY489" fmla="*/ 44890 h 6858000"/>
              <a:gd name="connsiteX490" fmla="*/ 1405342 w 7251911"/>
              <a:gd name="connsiteY490" fmla="*/ 35930 h 6858000"/>
              <a:gd name="connsiteX491" fmla="*/ 1414610 w 7251911"/>
              <a:gd name="connsiteY491" fmla="*/ 25705 h 6858000"/>
              <a:gd name="connsiteX492" fmla="*/ 1432788 w 7251911"/>
              <a:gd name="connsiteY492" fmla="*/ 24176 h 6858000"/>
              <a:gd name="connsiteX493" fmla="*/ 1446613 w 7251911"/>
              <a:gd name="connsiteY493" fmla="*/ 9462 h 6858000"/>
              <a:gd name="connsiteX494" fmla="*/ 1442714 w 7251911"/>
              <a:gd name="connsiteY494" fmla="*/ 2655 h 6858000"/>
              <a:gd name="connsiteX495" fmla="*/ 1444284 w 7251911"/>
              <a:gd name="connsiteY495" fmla="*/ 0 h 6858000"/>
              <a:gd name="connsiteX496" fmla="*/ 1472676 w 7251911"/>
              <a:gd name="connsiteY496" fmla="*/ 0 h 6858000"/>
              <a:gd name="connsiteX497" fmla="*/ 1527150 w 7251911"/>
              <a:gd name="connsiteY497" fmla="*/ 20758 h 6858000"/>
              <a:gd name="connsiteX498" fmla="*/ 1545793 w 7251911"/>
              <a:gd name="connsiteY498" fmla="*/ 15494 h 6858000"/>
              <a:gd name="connsiteX499" fmla="*/ 1546879 w 7251911"/>
              <a:gd name="connsiteY499" fmla="*/ 6779 h 6858000"/>
              <a:gd name="connsiteX500" fmla="*/ 1561431 w 7251911"/>
              <a:gd name="connsiteY500" fmla="*/ 2270 h 6858000"/>
              <a:gd name="connsiteX501" fmla="*/ 1589593 w 7251911"/>
              <a:gd name="connsiteY501" fmla="*/ 4829 h 6858000"/>
              <a:gd name="connsiteX502" fmla="*/ 1609798 w 7251911"/>
              <a:gd name="connsiteY502" fmla="*/ 2169 h 6858000"/>
              <a:gd name="connsiteX503" fmla="*/ 1609798 w 7251911"/>
              <a:gd name="connsiteY503" fmla="*/ 2 h 6858000"/>
              <a:gd name="connsiteX504" fmla="*/ 1629796 w 7251911"/>
              <a:gd name="connsiteY504" fmla="*/ 2 h 6858000"/>
              <a:gd name="connsiteX505" fmla="*/ 1629817 w 7251911"/>
              <a:gd name="connsiteY505" fmla="*/ 0 h 6858000"/>
              <a:gd name="connsiteX506" fmla="*/ 1674956 w 7251911"/>
              <a:gd name="connsiteY506" fmla="*/ 0 h 6858000"/>
              <a:gd name="connsiteX507" fmla="*/ 1674963 w 7251911"/>
              <a:gd name="connsiteY507" fmla="*/ 2 h 6858000"/>
              <a:gd name="connsiteX508" fmla="*/ 1979870 w 7251911"/>
              <a:gd name="connsiteY508" fmla="*/ 2 h 6858000"/>
              <a:gd name="connsiteX509" fmla="*/ 1979888 w 7251911"/>
              <a:gd name="connsiteY509" fmla="*/ 0 h 6858000"/>
              <a:gd name="connsiteX510" fmla="*/ 1999653 w 7251911"/>
              <a:gd name="connsiteY510" fmla="*/ 0 h 6858000"/>
              <a:gd name="connsiteX511" fmla="*/ 1999658 w 7251911"/>
              <a:gd name="connsiteY511" fmla="*/ 2 h 6858000"/>
              <a:gd name="connsiteX512" fmla="*/ 2074059 w 7251911"/>
              <a:gd name="connsiteY512" fmla="*/ 2 h 6858000"/>
              <a:gd name="connsiteX513" fmla="*/ 2074067 w 7251911"/>
              <a:gd name="connsiteY513" fmla="*/ 0 h 6858000"/>
              <a:gd name="connsiteX514" fmla="*/ 2179783 w 7251911"/>
              <a:gd name="connsiteY514" fmla="*/ 0 h 6858000"/>
              <a:gd name="connsiteX515" fmla="*/ 2179821 w 7251911"/>
              <a:gd name="connsiteY515" fmla="*/ 2 h 6858000"/>
              <a:gd name="connsiteX516" fmla="*/ 7251911 w 7251911"/>
              <a:gd name="connsiteY516" fmla="*/ 2 h 6858000"/>
              <a:gd name="connsiteX517" fmla="*/ 7251911 w 7251911"/>
              <a:gd name="connsiteY517" fmla="*/ 649847 h 6858000"/>
              <a:gd name="connsiteX518" fmla="*/ 7251911 w 7251911"/>
              <a:gd name="connsiteY518" fmla="*/ 5376007 h 6858000"/>
              <a:gd name="connsiteX519" fmla="*/ 7251911 w 7251911"/>
              <a:gd name="connsiteY519" fmla="*/ 5393449 h 6858000"/>
              <a:gd name="connsiteX520" fmla="*/ 7251911 w 7251911"/>
              <a:gd name="connsiteY520" fmla="*/ 5406557 h 6858000"/>
              <a:gd name="connsiteX521" fmla="*/ 7251911 w 7251911"/>
              <a:gd name="connsiteY521" fmla="*/ 5410174 h 6858000"/>
              <a:gd name="connsiteX522" fmla="*/ 7251911 w 7251911"/>
              <a:gd name="connsiteY522" fmla="*/ 5502056 h 6858000"/>
              <a:gd name="connsiteX523" fmla="*/ 7251911 w 7251911"/>
              <a:gd name="connsiteY523" fmla="*/ 5797218 h 6858000"/>
              <a:gd name="connsiteX524" fmla="*/ 7251911 w 7251911"/>
              <a:gd name="connsiteY524" fmla="*/ 5838514 h 6858000"/>
              <a:gd name="connsiteX525" fmla="*/ 7251911 w 7251911"/>
              <a:gd name="connsiteY525" fmla="*/ 5842132 h 6858000"/>
              <a:gd name="connsiteX526" fmla="*/ 7251911 w 7251911"/>
              <a:gd name="connsiteY526" fmla="*/ 5855240 h 6858000"/>
              <a:gd name="connsiteX527" fmla="*/ 7251911 w 7251911"/>
              <a:gd name="connsiteY527" fmla="*/ 5872682 h 6858000"/>
              <a:gd name="connsiteX528" fmla="*/ 7251911 w 7251911"/>
              <a:gd name="connsiteY528" fmla="*/ 6838532 h 6858000"/>
              <a:gd name="connsiteX529" fmla="*/ 7251911 w 7251911"/>
              <a:gd name="connsiteY529" fmla="*/ 6858000 h 6858000"/>
              <a:gd name="connsiteX530" fmla="*/ 1609798 w 7251911"/>
              <a:gd name="connsiteY530" fmla="*/ 6858000 h 6858000"/>
              <a:gd name="connsiteX531" fmla="*/ 1609798 w 7251911"/>
              <a:gd name="connsiteY531" fmla="*/ 6845798 h 6858000"/>
              <a:gd name="connsiteX532" fmla="*/ 1608537 w 7251911"/>
              <a:gd name="connsiteY532" fmla="*/ 6845671 h 6858000"/>
              <a:gd name="connsiteX533" fmla="*/ 1583661 w 7251911"/>
              <a:gd name="connsiteY533" fmla="*/ 6846229 h 6858000"/>
              <a:gd name="connsiteX534" fmla="*/ 1527340 w 7251911"/>
              <a:gd name="connsiteY534" fmla="*/ 6847345 h 6858000"/>
              <a:gd name="connsiteX535" fmla="*/ 1482284 w 7251911"/>
              <a:gd name="connsiteY535" fmla="*/ 6848461 h 6858000"/>
              <a:gd name="connsiteX536" fmla="*/ 1407189 w 7251911"/>
              <a:gd name="connsiteY536" fmla="*/ 6850694 h 6858000"/>
              <a:gd name="connsiteX537" fmla="*/ 1377152 w 7251911"/>
              <a:gd name="connsiteY537" fmla="*/ 6846229 h 6858000"/>
              <a:gd name="connsiteX538" fmla="*/ 1377152 w 7251911"/>
              <a:gd name="connsiteY538" fmla="*/ 6842880 h 6858000"/>
              <a:gd name="connsiteX539" fmla="*/ 1388416 w 7251911"/>
              <a:gd name="connsiteY539" fmla="*/ 6839531 h 6858000"/>
              <a:gd name="connsiteX540" fmla="*/ 1377152 w 7251911"/>
              <a:gd name="connsiteY540" fmla="*/ 6838414 h 6858000"/>
              <a:gd name="connsiteX541" fmla="*/ 1362133 w 7251911"/>
              <a:gd name="connsiteY541" fmla="*/ 6838414 h 6858000"/>
              <a:gd name="connsiteX542" fmla="*/ 1343359 w 7251911"/>
              <a:gd name="connsiteY542" fmla="*/ 6838414 h 6858000"/>
              <a:gd name="connsiteX543" fmla="*/ 1343359 w 7251911"/>
              <a:gd name="connsiteY543" fmla="*/ 6835066 h 6858000"/>
              <a:gd name="connsiteX544" fmla="*/ 1358378 w 7251911"/>
              <a:gd name="connsiteY544" fmla="*/ 6835066 h 6858000"/>
              <a:gd name="connsiteX545" fmla="*/ 1369642 w 7251911"/>
              <a:gd name="connsiteY545" fmla="*/ 6830600 h 6858000"/>
              <a:gd name="connsiteX546" fmla="*/ 1422208 w 7251911"/>
              <a:gd name="connsiteY546" fmla="*/ 6828368 h 6858000"/>
              <a:gd name="connsiteX547" fmla="*/ 1497303 w 7251911"/>
              <a:gd name="connsiteY547" fmla="*/ 6833949 h 6858000"/>
              <a:gd name="connsiteX548" fmla="*/ 1501058 w 7251911"/>
              <a:gd name="connsiteY548" fmla="*/ 6831717 h 6858000"/>
              <a:gd name="connsiteX549" fmla="*/ 1482284 w 7251911"/>
              <a:gd name="connsiteY549" fmla="*/ 6828368 h 6858000"/>
              <a:gd name="connsiteX550" fmla="*/ 1452246 w 7251911"/>
              <a:gd name="connsiteY550" fmla="*/ 6828368 h 6858000"/>
              <a:gd name="connsiteX551" fmla="*/ 1422208 w 7251911"/>
              <a:gd name="connsiteY551" fmla="*/ 6827251 h 6858000"/>
              <a:gd name="connsiteX552" fmla="*/ 1399680 w 7251911"/>
              <a:gd name="connsiteY552" fmla="*/ 6825019 h 6858000"/>
              <a:gd name="connsiteX553" fmla="*/ 1328340 w 7251911"/>
              <a:gd name="connsiteY553" fmla="*/ 6825019 h 6858000"/>
              <a:gd name="connsiteX554" fmla="*/ 1287038 w 7251911"/>
              <a:gd name="connsiteY554" fmla="*/ 6822786 h 6858000"/>
              <a:gd name="connsiteX555" fmla="*/ 1279529 w 7251911"/>
              <a:gd name="connsiteY555" fmla="*/ 6822786 h 6858000"/>
              <a:gd name="connsiteX556" fmla="*/ 1223208 w 7251911"/>
              <a:gd name="connsiteY556" fmla="*/ 6822786 h 6858000"/>
              <a:gd name="connsiteX557" fmla="*/ 1166887 w 7251911"/>
              <a:gd name="connsiteY557" fmla="*/ 6822786 h 6858000"/>
              <a:gd name="connsiteX558" fmla="*/ 1001679 w 7251911"/>
              <a:gd name="connsiteY558" fmla="*/ 6820554 h 6858000"/>
              <a:gd name="connsiteX559" fmla="*/ 997924 w 7251911"/>
              <a:gd name="connsiteY559" fmla="*/ 6821670 h 6858000"/>
              <a:gd name="connsiteX560" fmla="*/ 1012943 w 7251911"/>
              <a:gd name="connsiteY560" fmla="*/ 6822786 h 6858000"/>
              <a:gd name="connsiteX561" fmla="*/ 1016698 w 7251911"/>
              <a:gd name="connsiteY561" fmla="*/ 6823903 h 6858000"/>
              <a:gd name="connsiteX562" fmla="*/ 1012943 w 7251911"/>
              <a:gd name="connsiteY562" fmla="*/ 6826135 h 6858000"/>
              <a:gd name="connsiteX563" fmla="*/ 1001679 w 7251911"/>
              <a:gd name="connsiteY563" fmla="*/ 6828368 h 6858000"/>
              <a:gd name="connsiteX564" fmla="*/ 937848 w 7251911"/>
              <a:gd name="connsiteY564" fmla="*/ 6830600 h 6858000"/>
              <a:gd name="connsiteX565" fmla="*/ 731339 w 7251911"/>
              <a:gd name="connsiteY565" fmla="*/ 6830600 h 6858000"/>
              <a:gd name="connsiteX566" fmla="*/ 678773 w 7251911"/>
              <a:gd name="connsiteY566" fmla="*/ 6837298 h 6858000"/>
              <a:gd name="connsiteX567" fmla="*/ 693792 w 7251911"/>
              <a:gd name="connsiteY567" fmla="*/ 6840647 h 6858000"/>
              <a:gd name="connsiteX568" fmla="*/ 731339 w 7251911"/>
              <a:gd name="connsiteY568" fmla="*/ 6836182 h 6858000"/>
              <a:gd name="connsiteX569" fmla="*/ 742603 w 7251911"/>
              <a:gd name="connsiteY569" fmla="*/ 6835066 h 6858000"/>
              <a:gd name="connsiteX570" fmla="*/ 780150 w 7251911"/>
              <a:gd name="connsiteY570" fmla="*/ 6836182 h 6858000"/>
              <a:gd name="connsiteX571" fmla="*/ 843981 w 7251911"/>
              <a:gd name="connsiteY571" fmla="*/ 6839531 h 6858000"/>
              <a:gd name="connsiteX572" fmla="*/ 870263 w 7251911"/>
              <a:gd name="connsiteY572" fmla="*/ 6840647 h 6858000"/>
              <a:gd name="connsiteX573" fmla="*/ 915320 w 7251911"/>
              <a:gd name="connsiteY573" fmla="*/ 6837298 h 6858000"/>
              <a:gd name="connsiteX574" fmla="*/ 937848 w 7251911"/>
              <a:gd name="connsiteY574" fmla="*/ 6837298 h 6858000"/>
              <a:gd name="connsiteX575" fmla="*/ 979151 w 7251911"/>
              <a:gd name="connsiteY575" fmla="*/ 6837298 h 6858000"/>
              <a:gd name="connsiteX576" fmla="*/ 1009189 w 7251911"/>
              <a:gd name="connsiteY576" fmla="*/ 6838414 h 6858000"/>
              <a:gd name="connsiteX577" fmla="*/ 1080528 w 7251911"/>
              <a:gd name="connsiteY577" fmla="*/ 6843996 h 6858000"/>
              <a:gd name="connsiteX578" fmla="*/ 1099302 w 7251911"/>
              <a:gd name="connsiteY578" fmla="*/ 6841763 h 6858000"/>
              <a:gd name="connsiteX579" fmla="*/ 1155623 w 7251911"/>
              <a:gd name="connsiteY579" fmla="*/ 6836182 h 6858000"/>
              <a:gd name="connsiteX580" fmla="*/ 1215698 w 7251911"/>
              <a:gd name="connsiteY580" fmla="*/ 6836182 h 6858000"/>
              <a:gd name="connsiteX581" fmla="*/ 1287038 w 7251911"/>
              <a:gd name="connsiteY581" fmla="*/ 6840647 h 6858000"/>
              <a:gd name="connsiteX582" fmla="*/ 1305812 w 7251911"/>
              <a:gd name="connsiteY582" fmla="*/ 6840647 h 6858000"/>
              <a:gd name="connsiteX583" fmla="*/ 1324585 w 7251911"/>
              <a:gd name="connsiteY583" fmla="*/ 6843996 h 6858000"/>
              <a:gd name="connsiteX584" fmla="*/ 1257000 w 7251911"/>
              <a:gd name="connsiteY584" fmla="*/ 6846229 h 6858000"/>
              <a:gd name="connsiteX585" fmla="*/ 1170642 w 7251911"/>
              <a:gd name="connsiteY585" fmla="*/ 6850694 h 6858000"/>
              <a:gd name="connsiteX586" fmla="*/ 1114321 w 7251911"/>
              <a:gd name="connsiteY586" fmla="*/ 6854043 h 6858000"/>
              <a:gd name="connsiteX587" fmla="*/ 1054245 w 7251911"/>
              <a:gd name="connsiteY587" fmla="*/ 6854043 h 6858000"/>
              <a:gd name="connsiteX588" fmla="*/ 1009189 w 7251911"/>
              <a:gd name="connsiteY588" fmla="*/ 6851810 h 6858000"/>
              <a:gd name="connsiteX589" fmla="*/ 967886 w 7251911"/>
              <a:gd name="connsiteY589" fmla="*/ 6851810 h 6858000"/>
              <a:gd name="connsiteX590" fmla="*/ 960377 w 7251911"/>
              <a:gd name="connsiteY590" fmla="*/ 6851810 h 6858000"/>
              <a:gd name="connsiteX591" fmla="*/ 907811 w 7251911"/>
              <a:gd name="connsiteY591" fmla="*/ 6849577 h 6858000"/>
              <a:gd name="connsiteX592" fmla="*/ 862754 w 7251911"/>
              <a:gd name="connsiteY592" fmla="*/ 6854043 h 6858000"/>
              <a:gd name="connsiteX593" fmla="*/ 855245 w 7251911"/>
              <a:gd name="connsiteY593" fmla="*/ 6852926 h 6858000"/>
              <a:gd name="connsiteX594" fmla="*/ 843981 w 7251911"/>
              <a:gd name="connsiteY594" fmla="*/ 6851810 h 6858000"/>
              <a:gd name="connsiteX595" fmla="*/ 731339 w 7251911"/>
              <a:gd name="connsiteY595" fmla="*/ 6850694 h 6858000"/>
              <a:gd name="connsiteX596" fmla="*/ 697546 w 7251911"/>
              <a:gd name="connsiteY596" fmla="*/ 6848461 h 6858000"/>
              <a:gd name="connsiteX597" fmla="*/ 659999 w 7251911"/>
              <a:gd name="connsiteY597" fmla="*/ 6848461 h 6858000"/>
              <a:gd name="connsiteX598" fmla="*/ 599924 w 7251911"/>
              <a:gd name="connsiteY598" fmla="*/ 6849577 h 6858000"/>
              <a:gd name="connsiteX599" fmla="*/ 584905 w 7251911"/>
              <a:gd name="connsiteY599" fmla="*/ 6849577 h 6858000"/>
              <a:gd name="connsiteX600" fmla="*/ 573641 w 7251911"/>
              <a:gd name="connsiteY600" fmla="*/ 6848461 h 6858000"/>
              <a:gd name="connsiteX601" fmla="*/ 581150 w 7251911"/>
              <a:gd name="connsiteY601" fmla="*/ 6845112 h 6858000"/>
              <a:gd name="connsiteX602" fmla="*/ 618697 w 7251911"/>
              <a:gd name="connsiteY602" fmla="*/ 6840647 h 6858000"/>
              <a:gd name="connsiteX603" fmla="*/ 633716 w 7251911"/>
              <a:gd name="connsiteY603" fmla="*/ 6837298 h 6858000"/>
              <a:gd name="connsiteX604" fmla="*/ 577395 w 7251911"/>
              <a:gd name="connsiteY604" fmla="*/ 6832833 h 6858000"/>
              <a:gd name="connsiteX605" fmla="*/ 536093 w 7251911"/>
              <a:gd name="connsiteY605" fmla="*/ 6828368 h 6858000"/>
              <a:gd name="connsiteX606" fmla="*/ 528584 w 7251911"/>
              <a:gd name="connsiteY606" fmla="*/ 6823903 h 6858000"/>
              <a:gd name="connsiteX607" fmla="*/ 543603 w 7251911"/>
              <a:gd name="connsiteY607" fmla="*/ 6822786 h 6858000"/>
              <a:gd name="connsiteX608" fmla="*/ 618697 w 7251911"/>
              <a:gd name="connsiteY608" fmla="*/ 6822786 h 6858000"/>
              <a:gd name="connsiteX609" fmla="*/ 750113 w 7251911"/>
              <a:gd name="connsiteY609" fmla="*/ 6812740 h 6858000"/>
              <a:gd name="connsiteX610" fmla="*/ 798924 w 7251911"/>
              <a:gd name="connsiteY610" fmla="*/ 6809391 h 6858000"/>
              <a:gd name="connsiteX611" fmla="*/ 851490 w 7251911"/>
              <a:gd name="connsiteY611" fmla="*/ 6810507 h 6858000"/>
              <a:gd name="connsiteX612" fmla="*/ 907811 w 7251911"/>
              <a:gd name="connsiteY612" fmla="*/ 6813856 h 6858000"/>
              <a:gd name="connsiteX613" fmla="*/ 997924 w 7251911"/>
              <a:gd name="connsiteY613" fmla="*/ 6811623 h 6858000"/>
              <a:gd name="connsiteX614" fmla="*/ 1009189 w 7251911"/>
              <a:gd name="connsiteY614" fmla="*/ 6811623 h 6858000"/>
              <a:gd name="connsiteX615" fmla="*/ 1099302 w 7251911"/>
              <a:gd name="connsiteY615" fmla="*/ 6812740 h 6858000"/>
              <a:gd name="connsiteX616" fmla="*/ 1196925 w 7251911"/>
              <a:gd name="connsiteY616" fmla="*/ 6812740 h 6858000"/>
              <a:gd name="connsiteX617" fmla="*/ 1275774 w 7251911"/>
              <a:gd name="connsiteY617" fmla="*/ 6811623 h 6858000"/>
              <a:gd name="connsiteX618" fmla="*/ 1290793 w 7251911"/>
              <a:gd name="connsiteY618" fmla="*/ 6808274 h 6858000"/>
              <a:gd name="connsiteX619" fmla="*/ 1287038 w 7251911"/>
              <a:gd name="connsiteY619" fmla="*/ 6804926 h 6858000"/>
              <a:gd name="connsiteX620" fmla="*/ 1264510 w 7251911"/>
              <a:gd name="connsiteY620" fmla="*/ 6803809 h 6858000"/>
              <a:gd name="connsiteX621" fmla="*/ 1275774 w 7251911"/>
              <a:gd name="connsiteY621" fmla="*/ 6801577 h 6858000"/>
              <a:gd name="connsiteX622" fmla="*/ 1324585 w 7251911"/>
              <a:gd name="connsiteY622" fmla="*/ 6801577 h 6858000"/>
              <a:gd name="connsiteX623" fmla="*/ 1328340 w 7251911"/>
              <a:gd name="connsiteY623" fmla="*/ 6801577 h 6858000"/>
              <a:gd name="connsiteX624" fmla="*/ 1403435 w 7251911"/>
              <a:gd name="connsiteY624" fmla="*/ 6803809 h 6858000"/>
              <a:gd name="connsiteX625" fmla="*/ 1403435 w 7251911"/>
              <a:gd name="connsiteY625" fmla="*/ 6812740 h 6858000"/>
              <a:gd name="connsiteX626" fmla="*/ 1422208 w 7251911"/>
              <a:gd name="connsiteY626" fmla="*/ 6812740 h 6858000"/>
              <a:gd name="connsiteX627" fmla="*/ 1429718 w 7251911"/>
              <a:gd name="connsiteY627" fmla="*/ 6816088 h 6858000"/>
              <a:gd name="connsiteX628" fmla="*/ 1467265 w 7251911"/>
              <a:gd name="connsiteY628" fmla="*/ 6818321 h 6858000"/>
              <a:gd name="connsiteX629" fmla="*/ 1489793 w 7251911"/>
              <a:gd name="connsiteY629" fmla="*/ 6817205 h 6858000"/>
              <a:gd name="connsiteX630" fmla="*/ 1493548 w 7251911"/>
              <a:gd name="connsiteY630" fmla="*/ 6812740 h 6858000"/>
              <a:gd name="connsiteX631" fmla="*/ 1486038 w 7251911"/>
              <a:gd name="connsiteY631" fmla="*/ 6811623 h 6858000"/>
              <a:gd name="connsiteX632" fmla="*/ 1444737 w 7251911"/>
              <a:gd name="connsiteY632" fmla="*/ 6811623 h 6858000"/>
              <a:gd name="connsiteX633" fmla="*/ 1437227 w 7251911"/>
              <a:gd name="connsiteY633" fmla="*/ 6809391 h 6858000"/>
              <a:gd name="connsiteX634" fmla="*/ 1440982 w 7251911"/>
              <a:gd name="connsiteY634" fmla="*/ 6809391 h 6858000"/>
              <a:gd name="connsiteX635" fmla="*/ 1456001 w 7251911"/>
              <a:gd name="connsiteY635" fmla="*/ 6808274 h 6858000"/>
              <a:gd name="connsiteX636" fmla="*/ 1440982 w 7251911"/>
              <a:gd name="connsiteY636" fmla="*/ 6804926 h 6858000"/>
              <a:gd name="connsiteX637" fmla="*/ 1444737 w 7251911"/>
              <a:gd name="connsiteY637" fmla="*/ 6799344 h 6858000"/>
              <a:gd name="connsiteX638" fmla="*/ 1474774 w 7251911"/>
              <a:gd name="connsiteY638" fmla="*/ 6798228 h 6858000"/>
              <a:gd name="connsiteX639" fmla="*/ 1542359 w 7251911"/>
              <a:gd name="connsiteY639" fmla="*/ 6795995 h 6858000"/>
              <a:gd name="connsiteX640" fmla="*/ 1508567 w 7251911"/>
              <a:gd name="connsiteY640" fmla="*/ 6791530 h 6858000"/>
              <a:gd name="connsiteX641" fmla="*/ 1388416 w 7251911"/>
              <a:gd name="connsiteY641" fmla="*/ 6791530 h 6858000"/>
              <a:gd name="connsiteX642" fmla="*/ 1369642 w 7251911"/>
              <a:gd name="connsiteY642" fmla="*/ 6792646 h 6858000"/>
              <a:gd name="connsiteX643" fmla="*/ 1317076 w 7251911"/>
              <a:gd name="connsiteY643" fmla="*/ 6795995 h 6858000"/>
              <a:gd name="connsiteX644" fmla="*/ 1275774 w 7251911"/>
              <a:gd name="connsiteY644" fmla="*/ 6790414 h 6858000"/>
              <a:gd name="connsiteX645" fmla="*/ 1354623 w 7251911"/>
              <a:gd name="connsiteY645" fmla="*/ 6788181 h 6858000"/>
              <a:gd name="connsiteX646" fmla="*/ 1527340 w 7251911"/>
              <a:gd name="connsiteY646" fmla="*/ 6785948 h 6858000"/>
              <a:gd name="connsiteX647" fmla="*/ 1471020 w 7251911"/>
              <a:gd name="connsiteY647" fmla="*/ 6782600 h 6858000"/>
              <a:gd name="connsiteX648" fmla="*/ 1467265 w 7251911"/>
              <a:gd name="connsiteY648" fmla="*/ 6777018 h 6858000"/>
              <a:gd name="connsiteX649" fmla="*/ 1459755 w 7251911"/>
              <a:gd name="connsiteY649" fmla="*/ 6774785 h 6858000"/>
              <a:gd name="connsiteX650" fmla="*/ 1384661 w 7251911"/>
              <a:gd name="connsiteY650" fmla="*/ 6781483 h 6858000"/>
              <a:gd name="connsiteX651" fmla="*/ 1358378 w 7251911"/>
              <a:gd name="connsiteY651" fmla="*/ 6780367 h 6858000"/>
              <a:gd name="connsiteX652" fmla="*/ 1268265 w 7251911"/>
              <a:gd name="connsiteY652" fmla="*/ 6780367 h 6858000"/>
              <a:gd name="connsiteX653" fmla="*/ 1204434 w 7251911"/>
              <a:gd name="connsiteY653" fmla="*/ 6778134 h 6858000"/>
              <a:gd name="connsiteX654" fmla="*/ 1136849 w 7251911"/>
              <a:gd name="connsiteY654" fmla="*/ 6778134 h 6858000"/>
              <a:gd name="connsiteX655" fmla="*/ 1069264 w 7251911"/>
              <a:gd name="connsiteY655" fmla="*/ 6778134 h 6858000"/>
              <a:gd name="connsiteX656" fmla="*/ 1088038 w 7251911"/>
              <a:gd name="connsiteY656" fmla="*/ 6774785 h 6858000"/>
              <a:gd name="connsiteX657" fmla="*/ 1148113 w 7251911"/>
              <a:gd name="connsiteY657" fmla="*/ 6774785 h 6858000"/>
              <a:gd name="connsiteX658" fmla="*/ 1163132 w 7251911"/>
              <a:gd name="connsiteY658" fmla="*/ 6773669 h 6858000"/>
              <a:gd name="connsiteX659" fmla="*/ 1118075 w 7251911"/>
              <a:gd name="connsiteY659" fmla="*/ 6756924 h 6858000"/>
              <a:gd name="connsiteX660" fmla="*/ 1099302 w 7251911"/>
              <a:gd name="connsiteY660" fmla="*/ 6754692 h 6858000"/>
              <a:gd name="connsiteX661" fmla="*/ 1069264 w 7251911"/>
              <a:gd name="connsiteY661" fmla="*/ 6753576 h 6858000"/>
              <a:gd name="connsiteX662" fmla="*/ 1050490 w 7251911"/>
              <a:gd name="connsiteY662" fmla="*/ 6753576 h 6858000"/>
              <a:gd name="connsiteX663" fmla="*/ 1035471 w 7251911"/>
              <a:gd name="connsiteY663" fmla="*/ 6754692 h 6858000"/>
              <a:gd name="connsiteX664" fmla="*/ 1024207 w 7251911"/>
              <a:gd name="connsiteY664" fmla="*/ 6753576 h 6858000"/>
              <a:gd name="connsiteX665" fmla="*/ 1035471 w 7251911"/>
              <a:gd name="connsiteY665" fmla="*/ 6751343 h 6858000"/>
              <a:gd name="connsiteX666" fmla="*/ 1065509 w 7251911"/>
              <a:gd name="connsiteY666" fmla="*/ 6751343 h 6858000"/>
              <a:gd name="connsiteX667" fmla="*/ 1076774 w 7251911"/>
              <a:gd name="connsiteY667" fmla="*/ 6744645 h 6858000"/>
              <a:gd name="connsiteX668" fmla="*/ 1076774 w 7251911"/>
              <a:gd name="connsiteY668" fmla="*/ 6742413 h 6858000"/>
              <a:gd name="connsiteX669" fmla="*/ 1035471 w 7251911"/>
              <a:gd name="connsiteY669" fmla="*/ 6735715 h 6858000"/>
              <a:gd name="connsiteX670" fmla="*/ 1031717 w 7251911"/>
              <a:gd name="connsiteY670" fmla="*/ 6735715 h 6858000"/>
              <a:gd name="connsiteX671" fmla="*/ 997924 w 7251911"/>
              <a:gd name="connsiteY671" fmla="*/ 6735715 h 6858000"/>
              <a:gd name="connsiteX672" fmla="*/ 979151 w 7251911"/>
              <a:gd name="connsiteY672" fmla="*/ 6735715 h 6858000"/>
              <a:gd name="connsiteX673" fmla="*/ 964132 w 7251911"/>
              <a:gd name="connsiteY673" fmla="*/ 6737947 h 6858000"/>
              <a:gd name="connsiteX674" fmla="*/ 937848 w 7251911"/>
              <a:gd name="connsiteY674" fmla="*/ 6737947 h 6858000"/>
              <a:gd name="connsiteX675" fmla="*/ 904056 w 7251911"/>
              <a:gd name="connsiteY675" fmla="*/ 6735715 h 6858000"/>
              <a:gd name="connsiteX676" fmla="*/ 870263 w 7251911"/>
              <a:gd name="connsiteY676" fmla="*/ 6735715 h 6858000"/>
              <a:gd name="connsiteX677" fmla="*/ 836471 w 7251911"/>
              <a:gd name="connsiteY677" fmla="*/ 6737947 h 6858000"/>
              <a:gd name="connsiteX678" fmla="*/ 821452 w 7251911"/>
              <a:gd name="connsiteY678" fmla="*/ 6739064 h 6858000"/>
              <a:gd name="connsiteX679" fmla="*/ 810188 w 7251911"/>
              <a:gd name="connsiteY679" fmla="*/ 6739064 h 6858000"/>
              <a:gd name="connsiteX680" fmla="*/ 750113 w 7251911"/>
              <a:gd name="connsiteY680" fmla="*/ 6737947 h 6858000"/>
              <a:gd name="connsiteX681" fmla="*/ 746358 w 7251911"/>
              <a:gd name="connsiteY681" fmla="*/ 6733482 h 6858000"/>
              <a:gd name="connsiteX682" fmla="*/ 738848 w 7251911"/>
              <a:gd name="connsiteY682" fmla="*/ 6735715 h 6858000"/>
              <a:gd name="connsiteX683" fmla="*/ 716320 w 7251911"/>
              <a:gd name="connsiteY683" fmla="*/ 6735715 h 6858000"/>
              <a:gd name="connsiteX684" fmla="*/ 712565 w 7251911"/>
              <a:gd name="connsiteY684" fmla="*/ 6731250 h 6858000"/>
              <a:gd name="connsiteX685" fmla="*/ 705056 w 7251911"/>
              <a:gd name="connsiteY685" fmla="*/ 6733482 h 6858000"/>
              <a:gd name="connsiteX686" fmla="*/ 686282 w 7251911"/>
              <a:gd name="connsiteY686" fmla="*/ 6733482 h 6858000"/>
              <a:gd name="connsiteX687" fmla="*/ 678773 w 7251911"/>
              <a:gd name="connsiteY687" fmla="*/ 6730133 h 6858000"/>
              <a:gd name="connsiteX688" fmla="*/ 663754 w 7251911"/>
              <a:gd name="connsiteY688" fmla="*/ 6731250 h 6858000"/>
              <a:gd name="connsiteX689" fmla="*/ 637471 w 7251911"/>
              <a:gd name="connsiteY689" fmla="*/ 6730133 h 6858000"/>
              <a:gd name="connsiteX690" fmla="*/ 611188 w 7251911"/>
              <a:gd name="connsiteY690" fmla="*/ 6731250 h 6858000"/>
              <a:gd name="connsiteX691" fmla="*/ 592414 w 7251911"/>
              <a:gd name="connsiteY691" fmla="*/ 6731250 h 6858000"/>
              <a:gd name="connsiteX692" fmla="*/ 547357 w 7251911"/>
              <a:gd name="connsiteY692" fmla="*/ 6731250 h 6858000"/>
              <a:gd name="connsiteX693" fmla="*/ 509810 w 7251911"/>
              <a:gd name="connsiteY693" fmla="*/ 6730133 h 6858000"/>
              <a:gd name="connsiteX694" fmla="*/ 494791 w 7251911"/>
              <a:gd name="connsiteY694" fmla="*/ 6724552 h 6858000"/>
              <a:gd name="connsiteX695" fmla="*/ 468508 w 7251911"/>
              <a:gd name="connsiteY695" fmla="*/ 6725668 h 6858000"/>
              <a:gd name="connsiteX696" fmla="*/ 464753 w 7251911"/>
              <a:gd name="connsiteY696" fmla="*/ 6729017 h 6858000"/>
              <a:gd name="connsiteX697" fmla="*/ 476018 w 7251911"/>
              <a:gd name="connsiteY697" fmla="*/ 6731250 h 6858000"/>
              <a:gd name="connsiteX698" fmla="*/ 509810 w 7251911"/>
              <a:gd name="connsiteY698" fmla="*/ 6731250 h 6858000"/>
              <a:gd name="connsiteX699" fmla="*/ 558622 w 7251911"/>
              <a:gd name="connsiteY699" fmla="*/ 6737947 h 6858000"/>
              <a:gd name="connsiteX700" fmla="*/ 581150 w 7251911"/>
              <a:gd name="connsiteY700" fmla="*/ 6737947 h 6858000"/>
              <a:gd name="connsiteX701" fmla="*/ 693792 w 7251911"/>
              <a:gd name="connsiteY701" fmla="*/ 6741296 h 6858000"/>
              <a:gd name="connsiteX702" fmla="*/ 708811 w 7251911"/>
              <a:gd name="connsiteY702" fmla="*/ 6744645 h 6858000"/>
              <a:gd name="connsiteX703" fmla="*/ 644980 w 7251911"/>
              <a:gd name="connsiteY703" fmla="*/ 6745761 h 6858000"/>
              <a:gd name="connsiteX704" fmla="*/ 644980 w 7251911"/>
              <a:gd name="connsiteY704" fmla="*/ 6746878 h 6858000"/>
              <a:gd name="connsiteX705" fmla="*/ 708811 w 7251911"/>
              <a:gd name="connsiteY705" fmla="*/ 6746878 h 6858000"/>
              <a:gd name="connsiteX706" fmla="*/ 768886 w 7251911"/>
              <a:gd name="connsiteY706" fmla="*/ 6746878 h 6858000"/>
              <a:gd name="connsiteX707" fmla="*/ 783905 w 7251911"/>
              <a:gd name="connsiteY707" fmla="*/ 6747994 h 6858000"/>
              <a:gd name="connsiteX708" fmla="*/ 802678 w 7251911"/>
              <a:gd name="connsiteY708" fmla="*/ 6753576 h 6858000"/>
              <a:gd name="connsiteX709" fmla="*/ 832716 w 7251911"/>
              <a:gd name="connsiteY709" fmla="*/ 6754692 h 6858000"/>
              <a:gd name="connsiteX710" fmla="*/ 859000 w 7251911"/>
              <a:gd name="connsiteY710" fmla="*/ 6753576 h 6858000"/>
              <a:gd name="connsiteX711" fmla="*/ 874018 w 7251911"/>
              <a:gd name="connsiteY711" fmla="*/ 6753576 h 6858000"/>
              <a:gd name="connsiteX712" fmla="*/ 862754 w 7251911"/>
              <a:gd name="connsiteY712" fmla="*/ 6758041 h 6858000"/>
              <a:gd name="connsiteX713" fmla="*/ 870263 w 7251911"/>
              <a:gd name="connsiteY713" fmla="*/ 6762506 h 6858000"/>
              <a:gd name="connsiteX714" fmla="*/ 889037 w 7251911"/>
              <a:gd name="connsiteY714" fmla="*/ 6765855 h 6858000"/>
              <a:gd name="connsiteX715" fmla="*/ 900301 w 7251911"/>
              <a:gd name="connsiteY715" fmla="*/ 6766971 h 6858000"/>
              <a:gd name="connsiteX716" fmla="*/ 952868 w 7251911"/>
              <a:gd name="connsiteY716" fmla="*/ 6768088 h 6858000"/>
              <a:gd name="connsiteX717" fmla="*/ 960377 w 7251911"/>
              <a:gd name="connsiteY717" fmla="*/ 6770320 h 6858000"/>
              <a:gd name="connsiteX718" fmla="*/ 952868 w 7251911"/>
              <a:gd name="connsiteY718" fmla="*/ 6772553 h 6858000"/>
              <a:gd name="connsiteX719" fmla="*/ 900301 w 7251911"/>
              <a:gd name="connsiteY719" fmla="*/ 6781483 h 6858000"/>
              <a:gd name="connsiteX720" fmla="*/ 889037 w 7251911"/>
              <a:gd name="connsiteY720" fmla="*/ 6779251 h 6858000"/>
              <a:gd name="connsiteX721" fmla="*/ 874018 w 7251911"/>
              <a:gd name="connsiteY721" fmla="*/ 6771437 h 6858000"/>
              <a:gd name="connsiteX722" fmla="*/ 862754 w 7251911"/>
              <a:gd name="connsiteY722" fmla="*/ 6770320 h 6858000"/>
              <a:gd name="connsiteX723" fmla="*/ 821452 w 7251911"/>
              <a:gd name="connsiteY723" fmla="*/ 6773669 h 6858000"/>
              <a:gd name="connsiteX724" fmla="*/ 795169 w 7251911"/>
              <a:gd name="connsiteY724" fmla="*/ 6774785 h 6858000"/>
              <a:gd name="connsiteX725" fmla="*/ 780150 w 7251911"/>
              <a:gd name="connsiteY725" fmla="*/ 6769204 h 6858000"/>
              <a:gd name="connsiteX726" fmla="*/ 750113 w 7251911"/>
              <a:gd name="connsiteY726" fmla="*/ 6769204 h 6858000"/>
              <a:gd name="connsiteX727" fmla="*/ 742603 w 7251911"/>
              <a:gd name="connsiteY727" fmla="*/ 6774785 h 6858000"/>
              <a:gd name="connsiteX728" fmla="*/ 723829 w 7251911"/>
              <a:gd name="connsiteY728" fmla="*/ 6778134 h 6858000"/>
              <a:gd name="connsiteX729" fmla="*/ 701301 w 7251911"/>
              <a:gd name="connsiteY729" fmla="*/ 6780367 h 6858000"/>
              <a:gd name="connsiteX730" fmla="*/ 671263 w 7251911"/>
              <a:gd name="connsiteY730" fmla="*/ 6775902 h 6858000"/>
              <a:gd name="connsiteX731" fmla="*/ 618697 w 7251911"/>
              <a:gd name="connsiteY731" fmla="*/ 6766971 h 6858000"/>
              <a:gd name="connsiteX732" fmla="*/ 592414 w 7251911"/>
              <a:gd name="connsiteY732" fmla="*/ 6769204 h 6858000"/>
              <a:gd name="connsiteX733" fmla="*/ 562376 w 7251911"/>
              <a:gd name="connsiteY733" fmla="*/ 6773669 h 6858000"/>
              <a:gd name="connsiteX734" fmla="*/ 521074 w 7251911"/>
              <a:gd name="connsiteY734" fmla="*/ 6772553 h 6858000"/>
              <a:gd name="connsiteX735" fmla="*/ 513565 w 7251911"/>
              <a:gd name="connsiteY735" fmla="*/ 6769204 h 6858000"/>
              <a:gd name="connsiteX736" fmla="*/ 449735 w 7251911"/>
              <a:gd name="connsiteY736" fmla="*/ 6774785 h 6858000"/>
              <a:gd name="connsiteX737" fmla="*/ 408433 w 7251911"/>
              <a:gd name="connsiteY737" fmla="*/ 6774785 h 6858000"/>
              <a:gd name="connsiteX738" fmla="*/ 314564 w 7251911"/>
              <a:gd name="connsiteY738" fmla="*/ 6775902 h 6858000"/>
              <a:gd name="connsiteX739" fmla="*/ 288281 w 7251911"/>
              <a:gd name="connsiteY739" fmla="*/ 6777018 h 6858000"/>
              <a:gd name="connsiteX740" fmla="*/ 258244 w 7251911"/>
              <a:gd name="connsiteY740" fmla="*/ 6775902 h 6858000"/>
              <a:gd name="connsiteX741" fmla="*/ 224451 w 7251911"/>
              <a:gd name="connsiteY741" fmla="*/ 6775902 h 6858000"/>
              <a:gd name="connsiteX742" fmla="*/ 220696 w 7251911"/>
              <a:gd name="connsiteY742" fmla="*/ 6769204 h 6858000"/>
              <a:gd name="connsiteX743" fmla="*/ 175640 w 7251911"/>
              <a:gd name="connsiteY743" fmla="*/ 6765855 h 6858000"/>
              <a:gd name="connsiteX744" fmla="*/ 164376 w 7251911"/>
              <a:gd name="connsiteY744" fmla="*/ 6766971 h 6858000"/>
              <a:gd name="connsiteX745" fmla="*/ 156866 w 7251911"/>
              <a:gd name="connsiteY745" fmla="*/ 6763622 h 6858000"/>
              <a:gd name="connsiteX746" fmla="*/ 164376 w 7251911"/>
              <a:gd name="connsiteY746" fmla="*/ 6760273 h 6858000"/>
              <a:gd name="connsiteX747" fmla="*/ 194413 w 7251911"/>
              <a:gd name="connsiteY747" fmla="*/ 6761390 h 6858000"/>
              <a:gd name="connsiteX748" fmla="*/ 228206 w 7251911"/>
              <a:gd name="connsiteY748" fmla="*/ 6759157 h 6858000"/>
              <a:gd name="connsiteX749" fmla="*/ 239470 w 7251911"/>
              <a:gd name="connsiteY749" fmla="*/ 6752459 h 6858000"/>
              <a:gd name="connsiteX750" fmla="*/ 258244 w 7251911"/>
              <a:gd name="connsiteY750" fmla="*/ 6750227 h 6858000"/>
              <a:gd name="connsiteX751" fmla="*/ 303300 w 7251911"/>
              <a:gd name="connsiteY751" fmla="*/ 6754692 h 6858000"/>
              <a:gd name="connsiteX752" fmla="*/ 322074 w 7251911"/>
              <a:gd name="connsiteY752" fmla="*/ 6754692 h 6858000"/>
              <a:gd name="connsiteX753" fmla="*/ 329583 w 7251911"/>
              <a:gd name="connsiteY753" fmla="*/ 6751343 h 6858000"/>
              <a:gd name="connsiteX754" fmla="*/ 325829 w 7251911"/>
              <a:gd name="connsiteY754" fmla="*/ 6745761 h 6858000"/>
              <a:gd name="connsiteX755" fmla="*/ 303300 w 7251911"/>
              <a:gd name="connsiteY755" fmla="*/ 6741296 h 6858000"/>
              <a:gd name="connsiteX756" fmla="*/ 299546 w 7251911"/>
              <a:gd name="connsiteY756" fmla="*/ 6739064 h 6858000"/>
              <a:gd name="connsiteX757" fmla="*/ 307055 w 7251911"/>
              <a:gd name="connsiteY757" fmla="*/ 6737947 h 6858000"/>
              <a:gd name="connsiteX758" fmla="*/ 344602 w 7251911"/>
              <a:gd name="connsiteY758" fmla="*/ 6739064 h 6858000"/>
              <a:gd name="connsiteX759" fmla="*/ 348357 w 7251911"/>
              <a:gd name="connsiteY759" fmla="*/ 6739064 h 6858000"/>
              <a:gd name="connsiteX760" fmla="*/ 348357 w 7251911"/>
              <a:gd name="connsiteY760" fmla="*/ 6736831 h 6858000"/>
              <a:gd name="connsiteX761" fmla="*/ 352112 w 7251911"/>
              <a:gd name="connsiteY761" fmla="*/ 6733482 h 6858000"/>
              <a:gd name="connsiteX762" fmla="*/ 378395 w 7251911"/>
              <a:gd name="connsiteY762" fmla="*/ 6733482 h 6858000"/>
              <a:gd name="connsiteX763" fmla="*/ 344602 w 7251911"/>
              <a:gd name="connsiteY763" fmla="*/ 6730133 h 6858000"/>
              <a:gd name="connsiteX764" fmla="*/ 340848 w 7251911"/>
              <a:gd name="connsiteY764" fmla="*/ 6726784 h 6858000"/>
              <a:gd name="connsiteX765" fmla="*/ 329583 w 7251911"/>
              <a:gd name="connsiteY765" fmla="*/ 6720087 h 6858000"/>
              <a:gd name="connsiteX766" fmla="*/ 314564 w 7251911"/>
              <a:gd name="connsiteY766" fmla="*/ 6720087 h 6858000"/>
              <a:gd name="connsiteX767" fmla="*/ 314564 w 7251911"/>
              <a:gd name="connsiteY767" fmla="*/ 6717854 h 6858000"/>
              <a:gd name="connsiteX768" fmla="*/ 314564 w 7251911"/>
              <a:gd name="connsiteY768" fmla="*/ 6716738 h 6858000"/>
              <a:gd name="connsiteX769" fmla="*/ 385904 w 7251911"/>
              <a:gd name="connsiteY769" fmla="*/ 6712272 h 6858000"/>
              <a:gd name="connsiteX770" fmla="*/ 430961 w 7251911"/>
              <a:gd name="connsiteY770" fmla="*/ 6706691 h 6858000"/>
              <a:gd name="connsiteX771" fmla="*/ 438470 w 7251911"/>
              <a:gd name="connsiteY771" fmla="*/ 6704458 h 6858000"/>
              <a:gd name="connsiteX772" fmla="*/ 427206 w 7251911"/>
              <a:gd name="connsiteY772" fmla="*/ 6702226 h 6858000"/>
              <a:gd name="connsiteX773" fmla="*/ 393414 w 7251911"/>
              <a:gd name="connsiteY773" fmla="*/ 6702226 h 6858000"/>
              <a:gd name="connsiteX774" fmla="*/ 385904 w 7251911"/>
              <a:gd name="connsiteY774" fmla="*/ 6701109 h 6858000"/>
              <a:gd name="connsiteX775" fmla="*/ 389659 w 7251911"/>
              <a:gd name="connsiteY775" fmla="*/ 6698877 h 6858000"/>
              <a:gd name="connsiteX776" fmla="*/ 412187 w 7251911"/>
              <a:gd name="connsiteY776" fmla="*/ 6696644 h 6858000"/>
              <a:gd name="connsiteX777" fmla="*/ 445980 w 7251911"/>
              <a:gd name="connsiteY777" fmla="*/ 6696644 h 6858000"/>
              <a:gd name="connsiteX778" fmla="*/ 449735 w 7251911"/>
              <a:gd name="connsiteY778" fmla="*/ 6692179 h 6858000"/>
              <a:gd name="connsiteX779" fmla="*/ 449735 w 7251911"/>
              <a:gd name="connsiteY779" fmla="*/ 6689947 h 6858000"/>
              <a:gd name="connsiteX780" fmla="*/ 393414 w 7251911"/>
              <a:gd name="connsiteY780" fmla="*/ 6683249 h 6858000"/>
              <a:gd name="connsiteX781" fmla="*/ 261998 w 7251911"/>
              <a:gd name="connsiteY781" fmla="*/ 6685481 h 6858000"/>
              <a:gd name="connsiteX782" fmla="*/ 243225 w 7251911"/>
              <a:gd name="connsiteY782" fmla="*/ 6683249 h 6858000"/>
              <a:gd name="connsiteX783" fmla="*/ 261998 w 7251911"/>
              <a:gd name="connsiteY783" fmla="*/ 6681016 h 6858000"/>
              <a:gd name="connsiteX784" fmla="*/ 307055 w 7251911"/>
              <a:gd name="connsiteY784" fmla="*/ 6678784 h 6858000"/>
              <a:gd name="connsiteX785" fmla="*/ 355866 w 7251911"/>
              <a:gd name="connsiteY785" fmla="*/ 6678784 h 6858000"/>
              <a:gd name="connsiteX786" fmla="*/ 430961 w 7251911"/>
              <a:gd name="connsiteY786" fmla="*/ 6677667 h 6858000"/>
              <a:gd name="connsiteX787" fmla="*/ 558622 w 7251911"/>
              <a:gd name="connsiteY787" fmla="*/ 6663155 h 6858000"/>
              <a:gd name="connsiteX788" fmla="*/ 603678 w 7251911"/>
              <a:gd name="connsiteY788" fmla="*/ 6659806 h 6858000"/>
              <a:gd name="connsiteX789" fmla="*/ 618697 w 7251911"/>
              <a:gd name="connsiteY789" fmla="*/ 6658690 h 6858000"/>
              <a:gd name="connsiteX790" fmla="*/ 603678 w 7251911"/>
              <a:gd name="connsiteY790" fmla="*/ 6656458 h 6858000"/>
              <a:gd name="connsiteX791" fmla="*/ 408433 w 7251911"/>
              <a:gd name="connsiteY791" fmla="*/ 6656458 h 6858000"/>
              <a:gd name="connsiteX792" fmla="*/ 352112 w 7251911"/>
              <a:gd name="connsiteY792" fmla="*/ 6645295 h 6858000"/>
              <a:gd name="connsiteX793" fmla="*/ 352112 w 7251911"/>
              <a:gd name="connsiteY793" fmla="*/ 6643062 h 6858000"/>
              <a:gd name="connsiteX794" fmla="*/ 367131 w 7251911"/>
              <a:gd name="connsiteY794" fmla="*/ 6634132 h 6858000"/>
              <a:gd name="connsiteX795" fmla="*/ 389659 w 7251911"/>
              <a:gd name="connsiteY795" fmla="*/ 6627434 h 6858000"/>
              <a:gd name="connsiteX796" fmla="*/ 423451 w 7251911"/>
              <a:gd name="connsiteY796" fmla="*/ 6614038 h 6858000"/>
              <a:gd name="connsiteX797" fmla="*/ 464753 w 7251911"/>
              <a:gd name="connsiteY797" fmla="*/ 6595061 h 6858000"/>
              <a:gd name="connsiteX798" fmla="*/ 479772 w 7251911"/>
              <a:gd name="connsiteY798" fmla="*/ 6593945 h 6858000"/>
              <a:gd name="connsiteX799" fmla="*/ 521074 w 7251911"/>
              <a:gd name="connsiteY799" fmla="*/ 6591712 h 6858000"/>
              <a:gd name="connsiteX800" fmla="*/ 536093 w 7251911"/>
              <a:gd name="connsiteY800" fmla="*/ 6590596 h 6858000"/>
              <a:gd name="connsiteX801" fmla="*/ 566131 w 7251911"/>
              <a:gd name="connsiteY801" fmla="*/ 6590596 h 6858000"/>
              <a:gd name="connsiteX802" fmla="*/ 618697 w 7251911"/>
              <a:gd name="connsiteY802" fmla="*/ 6593945 h 6858000"/>
              <a:gd name="connsiteX803" fmla="*/ 631816 w 7251911"/>
              <a:gd name="connsiteY803" fmla="*/ 6593555 h 6858000"/>
              <a:gd name="connsiteX804" fmla="*/ 633716 w 7251911"/>
              <a:gd name="connsiteY804" fmla="*/ 6591754 h 6858000"/>
              <a:gd name="connsiteX805" fmla="*/ 577395 w 7251911"/>
              <a:gd name="connsiteY805" fmla="*/ 6576568 h 6858000"/>
              <a:gd name="connsiteX806" fmla="*/ 536093 w 7251911"/>
              <a:gd name="connsiteY806" fmla="*/ 6561382 h 6858000"/>
              <a:gd name="connsiteX807" fmla="*/ 528584 w 7251911"/>
              <a:gd name="connsiteY807" fmla="*/ 6546196 h 6858000"/>
              <a:gd name="connsiteX808" fmla="*/ 543603 w 7251911"/>
              <a:gd name="connsiteY808" fmla="*/ 6542400 h 6858000"/>
              <a:gd name="connsiteX809" fmla="*/ 618697 w 7251911"/>
              <a:gd name="connsiteY809" fmla="*/ 6542400 h 6858000"/>
              <a:gd name="connsiteX810" fmla="*/ 750113 w 7251911"/>
              <a:gd name="connsiteY810" fmla="*/ 6508232 h 6858000"/>
              <a:gd name="connsiteX811" fmla="*/ 798924 w 7251911"/>
              <a:gd name="connsiteY811" fmla="*/ 6496842 h 6858000"/>
              <a:gd name="connsiteX812" fmla="*/ 851490 w 7251911"/>
              <a:gd name="connsiteY812" fmla="*/ 6500639 h 6858000"/>
              <a:gd name="connsiteX813" fmla="*/ 907811 w 7251911"/>
              <a:gd name="connsiteY813" fmla="*/ 6512028 h 6858000"/>
              <a:gd name="connsiteX814" fmla="*/ 997924 w 7251911"/>
              <a:gd name="connsiteY814" fmla="*/ 6504435 h 6858000"/>
              <a:gd name="connsiteX815" fmla="*/ 1007813 w 7251911"/>
              <a:gd name="connsiteY815" fmla="*/ 6504435 h 6858000"/>
              <a:gd name="connsiteX816" fmla="*/ 1006036 w 7251911"/>
              <a:gd name="connsiteY816" fmla="*/ 6502508 h 6858000"/>
              <a:gd name="connsiteX817" fmla="*/ 1018242 w 7251911"/>
              <a:gd name="connsiteY817" fmla="*/ 6500195 h 6858000"/>
              <a:gd name="connsiteX818" fmla="*/ 1052045 w 7251911"/>
              <a:gd name="connsiteY818" fmla="*/ 6496493 h 6858000"/>
              <a:gd name="connsiteX819" fmla="*/ 1085848 w 7251911"/>
              <a:gd name="connsiteY819" fmla="*/ 6496493 h 6858000"/>
              <a:gd name="connsiteX820" fmla="*/ 1100871 w 7251911"/>
              <a:gd name="connsiteY820" fmla="*/ 6495259 h 6858000"/>
              <a:gd name="connsiteX821" fmla="*/ 1063313 w 7251911"/>
              <a:gd name="connsiteY821" fmla="*/ 6494025 h 6858000"/>
              <a:gd name="connsiteX822" fmla="*/ 1070824 w 7251911"/>
              <a:gd name="connsiteY822" fmla="*/ 6485387 h 6858000"/>
              <a:gd name="connsiteX823" fmla="*/ 1093360 w 7251911"/>
              <a:gd name="connsiteY823" fmla="*/ 6482919 h 6858000"/>
              <a:gd name="connsiteX824" fmla="*/ 1097115 w 7251911"/>
              <a:gd name="connsiteY824" fmla="*/ 6479217 h 6858000"/>
              <a:gd name="connsiteX825" fmla="*/ 1089604 w 7251911"/>
              <a:gd name="connsiteY825" fmla="*/ 6477983 h 6858000"/>
              <a:gd name="connsiteX826" fmla="*/ 1037022 w 7251911"/>
              <a:gd name="connsiteY826" fmla="*/ 6479217 h 6858000"/>
              <a:gd name="connsiteX827" fmla="*/ 1003219 w 7251911"/>
              <a:gd name="connsiteY827" fmla="*/ 6479217 h 6858000"/>
              <a:gd name="connsiteX828" fmla="*/ 969416 w 7251911"/>
              <a:gd name="connsiteY828" fmla="*/ 6475515 h 6858000"/>
              <a:gd name="connsiteX829" fmla="*/ 946881 w 7251911"/>
              <a:gd name="connsiteY829" fmla="*/ 6469345 h 6858000"/>
              <a:gd name="connsiteX830" fmla="*/ 928102 w 7251911"/>
              <a:gd name="connsiteY830" fmla="*/ 6465643 h 6858000"/>
              <a:gd name="connsiteX831" fmla="*/ 909323 w 7251911"/>
              <a:gd name="connsiteY831" fmla="*/ 6465643 h 6858000"/>
              <a:gd name="connsiteX832" fmla="*/ 901811 w 7251911"/>
              <a:gd name="connsiteY832" fmla="*/ 6459473 h 6858000"/>
              <a:gd name="connsiteX833" fmla="*/ 920590 w 7251911"/>
              <a:gd name="connsiteY833" fmla="*/ 6454537 h 6858000"/>
              <a:gd name="connsiteX834" fmla="*/ 965660 w 7251911"/>
              <a:gd name="connsiteY834" fmla="*/ 6454537 h 6858000"/>
              <a:gd name="connsiteX835" fmla="*/ 1014487 w 7251911"/>
              <a:gd name="connsiteY835" fmla="*/ 6454537 h 6858000"/>
              <a:gd name="connsiteX836" fmla="*/ 1055801 w 7251911"/>
              <a:gd name="connsiteY836" fmla="*/ 6452069 h 6858000"/>
              <a:gd name="connsiteX837" fmla="*/ 1070824 w 7251911"/>
              <a:gd name="connsiteY837" fmla="*/ 6442197 h 6858000"/>
              <a:gd name="connsiteX838" fmla="*/ 1089604 w 7251911"/>
              <a:gd name="connsiteY838" fmla="*/ 6436026 h 6858000"/>
              <a:gd name="connsiteX839" fmla="*/ 1130918 w 7251911"/>
              <a:gd name="connsiteY839" fmla="*/ 6437260 h 6858000"/>
              <a:gd name="connsiteX840" fmla="*/ 1149697 w 7251911"/>
              <a:gd name="connsiteY840" fmla="*/ 6434792 h 6858000"/>
              <a:gd name="connsiteX841" fmla="*/ 1164721 w 7251911"/>
              <a:gd name="connsiteY841" fmla="*/ 6432324 h 6858000"/>
              <a:gd name="connsiteX842" fmla="*/ 1209791 w 7251911"/>
              <a:gd name="connsiteY842" fmla="*/ 6432324 h 6858000"/>
              <a:gd name="connsiteX843" fmla="*/ 1254861 w 7251911"/>
              <a:gd name="connsiteY843" fmla="*/ 6429856 h 6858000"/>
              <a:gd name="connsiteX844" fmla="*/ 1314955 w 7251911"/>
              <a:gd name="connsiteY844" fmla="*/ 6427388 h 6858000"/>
              <a:gd name="connsiteX845" fmla="*/ 1322467 w 7251911"/>
              <a:gd name="connsiteY845" fmla="*/ 6427388 h 6858000"/>
              <a:gd name="connsiteX846" fmla="*/ 1329979 w 7251911"/>
              <a:gd name="connsiteY846" fmla="*/ 6423686 h 6858000"/>
              <a:gd name="connsiteX847" fmla="*/ 1344944 w 7251911"/>
              <a:gd name="connsiteY847" fmla="*/ 6426145 h 6858000"/>
              <a:gd name="connsiteX848" fmla="*/ 1354623 w 7251911"/>
              <a:gd name="connsiteY848" fmla="*/ 6424709 h 6858000"/>
              <a:gd name="connsiteX849" fmla="*/ 1527340 w 7251911"/>
              <a:gd name="connsiteY849" fmla="*/ 6417117 h 6858000"/>
              <a:gd name="connsiteX850" fmla="*/ 1471020 w 7251911"/>
              <a:gd name="connsiteY850" fmla="*/ 6405727 h 6858000"/>
              <a:gd name="connsiteX851" fmla="*/ 1467265 w 7251911"/>
              <a:gd name="connsiteY851" fmla="*/ 6386745 h 6858000"/>
              <a:gd name="connsiteX852" fmla="*/ 1459755 w 7251911"/>
              <a:gd name="connsiteY852" fmla="*/ 6379152 h 6858000"/>
              <a:gd name="connsiteX853" fmla="*/ 1384661 w 7251911"/>
              <a:gd name="connsiteY853" fmla="*/ 6401931 h 6858000"/>
              <a:gd name="connsiteX854" fmla="*/ 1358378 w 7251911"/>
              <a:gd name="connsiteY854" fmla="*/ 6398134 h 6858000"/>
              <a:gd name="connsiteX855" fmla="*/ 1268264 w 7251911"/>
              <a:gd name="connsiteY855" fmla="*/ 6398134 h 6858000"/>
              <a:gd name="connsiteX856" fmla="*/ 1204434 w 7251911"/>
              <a:gd name="connsiteY856" fmla="*/ 6390541 h 6858000"/>
              <a:gd name="connsiteX857" fmla="*/ 1136849 w 7251911"/>
              <a:gd name="connsiteY857" fmla="*/ 6390541 h 6858000"/>
              <a:gd name="connsiteX858" fmla="*/ 1069264 w 7251911"/>
              <a:gd name="connsiteY858" fmla="*/ 6390541 h 6858000"/>
              <a:gd name="connsiteX859" fmla="*/ 1088038 w 7251911"/>
              <a:gd name="connsiteY859" fmla="*/ 6379152 h 6858000"/>
              <a:gd name="connsiteX860" fmla="*/ 1148113 w 7251911"/>
              <a:gd name="connsiteY860" fmla="*/ 6379152 h 6858000"/>
              <a:gd name="connsiteX861" fmla="*/ 1163132 w 7251911"/>
              <a:gd name="connsiteY861" fmla="*/ 6375355 h 6858000"/>
              <a:gd name="connsiteX862" fmla="*/ 1118076 w 7251911"/>
              <a:gd name="connsiteY862" fmla="*/ 6318408 h 6858000"/>
              <a:gd name="connsiteX863" fmla="*/ 1099302 w 7251911"/>
              <a:gd name="connsiteY863" fmla="*/ 6310815 h 6858000"/>
              <a:gd name="connsiteX864" fmla="*/ 1069264 w 7251911"/>
              <a:gd name="connsiteY864" fmla="*/ 6307019 h 6858000"/>
              <a:gd name="connsiteX865" fmla="*/ 1050491 w 7251911"/>
              <a:gd name="connsiteY865" fmla="*/ 6307019 h 6858000"/>
              <a:gd name="connsiteX866" fmla="*/ 1035472 w 7251911"/>
              <a:gd name="connsiteY866" fmla="*/ 6310815 h 6858000"/>
              <a:gd name="connsiteX867" fmla="*/ 1024207 w 7251911"/>
              <a:gd name="connsiteY867" fmla="*/ 6307019 h 6858000"/>
              <a:gd name="connsiteX868" fmla="*/ 1035472 w 7251911"/>
              <a:gd name="connsiteY868" fmla="*/ 6299426 h 6858000"/>
              <a:gd name="connsiteX869" fmla="*/ 1065509 w 7251911"/>
              <a:gd name="connsiteY869" fmla="*/ 6299426 h 6858000"/>
              <a:gd name="connsiteX870" fmla="*/ 1076774 w 7251911"/>
              <a:gd name="connsiteY870" fmla="*/ 6276647 h 6858000"/>
              <a:gd name="connsiteX871" fmla="*/ 1076774 w 7251911"/>
              <a:gd name="connsiteY871" fmla="*/ 6269054 h 6858000"/>
              <a:gd name="connsiteX872" fmla="*/ 1035472 w 7251911"/>
              <a:gd name="connsiteY872" fmla="*/ 6246276 h 6858000"/>
              <a:gd name="connsiteX873" fmla="*/ 1031717 w 7251911"/>
              <a:gd name="connsiteY873" fmla="*/ 6246276 h 6858000"/>
              <a:gd name="connsiteX874" fmla="*/ 997924 w 7251911"/>
              <a:gd name="connsiteY874" fmla="*/ 6246276 h 6858000"/>
              <a:gd name="connsiteX875" fmla="*/ 979151 w 7251911"/>
              <a:gd name="connsiteY875" fmla="*/ 6246276 h 6858000"/>
              <a:gd name="connsiteX876" fmla="*/ 964132 w 7251911"/>
              <a:gd name="connsiteY876" fmla="*/ 6253869 h 6858000"/>
              <a:gd name="connsiteX877" fmla="*/ 937849 w 7251911"/>
              <a:gd name="connsiteY877" fmla="*/ 6253869 h 6858000"/>
              <a:gd name="connsiteX878" fmla="*/ 904056 w 7251911"/>
              <a:gd name="connsiteY878" fmla="*/ 6246276 h 6858000"/>
              <a:gd name="connsiteX879" fmla="*/ 870264 w 7251911"/>
              <a:gd name="connsiteY879" fmla="*/ 6246276 h 6858000"/>
              <a:gd name="connsiteX880" fmla="*/ 836471 w 7251911"/>
              <a:gd name="connsiteY880" fmla="*/ 6253869 h 6858000"/>
              <a:gd name="connsiteX881" fmla="*/ 821452 w 7251911"/>
              <a:gd name="connsiteY881" fmla="*/ 6257665 h 6858000"/>
              <a:gd name="connsiteX882" fmla="*/ 810188 w 7251911"/>
              <a:gd name="connsiteY882" fmla="*/ 6257665 h 6858000"/>
              <a:gd name="connsiteX883" fmla="*/ 750113 w 7251911"/>
              <a:gd name="connsiteY883" fmla="*/ 6253869 h 6858000"/>
              <a:gd name="connsiteX884" fmla="*/ 746358 w 7251911"/>
              <a:gd name="connsiteY884" fmla="*/ 6238683 h 6858000"/>
              <a:gd name="connsiteX885" fmla="*/ 738848 w 7251911"/>
              <a:gd name="connsiteY885" fmla="*/ 6246276 h 6858000"/>
              <a:gd name="connsiteX886" fmla="*/ 716320 w 7251911"/>
              <a:gd name="connsiteY886" fmla="*/ 6246276 h 6858000"/>
              <a:gd name="connsiteX887" fmla="*/ 712565 w 7251911"/>
              <a:gd name="connsiteY887" fmla="*/ 6231090 h 6858000"/>
              <a:gd name="connsiteX888" fmla="*/ 705056 w 7251911"/>
              <a:gd name="connsiteY888" fmla="*/ 6238683 h 6858000"/>
              <a:gd name="connsiteX889" fmla="*/ 686282 w 7251911"/>
              <a:gd name="connsiteY889" fmla="*/ 6238683 h 6858000"/>
              <a:gd name="connsiteX890" fmla="*/ 678773 w 7251911"/>
              <a:gd name="connsiteY890" fmla="*/ 6227293 h 6858000"/>
              <a:gd name="connsiteX891" fmla="*/ 663754 w 7251911"/>
              <a:gd name="connsiteY891" fmla="*/ 6231090 h 6858000"/>
              <a:gd name="connsiteX892" fmla="*/ 637471 w 7251911"/>
              <a:gd name="connsiteY892" fmla="*/ 6227293 h 6858000"/>
              <a:gd name="connsiteX893" fmla="*/ 611188 w 7251911"/>
              <a:gd name="connsiteY893" fmla="*/ 6231090 h 6858000"/>
              <a:gd name="connsiteX894" fmla="*/ 592414 w 7251911"/>
              <a:gd name="connsiteY894" fmla="*/ 6231090 h 6858000"/>
              <a:gd name="connsiteX895" fmla="*/ 547358 w 7251911"/>
              <a:gd name="connsiteY895" fmla="*/ 6231090 h 6858000"/>
              <a:gd name="connsiteX896" fmla="*/ 509810 w 7251911"/>
              <a:gd name="connsiteY896" fmla="*/ 6227293 h 6858000"/>
              <a:gd name="connsiteX897" fmla="*/ 494791 w 7251911"/>
              <a:gd name="connsiteY897" fmla="*/ 6208311 h 6858000"/>
              <a:gd name="connsiteX898" fmla="*/ 468508 w 7251911"/>
              <a:gd name="connsiteY898" fmla="*/ 6212107 h 6858000"/>
              <a:gd name="connsiteX899" fmla="*/ 464754 w 7251911"/>
              <a:gd name="connsiteY899" fmla="*/ 6223497 h 6858000"/>
              <a:gd name="connsiteX900" fmla="*/ 476018 w 7251911"/>
              <a:gd name="connsiteY900" fmla="*/ 6231090 h 6858000"/>
              <a:gd name="connsiteX901" fmla="*/ 509810 w 7251911"/>
              <a:gd name="connsiteY901" fmla="*/ 6231090 h 6858000"/>
              <a:gd name="connsiteX902" fmla="*/ 558622 w 7251911"/>
              <a:gd name="connsiteY902" fmla="*/ 6253869 h 6858000"/>
              <a:gd name="connsiteX903" fmla="*/ 581150 w 7251911"/>
              <a:gd name="connsiteY903" fmla="*/ 6253869 h 6858000"/>
              <a:gd name="connsiteX904" fmla="*/ 693792 w 7251911"/>
              <a:gd name="connsiteY904" fmla="*/ 6265258 h 6858000"/>
              <a:gd name="connsiteX905" fmla="*/ 708811 w 7251911"/>
              <a:gd name="connsiteY905" fmla="*/ 6276647 h 6858000"/>
              <a:gd name="connsiteX906" fmla="*/ 644980 w 7251911"/>
              <a:gd name="connsiteY906" fmla="*/ 6280444 h 6858000"/>
              <a:gd name="connsiteX907" fmla="*/ 644980 w 7251911"/>
              <a:gd name="connsiteY907" fmla="*/ 6284240 h 6858000"/>
              <a:gd name="connsiteX908" fmla="*/ 708811 w 7251911"/>
              <a:gd name="connsiteY908" fmla="*/ 6284240 h 6858000"/>
              <a:gd name="connsiteX909" fmla="*/ 768886 w 7251911"/>
              <a:gd name="connsiteY909" fmla="*/ 6284240 h 6858000"/>
              <a:gd name="connsiteX910" fmla="*/ 783905 w 7251911"/>
              <a:gd name="connsiteY910" fmla="*/ 6288037 h 6858000"/>
              <a:gd name="connsiteX911" fmla="*/ 802679 w 7251911"/>
              <a:gd name="connsiteY911" fmla="*/ 6307019 h 6858000"/>
              <a:gd name="connsiteX912" fmla="*/ 832717 w 7251911"/>
              <a:gd name="connsiteY912" fmla="*/ 6310815 h 6858000"/>
              <a:gd name="connsiteX913" fmla="*/ 859000 w 7251911"/>
              <a:gd name="connsiteY913" fmla="*/ 6307019 h 6858000"/>
              <a:gd name="connsiteX914" fmla="*/ 874019 w 7251911"/>
              <a:gd name="connsiteY914" fmla="*/ 6307019 h 6858000"/>
              <a:gd name="connsiteX915" fmla="*/ 862754 w 7251911"/>
              <a:gd name="connsiteY915" fmla="*/ 6322205 h 6858000"/>
              <a:gd name="connsiteX916" fmla="*/ 870264 w 7251911"/>
              <a:gd name="connsiteY916" fmla="*/ 6337391 h 6858000"/>
              <a:gd name="connsiteX917" fmla="*/ 889037 w 7251911"/>
              <a:gd name="connsiteY917" fmla="*/ 6348780 h 6858000"/>
              <a:gd name="connsiteX918" fmla="*/ 900302 w 7251911"/>
              <a:gd name="connsiteY918" fmla="*/ 6352577 h 6858000"/>
              <a:gd name="connsiteX919" fmla="*/ 952868 w 7251911"/>
              <a:gd name="connsiteY919" fmla="*/ 6356373 h 6858000"/>
              <a:gd name="connsiteX920" fmla="*/ 960377 w 7251911"/>
              <a:gd name="connsiteY920" fmla="*/ 6363966 h 6858000"/>
              <a:gd name="connsiteX921" fmla="*/ 952868 w 7251911"/>
              <a:gd name="connsiteY921" fmla="*/ 6371559 h 6858000"/>
              <a:gd name="connsiteX922" fmla="*/ 900302 w 7251911"/>
              <a:gd name="connsiteY922" fmla="*/ 6401931 h 6858000"/>
              <a:gd name="connsiteX923" fmla="*/ 889037 w 7251911"/>
              <a:gd name="connsiteY923" fmla="*/ 6394338 h 6858000"/>
              <a:gd name="connsiteX924" fmla="*/ 874019 w 7251911"/>
              <a:gd name="connsiteY924" fmla="*/ 6367762 h 6858000"/>
              <a:gd name="connsiteX925" fmla="*/ 862754 w 7251911"/>
              <a:gd name="connsiteY925" fmla="*/ 6363966 h 6858000"/>
              <a:gd name="connsiteX926" fmla="*/ 821452 w 7251911"/>
              <a:gd name="connsiteY926" fmla="*/ 6375355 h 6858000"/>
              <a:gd name="connsiteX927" fmla="*/ 795169 w 7251911"/>
              <a:gd name="connsiteY927" fmla="*/ 6379152 h 6858000"/>
              <a:gd name="connsiteX928" fmla="*/ 780150 w 7251911"/>
              <a:gd name="connsiteY928" fmla="*/ 6360170 h 6858000"/>
              <a:gd name="connsiteX929" fmla="*/ 750113 w 7251911"/>
              <a:gd name="connsiteY929" fmla="*/ 6360170 h 6858000"/>
              <a:gd name="connsiteX930" fmla="*/ 742603 w 7251911"/>
              <a:gd name="connsiteY930" fmla="*/ 6379152 h 6858000"/>
              <a:gd name="connsiteX931" fmla="*/ 723830 w 7251911"/>
              <a:gd name="connsiteY931" fmla="*/ 6390541 h 6858000"/>
              <a:gd name="connsiteX932" fmla="*/ 701301 w 7251911"/>
              <a:gd name="connsiteY932" fmla="*/ 6398134 h 6858000"/>
              <a:gd name="connsiteX933" fmla="*/ 671263 w 7251911"/>
              <a:gd name="connsiteY933" fmla="*/ 6382948 h 6858000"/>
              <a:gd name="connsiteX934" fmla="*/ 618697 w 7251911"/>
              <a:gd name="connsiteY934" fmla="*/ 6352577 h 6858000"/>
              <a:gd name="connsiteX935" fmla="*/ 592414 w 7251911"/>
              <a:gd name="connsiteY935" fmla="*/ 6360170 h 6858000"/>
              <a:gd name="connsiteX936" fmla="*/ 562376 w 7251911"/>
              <a:gd name="connsiteY936" fmla="*/ 6375355 h 6858000"/>
              <a:gd name="connsiteX937" fmla="*/ 521074 w 7251911"/>
              <a:gd name="connsiteY937" fmla="*/ 6371559 h 6858000"/>
              <a:gd name="connsiteX938" fmla="*/ 513565 w 7251911"/>
              <a:gd name="connsiteY938" fmla="*/ 6360170 h 6858000"/>
              <a:gd name="connsiteX939" fmla="*/ 449735 w 7251911"/>
              <a:gd name="connsiteY939" fmla="*/ 6379152 h 6858000"/>
              <a:gd name="connsiteX940" fmla="*/ 408432 w 7251911"/>
              <a:gd name="connsiteY940" fmla="*/ 6379152 h 6858000"/>
              <a:gd name="connsiteX941" fmla="*/ 314564 w 7251911"/>
              <a:gd name="connsiteY941" fmla="*/ 6382948 h 6858000"/>
              <a:gd name="connsiteX942" fmla="*/ 288281 w 7251911"/>
              <a:gd name="connsiteY942" fmla="*/ 6386745 h 6858000"/>
              <a:gd name="connsiteX943" fmla="*/ 258243 w 7251911"/>
              <a:gd name="connsiteY943" fmla="*/ 6382948 h 6858000"/>
              <a:gd name="connsiteX944" fmla="*/ 224451 w 7251911"/>
              <a:gd name="connsiteY944" fmla="*/ 6382948 h 6858000"/>
              <a:gd name="connsiteX945" fmla="*/ 220696 w 7251911"/>
              <a:gd name="connsiteY945" fmla="*/ 6360170 h 6858000"/>
              <a:gd name="connsiteX946" fmla="*/ 175639 w 7251911"/>
              <a:gd name="connsiteY946" fmla="*/ 6348780 h 6858000"/>
              <a:gd name="connsiteX947" fmla="*/ 164375 w 7251911"/>
              <a:gd name="connsiteY947" fmla="*/ 6352577 h 6858000"/>
              <a:gd name="connsiteX948" fmla="*/ 156866 w 7251911"/>
              <a:gd name="connsiteY948" fmla="*/ 6341187 h 6858000"/>
              <a:gd name="connsiteX949" fmla="*/ 164375 w 7251911"/>
              <a:gd name="connsiteY949" fmla="*/ 6329798 h 6858000"/>
              <a:gd name="connsiteX950" fmla="*/ 194413 w 7251911"/>
              <a:gd name="connsiteY950" fmla="*/ 6333594 h 6858000"/>
              <a:gd name="connsiteX951" fmla="*/ 228206 w 7251911"/>
              <a:gd name="connsiteY951" fmla="*/ 6326001 h 6858000"/>
              <a:gd name="connsiteX952" fmla="*/ 239470 w 7251911"/>
              <a:gd name="connsiteY952" fmla="*/ 6303223 h 6858000"/>
              <a:gd name="connsiteX953" fmla="*/ 258243 w 7251911"/>
              <a:gd name="connsiteY953" fmla="*/ 6295630 h 6858000"/>
              <a:gd name="connsiteX954" fmla="*/ 303300 w 7251911"/>
              <a:gd name="connsiteY954" fmla="*/ 6310815 h 6858000"/>
              <a:gd name="connsiteX955" fmla="*/ 322074 w 7251911"/>
              <a:gd name="connsiteY955" fmla="*/ 6310815 h 6858000"/>
              <a:gd name="connsiteX956" fmla="*/ 329583 w 7251911"/>
              <a:gd name="connsiteY956" fmla="*/ 6299426 h 6858000"/>
              <a:gd name="connsiteX957" fmla="*/ 325828 w 7251911"/>
              <a:gd name="connsiteY957" fmla="*/ 6280444 h 6858000"/>
              <a:gd name="connsiteX958" fmla="*/ 303300 w 7251911"/>
              <a:gd name="connsiteY958" fmla="*/ 6265258 h 6858000"/>
              <a:gd name="connsiteX959" fmla="*/ 299545 w 7251911"/>
              <a:gd name="connsiteY959" fmla="*/ 6257665 h 6858000"/>
              <a:gd name="connsiteX960" fmla="*/ 307055 w 7251911"/>
              <a:gd name="connsiteY960" fmla="*/ 6253869 h 6858000"/>
              <a:gd name="connsiteX961" fmla="*/ 344602 w 7251911"/>
              <a:gd name="connsiteY961" fmla="*/ 6257665 h 6858000"/>
              <a:gd name="connsiteX962" fmla="*/ 348357 w 7251911"/>
              <a:gd name="connsiteY962" fmla="*/ 6257665 h 6858000"/>
              <a:gd name="connsiteX963" fmla="*/ 348357 w 7251911"/>
              <a:gd name="connsiteY963" fmla="*/ 6250072 h 6858000"/>
              <a:gd name="connsiteX964" fmla="*/ 352111 w 7251911"/>
              <a:gd name="connsiteY964" fmla="*/ 6238683 h 6858000"/>
              <a:gd name="connsiteX965" fmla="*/ 378394 w 7251911"/>
              <a:gd name="connsiteY965" fmla="*/ 6238683 h 6858000"/>
              <a:gd name="connsiteX966" fmla="*/ 344602 w 7251911"/>
              <a:gd name="connsiteY966" fmla="*/ 6227293 h 6858000"/>
              <a:gd name="connsiteX967" fmla="*/ 340847 w 7251911"/>
              <a:gd name="connsiteY967" fmla="*/ 6215904 h 6858000"/>
              <a:gd name="connsiteX968" fmla="*/ 329583 w 7251911"/>
              <a:gd name="connsiteY968" fmla="*/ 6193125 h 6858000"/>
              <a:gd name="connsiteX969" fmla="*/ 314564 w 7251911"/>
              <a:gd name="connsiteY969" fmla="*/ 6193125 h 6858000"/>
              <a:gd name="connsiteX970" fmla="*/ 314564 w 7251911"/>
              <a:gd name="connsiteY970" fmla="*/ 6185532 h 6858000"/>
              <a:gd name="connsiteX971" fmla="*/ 314564 w 7251911"/>
              <a:gd name="connsiteY971" fmla="*/ 6181736 h 6858000"/>
              <a:gd name="connsiteX972" fmla="*/ 385904 w 7251911"/>
              <a:gd name="connsiteY972" fmla="*/ 6166550 h 6858000"/>
              <a:gd name="connsiteX973" fmla="*/ 430961 w 7251911"/>
              <a:gd name="connsiteY973" fmla="*/ 6147568 h 6858000"/>
              <a:gd name="connsiteX974" fmla="*/ 438471 w 7251911"/>
              <a:gd name="connsiteY974" fmla="*/ 6139975 h 6858000"/>
              <a:gd name="connsiteX975" fmla="*/ 427206 w 7251911"/>
              <a:gd name="connsiteY975" fmla="*/ 6132382 h 6858000"/>
              <a:gd name="connsiteX976" fmla="*/ 393413 w 7251911"/>
              <a:gd name="connsiteY976" fmla="*/ 6132382 h 6858000"/>
              <a:gd name="connsiteX977" fmla="*/ 385904 w 7251911"/>
              <a:gd name="connsiteY977" fmla="*/ 6128585 h 6858000"/>
              <a:gd name="connsiteX978" fmla="*/ 389659 w 7251911"/>
              <a:gd name="connsiteY978" fmla="*/ 6120992 h 6858000"/>
              <a:gd name="connsiteX979" fmla="*/ 412187 w 7251911"/>
              <a:gd name="connsiteY979" fmla="*/ 6113399 h 6858000"/>
              <a:gd name="connsiteX980" fmla="*/ 445980 w 7251911"/>
              <a:gd name="connsiteY980" fmla="*/ 6113399 h 6858000"/>
              <a:gd name="connsiteX981" fmla="*/ 449735 w 7251911"/>
              <a:gd name="connsiteY981" fmla="*/ 6098213 h 6858000"/>
              <a:gd name="connsiteX982" fmla="*/ 449735 w 7251911"/>
              <a:gd name="connsiteY982" fmla="*/ 6090621 h 6858000"/>
              <a:gd name="connsiteX983" fmla="*/ 393413 w 7251911"/>
              <a:gd name="connsiteY983" fmla="*/ 6067842 h 6858000"/>
              <a:gd name="connsiteX984" fmla="*/ 261998 w 7251911"/>
              <a:gd name="connsiteY984" fmla="*/ 6075435 h 6858000"/>
              <a:gd name="connsiteX985" fmla="*/ 243224 w 7251911"/>
              <a:gd name="connsiteY985" fmla="*/ 6067842 h 6858000"/>
              <a:gd name="connsiteX986" fmla="*/ 261998 w 7251911"/>
              <a:gd name="connsiteY986" fmla="*/ 6060249 h 6858000"/>
              <a:gd name="connsiteX987" fmla="*/ 307055 w 7251911"/>
              <a:gd name="connsiteY987" fmla="*/ 6052656 h 6858000"/>
              <a:gd name="connsiteX988" fmla="*/ 355866 w 7251911"/>
              <a:gd name="connsiteY988" fmla="*/ 6052656 h 6858000"/>
              <a:gd name="connsiteX989" fmla="*/ 430961 w 7251911"/>
              <a:gd name="connsiteY989" fmla="*/ 6048859 h 6858000"/>
              <a:gd name="connsiteX990" fmla="*/ 558622 w 7251911"/>
              <a:gd name="connsiteY990" fmla="*/ 5999505 h 6858000"/>
              <a:gd name="connsiteX991" fmla="*/ 603678 w 7251911"/>
              <a:gd name="connsiteY991" fmla="*/ 5988116 h 6858000"/>
              <a:gd name="connsiteX992" fmla="*/ 618697 w 7251911"/>
              <a:gd name="connsiteY992" fmla="*/ 5984320 h 6858000"/>
              <a:gd name="connsiteX993" fmla="*/ 603678 w 7251911"/>
              <a:gd name="connsiteY993" fmla="*/ 5976727 h 6858000"/>
              <a:gd name="connsiteX994" fmla="*/ 408432 w 7251911"/>
              <a:gd name="connsiteY994" fmla="*/ 5976727 h 6858000"/>
              <a:gd name="connsiteX995" fmla="*/ 352111 w 7251911"/>
              <a:gd name="connsiteY995" fmla="*/ 5938762 h 6858000"/>
              <a:gd name="connsiteX996" fmla="*/ 352111 w 7251911"/>
              <a:gd name="connsiteY996" fmla="*/ 5931169 h 6858000"/>
              <a:gd name="connsiteX997" fmla="*/ 367130 w 7251911"/>
              <a:gd name="connsiteY997" fmla="*/ 5900797 h 6858000"/>
              <a:gd name="connsiteX998" fmla="*/ 389659 w 7251911"/>
              <a:gd name="connsiteY998" fmla="*/ 5878018 h 6858000"/>
              <a:gd name="connsiteX999" fmla="*/ 423452 w 7251911"/>
              <a:gd name="connsiteY999" fmla="*/ 5832461 h 6858000"/>
              <a:gd name="connsiteX1000" fmla="*/ 464754 w 7251911"/>
              <a:gd name="connsiteY1000" fmla="*/ 5767921 h 6858000"/>
              <a:gd name="connsiteX1001" fmla="*/ 479772 w 7251911"/>
              <a:gd name="connsiteY1001" fmla="*/ 5764125 h 6858000"/>
              <a:gd name="connsiteX1002" fmla="*/ 521074 w 7251911"/>
              <a:gd name="connsiteY1002" fmla="*/ 5756532 h 6858000"/>
              <a:gd name="connsiteX1003" fmla="*/ 536093 w 7251911"/>
              <a:gd name="connsiteY1003" fmla="*/ 5752735 h 6858000"/>
              <a:gd name="connsiteX1004" fmla="*/ 566131 w 7251911"/>
              <a:gd name="connsiteY1004" fmla="*/ 5752735 h 6858000"/>
              <a:gd name="connsiteX1005" fmla="*/ 618697 w 7251911"/>
              <a:gd name="connsiteY1005" fmla="*/ 5764125 h 6858000"/>
              <a:gd name="connsiteX1006" fmla="*/ 656245 w 7251911"/>
              <a:gd name="connsiteY1006" fmla="*/ 5760328 h 6858000"/>
              <a:gd name="connsiteX1007" fmla="*/ 688160 w 7251911"/>
              <a:gd name="connsiteY1007" fmla="*/ 5745617 h 6858000"/>
              <a:gd name="connsiteX1008" fmla="*/ 703517 w 7251911"/>
              <a:gd name="connsiteY1008" fmla="*/ 5739908 h 6858000"/>
              <a:gd name="connsiteX1009" fmla="*/ 695462 w 7251911"/>
              <a:gd name="connsiteY1009" fmla="*/ 5734949 h 6858000"/>
              <a:gd name="connsiteX1010" fmla="*/ 729265 w 7251911"/>
              <a:gd name="connsiteY1010" fmla="*/ 5727242 h 6858000"/>
              <a:gd name="connsiteX1011" fmla="*/ 774335 w 7251911"/>
              <a:gd name="connsiteY1011" fmla="*/ 5727242 h 6858000"/>
              <a:gd name="connsiteX1012" fmla="*/ 793114 w 7251911"/>
              <a:gd name="connsiteY1012" fmla="*/ 5711828 h 6858000"/>
              <a:gd name="connsiteX1013" fmla="*/ 804382 w 7251911"/>
              <a:gd name="connsiteY1013" fmla="*/ 5704121 h 6858000"/>
              <a:gd name="connsiteX1014" fmla="*/ 871987 w 7251911"/>
              <a:gd name="connsiteY1014" fmla="*/ 5704121 h 6858000"/>
              <a:gd name="connsiteX1015" fmla="*/ 883255 w 7251911"/>
              <a:gd name="connsiteY1015" fmla="*/ 5704121 h 6858000"/>
              <a:gd name="connsiteX1016" fmla="*/ 887011 w 7251911"/>
              <a:gd name="connsiteY1016" fmla="*/ 5696414 h 6858000"/>
              <a:gd name="connsiteX1017" fmla="*/ 887011 w 7251911"/>
              <a:gd name="connsiteY1017" fmla="*/ 5692561 h 6858000"/>
              <a:gd name="connsiteX1018" fmla="*/ 883255 w 7251911"/>
              <a:gd name="connsiteY1018" fmla="*/ 5692561 h 6858000"/>
              <a:gd name="connsiteX1019" fmla="*/ 804382 w 7251911"/>
              <a:gd name="connsiteY1019" fmla="*/ 5684854 h 6858000"/>
              <a:gd name="connsiteX1020" fmla="*/ 751800 w 7251911"/>
              <a:gd name="connsiteY1020" fmla="*/ 5677147 h 6858000"/>
              <a:gd name="connsiteX1021" fmla="*/ 744288 w 7251911"/>
              <a:gd name="connsiteY1021" fmla="*/ 5673294 h 6858000"/>
              <a:gd name="connsiteX1022" fmla="*/ 680439 w 7251911"/>
              <a:gd name="connsiteY1022" fmla="*/ 5681001 h 6858000"/>
              <a:gd name="connsiteX1023" fmla="*/ 650392 w 7251911"/>
              <a:gd name="connsiteY1023" fmla="*/ 5684854 h 6858000"/>
              <a:gd name="connsiteX1024" fmla="*/ 631612 w 7251911"/>
              <a:gd name="connsiteY1024" fmla="*/ 5673294 h 6858000"/>
              <a:gd name="connsiteX1025" fmla="*/ 639124 w 7251911"/>
              <a:gd name="connsiteY1025" fmla="*/ 5650173 h 6858000"/>
              <a:gd name="connsiteX1026" fmla="*/ 672927 w 7251911"/>
              <a:gd name="connsiteY1026" fmla="*/ 5638613 h 6858000"/>
              <a:gd name="connsiteX1027" fmla="*/ 706729 w 7251911"/>
              <a:gd name="connsiteY1027" fmla="*/ 5638613 h 6858000"/>
              <a:gd name="connsiteX1028" fmla="*/ 721753 w 7251911"/>
              <a:gd name="connsiteY1028" fmla="*/ 5634760 h 6858000"/>
              <a:gd name="connsiteX1029" fmla="*/ 684195 w 7251911"/>
              <a:gd name="connsiteY1029" fmla="*/ 5630906 h 6858000"/>
              <a:gd name="connsiteX1030" fmla="*/ 691706 w 7251911"/>
              <a:gd name="connsiteY1030" fmla="*/ 5603932 h 6858000"/>
              <a:gd name="connsiteX1031" fmla="*/ 714241 w 7251911"/>
              <a:gd name="connsiteY1031" fmla="*/ 5596226 h 6858000"/>
              <a:gd name="connsiteX1032" fmla="*/ 717997 w 7251911"/>
              <a:gd name="connsiteY1032" fmla="*/ 5584665 h 6858000"/>
              <a:gd name="connsiteX1033" fmla="*/ 710485 w 7251911"/>
              <a:gd name="connsiteY1033" fmla="*/ 5580812 h 6858000"/>
              <a:gd name="connsiteX1034" fmla="*/ 657904 w 7251911"/>
              <a:gd name="connsiteY1034" fmla="*/ 5584665 h 6858000"/>
              <a:gd name="connsiteX1035" fmla="*/ 624101 w 7251911"/>
              <a:gd name="connsiteY1035" fmla="*/ 5584665 h 6858000"/>
              <a:gd name="connsiteX1036" fmla="*/ 590298 w 7251911"/>
              <a:gd name="connsiteY1036" fmla="*/ 5573105 h 6858000"/>
              <a:gd name="connsiteX1037" fmla="*/ 567763 w 7251911"/>
              <a:gd name="connsiteY1037" fmla="*/ 5553838 h 6858000"/>
              <a:gd name="connsiteX1038" fmla="*/ 548983 w 7251911"/>
              <a:gd name="connsiteY1038" fmla="*/ 5542277 h 6858000"/>
              <a:gd name="connsiteX1039" fmla="*/ 530204 w 7251911"/>
              <a:gd name="connsiteY1039" fmla="*/ 5542277 h 6858000"/>
              <a:gd name="connsiteX1040" fmla="*/ 522693 w 7251911"/>
              <a:gd name="connsiteY1040" fmla="*/ 5523010 h 6858000"/>
              <a:gd name="connsiteX1041" fmla="*/ 541472 w 7251911"/>
              <a:gd name="connsiteY1041" fmla="*/ 5507597 h 6858000"/>
              <a:gd name="connsiteX1042" fmla="*/ 586542 w 7251911"/>
              <a:gd name="connsiteY1042" fmla="*/ 5507597 h 6858000"/>
              <a:gd name="connsiteX1043" fmla="*/ 635368 w 7251911"/>
              <a:gd name="connsiteY1043" fmla="*/ 5507597 h 6858000"/>
              <a:gd name="connsiteX1044" fmla="*/ 676683 w 7251911"/>
              <a:gd name="connsiteY1044" fmla="*/ 5499890 h 6858000"/>
              <a:gd name="connsiteX1045" fmla="*/ 678503 w 7251911"/>
              <a:gd name="connsiteY1045" fmla="*/ 5498620 h 6858000"/>
              <a:gd name="connsiteX1046" fmla="*/ 656245 w 7251911"/>
              <a:gd name="connsiteY1046" fmla="*/ 5488360 h 6858000"/>
              <a:gd name="connsiteX1047" fmla="*/ 618697 w 7251911"/>
              <a:gd name="connsiteY1047" fmla="*/ 5484564 h 6858000"/>
              <a:gd name="connsiteX1048" fmla="*/ 566131 w 7251911"/>
              <a:gd name="connsiteY1048" fmla="*/ 5495953 h 6858000"/>
              <a:gd name="connsiteX1049" fmla="*/ 536093 w 7251911"/>
              <a:gd name="connsiteY1049" fmla="*/ 5495953 h 6858000"/>
              <a:gd name="connsiteX1050" fmla="*/ 521074 w 7251911"/>
              <a:gd name="connsiteY1050" fmla="*/ 5492157 h 6858000"/>
              <a:gd name="connsiteX1051" fmla="*/ 479772 w 7251911"/>
              <a:gd name="connsiteY1051" fmla="*/ 5484564 h 6858000"/>
              <a:gd name="connsiteX1052" fmla="*/ 464754 w 7251911"/>
              <a:gd name="connsiteY1052" fmla="*/ 5480767 h 6858000"/>
              <a:gd name="connsiteX1053" fmla="*/ 423452 w 7251911"/>
              <a:gd name="connsiteY1053" fmla="*/ 5416228 h 6858000"/>
              <a:gd name="connsiteX1054" fmla="*/ 389659 w 7251911"/>
              <a:gd name="connsiteY1054" fmla="*/ 5370670 h 6858000"/>
              <a:gd name="connsiteX1055" fmla="*/ 367130 w 7251911"/>
              <a:gd name="connsiteY1055" fmla="*/ 5347891 h 6858000"/>
              <a:gd name="connsiteX1056" fmla="*/ 352111 w 7251911"/>
              <a:gd name="connsiteY1056" fmla="*/ 5317519 h 6858000"/>
              <a:gd name="connsiteX1057" fmla="*/ 352111 w 7251911"/>
              <a:gd name="connsiteY1057" fmla="*/ 5309927 h 6858000"/>
              <a:gd name="connsiteX1058" fmla="*/ 408432 w 7251911"/>
              <a:gd name="connsiteY1058" fmla="*/ 5271962 h 6858000"/>
              <a:gd name="connsiteX1059" fmla="*/ 603678 w 7251911"/>
              <a:gd name="connsiteY1059" fmla="*/ 5271962 h 6858000"/>
              <a:gd name="connsiteX1060" fmla="*/ 618697 w 7251911"/>
              <a:gd name="connsiteY1060" fmla="*/ 5264369 h 6858000"/>
              <a:gd name="connsiteX1061" fmla="*/ 603678 w 7251911"/>
              <a:gd name="connsiteY1061" fmla="*/ 5260572 h 6858000"/>
              <a:gd name="connsiteX1062" fmla="*/ 558622 w 7251911"/>
              <a:gd name="connsiteY1062" fmla="*/ 5249183 h 6858000"/>
              <a:gd name="connsiteX1063" fmla="*/ 430961 w 7251911"/>
              <a:gd name="connsiteY1063" fmla="*/ 5199829 h 6858000"/>
              <a:gd name="connsiteX1064" fmla="*/ 355866 w 7251911"/>
              <a:gd name="connsiteY1064" fmla="*/ 5196033 h 6858000"/>
              <a:gd name="connsiteX1065" fmla="*/ 307055 w 7251911"/>
              <a:gd name="connsiteY1065" fmla="*/ 5196033 h 6858000"/>
              <a:gd name="connsiteX1066" fmla="*/ 261998 w 7251911"/>
              <a:gd name="connsiteY1066" fmla="*/ 5188440 h 6858000"/>
              <a:gd name="connsiteX1067" fmla="*/ 243224 w 7251911"/>
              <a:gd name="connsiteY1067" fmla="*/ 5180847 h 6858000"/>
              <a:gd name="connsiteX1068" fmla="*/ 261998 w 7251911"/>
              <a:gd name="connsiteY1068" fmla="*/ 5173254 h 6858000"/>
              <a:gd name="connsiteX1069" fmla="*/ 393413 w 7251911"/>
              <a:gd name="connsiteY1069" fmla="*/ 5180847 h 6858000"/>
              <a:gd name="connsiteX1070" fmla="*/ 449735 w 7251911"/>
              <a:gd name="connsiteY1070" fmla="*/ 5158068 h 6858000"/>
              <a:gd name="connsiteX1071" fmla="*/ 449735 w 7251911"/>
              <a:gd name="connsiteY1071" fmla="*/ 5150475 h 6858000"/>
              <a:gd name="connsiteX1072" fmla="*/ 445980 w 7251911"/>
              <a:gd name="connsiteY1072" fmla="*/ 5135289 h 6858000"/>
              <a:gd name="connsiteX1073" fmla="*/ 412187 w 7251911"/>
              <a:gd name="connsiteY1073" fmla="*/ 5135289 h 6858000"/>
              <a:gd name="connsiteX1074" fmla="*/ 389659 w 7251911"/>
              <a:gd name="connsiteY1074" fmla="*/ 5127696 h 6858000"/>
              <a:gd name="connsiteX1075" fmla="*/ 385904 w 7251911"/>
              <a:gd name="connsiteY1075" fmla="*/ 5120103 h 6858000"/>
              <a:gd name="connsiteX1076" fmla="*/ 393413 w 7251911"/>
              <a:gd name="connsiteY1076" fmla="*/ 5116307 h 6858000"/>
              <a:gd name="connsiteX1077" fmla="*/ 427206 w 7251911"/>
              <a:gd name="connsiteY1077" fmla="*/ 5116307 h 6858000"/>
              <a:gd name="connsiteX1078" fmla="*/ 438471 w 7251911"/>
              <a:gd name="connsiteY1078" fmla="*/ 5108714 h 6858000"/>
              <a:gd name="connsiteX1079" fmla="*/ 430961 w 7251911"/>
              <a:gd name="connsiteY1079" fmla="*/ 5101121 h 6858000"/>
              <a:gd name="connsiteX1080" fmla="*/ 385904 w 7251911"/>
              <a:gd name="connsiteY1080" fmla="*/ 5082139 h 6858000"/>
              <a:gd name="connsiteX1081" fmla="*/ 314564 w 7251911"/>
              <a:gd name="connsiteY1081" fmla="*/ 5066953 h 6858000"/>
              <a:gd name="connsiteX1082" fmla="*/ 314564 w 7251911"/>
              <a:gd name="connsiteY1082" fmla="*/ 5063156 h 6858000"/>
              <a:gd name="connsiteX1083" fmla="*/ 314564 w 7251911"/>
              <a:gd name="connsiteY1083" fmla="*/ 5055563 h 6858000"/>
              <a:gd name="connsiteX1084" fmla="*/ 329583 w 7251911"/>
              <a:gd name="connsiteY1084" fmla="*/ 5055563 h 6858000"/>
              <a:gd name="connsiteX1085" fmla="*/ 340847 w 7251911"/>
              <a:gd name="connsiteY1085" fmla="*/ 5032785 h 6858000"/>
              <a:gd name="connsiteX1086" fmla="*/ 344602 w 7251911"/>
              <a:gd name="connsiteY1086" fmla="*/ 5021395 h 6858000"/>
              <a:gd name="connsiteX1087" fmla="*/ 378394 w 7251911"/>
              <a:gd name="connsiteY1087" fmla="*/ 5010006 h 6858000"/>
              <a:gd name="connsiteX1088" fmla="*/ 352111 w 7251911"/>
              <a:gd name="connsiteY1088" fmla="*/ 5010006 h 6858000"/>
              <a:gd name="connsiteX1089" fmla="*/ 348357 w 7251911"/>
              <a:gd name="connsiteY1089" fmla="*/ 4998616 h 6858000"/>
              <a:gd name="connsiteX1090" fmla="*/ 348357 w 7251911"/>
              <a:gd name="connsiteY1090" fmla="*/ 4991023 h 6858000"/>
              <a:gd name="connsiteX1091" fmla="*/ 344602 w 7251911"/>
              <a:gd name="connsiteY1091" fmla="*/ 4991023 h 6858000"/>
              <a:gd name="connsiteX1092" fmla="*/ 307055 w 7251911"/>
              <a:gd name="connsiteY1092" fmla="*/ 4994820 h 6858000"/>
              <a:gd name="connsiteX1093" fmla="*/ 299545 w 7251911"/>
              <a:gd name="connsiteY1093" fmla="*/ 4991023 h 6858000"/>
              <a:gd name="connsiteX1094" fmla="*/ 303300 w 7251911"/>
              <a:gd name="connsiteY1094" fmla="*/ 4983431 h 6858000"/>
              <a:gd name="connsiteX1095" fmla="*/ 325828 w 7251911"/>
              <a:gd name="connsiteY1095" fmla="*/ 4968245 h 6858000"/>
              <a:gd name="connsiteX1096" fmla="*/ 329583 w 7251911"/>
              <a:gd name="connsiteY1096" fmla="*/ 4949262 h 6858000"/>
              <a:gd name="connsiteX1097" fmla="*/ 322074 w 7251911"/>
              <a:gd name="connsiteY1097" fmla="*/ 4937873 h 6858000"/>
              <a:gd name="connsiteX1098" fmla="*/ 303300 w 7251911"/>
              <a:gd name="connsiteY1098" fmla="*/ 4937873 h 6858000"/>
              <a:gd name="connsiteX1099" fmla="*/ 258243 w 7251911"/>
              <a:gd name="connsiteY1099" fmla="*/ 4953059 h 6858000"/>
              <a:gd name="connsiteX1100" fmla="*/ 239470 w 7251911"/>
              <a:gd name="connsiteY1100" fmla="*/ 4945466 h 6858000"/>
              <a:gd name="connsiteX1101" fmla="*/ 228206 w 7251911"/>
              <a:gd name="connsiteY1101" fmla="*/ 4922687 h 6858000"/>
              <a:gd name="connsiteX1102" fmla="*/ 194413 w 7251911"/>
              <a:gd name="connsiteY1102" fmla="*/ 4915094 h 6858000"/>
              <a:gd name="connsiteX1103" fmla="*/ 164375 w 7251911"/>
              <a:gd name="connsiteY1103" fmla="*/ 4918891 h 6858000"/>
              <a:gd name="connsiteX1104" fmla="*/ 156866 w 7251911"/>
              <a:gd name="connsiteY1104" fmla="*/ 4907501 h 6858000"/>
              <a:gd name="connsiteX1105" fmla="*/ 164375 w 7251911"/>
              <a:gd name="connsiteY1105" fmla="*/ 4896112 h 6858000"/>
              <a:gd name="connsiteX1106" fmla="*/ 175639 w 7251911"/>
              <a:gd name="connsiteY1106" fmla="*/ 4899908 h 6858000"/>
              <a:gd name="connsiteX1107" fmla="*/ 220696 w 7251911"/>
              <a:gd name="connsiteY1107" fmla="*/ 4888519 h 6858000"/>
              <a:gd name="connsiteX1108" fmla="*/ 224451 w 7251911"/>
              <a:gd name="connsiteY1108" fmla="*/ 4865740 h 6858000"/>
              <a:gd name="connsiteX1109" fmla="*/ 258243 w 7251911"/>
              <a:gd name="connsiteY1109" fmla="*/ 4865740 h 6858000"/>
              <a:gd name="connsiteX1110" fmla="*/ 288281 w 7251911"/>
              <a:gd name="connsiteY1110" fmla="*/ 4861944 h 6858000"/>
              <a:gd name="connsiteX1111" fmla="*/ 314564 w 7251911"/>
              <a:gd name="connsiteY1111" fmla="*/ 4865740 h 6858000"/>
              <a:gd name="connsiteX1112" fmla="*/ 408432 w 7251911"/>
              <a:gd name="connsiteY1112" fmla="*/ 4869537 h 6858000"/>
              <a:gd name="connsiteX1113" fmla="*/ 449735 w 7251911"/>
              <a:gd name="connsiteY1113" fmla="*/ 4869537 h 6858000"/>
              <a:gd name="connsiteX1114" fmla="*/ 513565 w 7251911"/>
              <a:gd name="connsiteY1114" fmla="*/ 4888519 h 6858000"/>
              <a:gd name="connsiteX1115" fmla="*/ 521074 w 7251911"/>
              <a:gd name="connsiteY1115" fmla="*/ 4877129 h 6858000"/>
              <a:gd name="connsiteX1116" fmla="*/ 562376 w 7251911"/>
              <a:gd name="connsiteY1116" fmla="*/ 4873333 h 6858000"/>
              <a:gd name="connsiteX1117" fmla="*/ 592414 w 7251911"/>
              <a:gd name="connsiteY1117" fmla="*/ 4888519 h 6858000"/>
              <a:gd name="connsiteX1118" fmla="*/ 618697 w 7251911"/>
              <a:gd name="connsiteY1118" fmla="*/ 4896112 h 6858000"/>
              <a:gd name="connsiteX1119" fmla="*/ 671263 w 7251911"/>
              <a:gd name="connsiteY1119" fmla="*/ 4865740 h 6858000"/>
              <a:gd name="connsiteX1120" fmla="*/ 701301 w 7251911"/>
              <a:gd name="connsiteY1120" fmla="*/ 4850554 h 6858000"/>
              <a:gd name="connsiteX1121" fmla="*/ 723830 w 7251911"/>
              <a:gd name="connsiteY1121" fmla="*/ 4858147 h 6858000"/>
              <a:gd name="connsiteX1122" fmla="*/ 742603 w 7251911"/>
              <a:gd name="connsiteY1122" fmla="*/ 4869537 h 6858000"/>
              <a:gd name="connsiteX1123" fmla="*/ 750113 w 7251911"/>
              <a:gd name="connsiteY1123" fmla="*/ 4888519 h 6858000"/>
              <a:gd name="connsiteX1124" fmla="*/ 780150 w 7251911"/>
              <a:gd name="connsiteY1124" fmla="*/ 4888519 h 6858000"/>
              <a:gd name="connsiteX1125" fmla="*/ 795169 w 7251911"/>
              <a:gd name="connsiteY1125" fmla="*/ 4869537 h 6858000"/>
              <a:gd name="connsiteX1126" fmla="*/ 802294 w 7251911"/>
              <a:gd name="connsiteY1126" fmla="*/ 4870566 h 6858000"/>
              <a:gd name="connsiteX1127" fmla="*/ 834077 w 7251911"/>
              <a:gd name="connsiteY1127" fmla="*/ 4868245 h 6858000"/>
              <a:gd name="connsiteX1128" fmla="*/ 879147 w 7251911"/>
              <a:gd name="connsiteY1128" fmla="*/ 4868245 h 6858000"/>
              <a:gd name="connsiteX1129" fmla="*/ 881239 w 7251911"/>
              <a:gd name="connsiteY1129" fmla="*/ 4868150 h 6858000"/>
              <a:gd name="connsiteX1130" fmla="*/ 889037 w 7251911"/>
              <a:gd name="connsiteY1130" fmla="*/ 4854351 h 6858000"/>
              <a:gd name="connsiteX1131" fmla="*/ 889298 w 7251911"/>
              <a:gd name="connsiteY1131" fmla="*/ 4853737 h 6858000"/>
              <a:gd name="connsiteX1132" fmla="*/ 856612 w 7251911"/>
              <a:gd name="connsiteY1132" fmla="*/ 4852203 h 6858000"/>
              <a:gd name="connsiteX1133" fmla="*/ 849100 w 7251911"/>
              <a:gd name="connsiteY1133" fmla="*/ 4850969 h 6858000"/>
              <a:gd name="connsiteX1134" fmla="*/ 785251 w 7251911"/>
              <a:gd name="connsiteY1134" fmla="*/ 4853437 h 6858000"/>
              <a:gd name="connsiteX1135" fmla="*/ 755204 w 7251911"/>
              <a:gd name="connsiteY1135" fmla="*/ 4854671 h 6858000"/>
              <a:gd name="connsiteX1136" fmla="*/ 736425 w 7251911"/>
              <a:gd name="connsiteY1136" fmla="*/ 4850969 h 6858000"/>
              <a:gd name="connsiteX1137" fmla="*/ 743936 w 7251911"/>
              <a:gd name="connsiteY1137" fmla="*/ 4843565 h 6858000"/>
              <a:gd name="connsiteX1138" fmla="*/ 777739 w 7251911"/>
              <a:gd name="connsiteY1138" fmla="*/ 4839863 h 6858000"/>
              <a:gd name="connsiteX1139" fmla="*/ 811542 w 7251911"/>
              <a:gd name="connsiteY1139" fmla="*/ 4839863 h 6858000"/>
              <a:gd name="connsiteX1140" fmla="*/ 826565 w 7251911"/>
              <a:gd name="connsiteY1140" fmla="*/ 4838629 h 6858000"/>
              <a:gd name="connsiteX1141" fmla="*/ 789007 w 7251911"/>
              <a:gd name="connsiteY1141" fmla="*/ 4837395 h 6858000"/>
              <a:gd name="connsiteX1142" fmla="*/ 796518 w 7251911"/>
              <a:gd name="connsiteY1142" fmla="*/ 4828757 h 6858000"/>
              <a:gd name="connsiteX1143" fmla="*/ 819054 w 7251911"/>
              <a:gd name="connsiteY1143" fmla="*/ 4826289 h 6858000"/>
              <a:gd name="connsiteX1144" fmla="*/ 822809 w 7251911"/>
              <a:gd name="connsiteY1144" fmla="*/ 4822587 h 6858000"/>
              <a:gd name="connsiteX1145" fmla="*/ 815298 w 7251911"/>
              <a:gd name="connsiteY1145" fmla="*/ 4821353 h 6858000"/>
              <a:gd name="connsiteX1146" fmla="*/ 762716 w 7251911"/>
              <a:gd name="connsiteY1146" fmla="*/ 4822587 h 6858000"/>
              <a:gd name="connsiteX1147" fmla="*/ 728913 w 7251911"/>
              <a:gd name="connsiteY1147" fmla="*/ 4822587 h 6858000"/>
              <a:gd name="connsiteX1148" fmla="*/ 695110 w 7251911"/>
              <a:gd name="connsiteY1148" fmla="*/ 4818885 h 6858000"/>
              <a:gd name="connsiteX1149" fmla="*/ 672575 w 7251911"/>
              <a:gd name="connsiteY1149" fmla="*/ 4812715 h 6858000"/>
              <a:gd name="connsiteX1150" fmla="*/ 653796 w 7251911"/>
              <a:gd name="connsiteY1150" fmla="*/ 4809013 h 6858000"/>
              <a:gd name="connsiteX1151" fmla="*/ 635017 w 7251911"/>
              <a:gd name="connsiteY1151" fmla="*/ 4809013 h 6858000"/>
              <a:gd name="connsiteX1152" fmla="*/ 627505 w 7251911"/>
              <a:gd name="connsiteY1152" fmla="*/ 4802843 h 6858000"/>
              <a:gd name="connsiteX1153" fmla="*/ 646284 w 7251911"/>
              <a:gd name="connsiteY1153" fmla="*/ 4797907 h 6858000"/>
              <a:gd name="connsiteX1154" fmla="*/ 691354 w 7251911"/>
              <a:gd name="connsiteY1154" fmla="*/ 4797907 h 6858000"/>
              <a:gd name="connsiteX1155" fmla="*/ 740181 w 7251911"/>
              <a:gd name="connsiteY1155" fmla="*/ 4797907 h 6858000"/>
              <a:gd name="connsiteX1156" fmla="*/ 781495 w 7251911"/>
              <a:gd name="connsiteY1156" fmla="*/ 4795439 h 6858000"/>
              <a:gd name="connsiteX1157" fmla="*/ 796518 w 7251911"/>
              <a:gd name="connsiteY1157" fmla="*/ 4785567 h 6858000"/>
              <a:gd name="connsiteX1158" fmla="*/ 815298 w 7251911"/>
              <a:gd name="connsiteY1158" fmla="*/ 4779396 h 6858000"/>
              <a:gd name="connsiteX1159" fmla="*/ 856612 w 7251911"/>
              <a:gd name="connsiteY1159" fmla="*/ 4780630 h 6858000"/>
              <a:gd name="connsiteX1160" fmla="*/ 875391 w 7251911"/>
              <a:gd name="connsiteY1160" fmla="*/ 4778162 h 6858000"/>
              <a:gd name="connsiteX1161" fmla="*/ 890415 w 7251911"/>
              <a:gd name="connsiteY1161" fmla="*/ 4775694 h 6858000"/>
              <a:gd name="connsiteX1162" fmla="*/ 935485 w 7251911"/>
              <a:gd name="connsiteY1162" fmla="*/ 4775694 h 6858000"/>
              <a:gd name="connsiteX1163" fmla="*/ 980555 w 7251911"/>
              <a:gd name="connsiteY1163" fmla="*/ 4773226 h 6858000"/>
              <a:gd name="connsiteX1164" fmla="*/ 1040649 w 7251911"/>
              <a:gd name="connsiteY1164" fmla="*/ 4770758 h 6858000"/>
              <a:gd name="connsiteX1165" fmla="*/ 1047947 w 7251911"/>
              <a:gd name="connsiteY1165" fmla="*/ 4770758 h 6858000"/>
              <a:gd name="connsiteX1166" fmla="*/ 1047303 w 7251911"/>
              <a:gd name="connsiteY1166" fmla="*/ 4770433 h 6858000"/>
              <a:gd name="connsiteX1167" fmla="*/ 1055751 w 7251911"/>
              <a:gd name="connsiteY1167" fmla="*/ 4763314 h 6858000"/>
              <a:gd name="connsiteX1168" fmla="*/ 1055751 w 7251911"/>
              <a:gd name="connsiteY1168" fmla="*/ 4751925 h 6858000"/>
              <a:gd name="connsiteX1169" fmla="*/ 1047772 w 7251911"/>
              <a:gd name="connsiteY1169" fmla="*/ 4745756 h 6858000"/>
              <a:gd name="connsiteX1170" fmla="*/ 1048128 w 7251911"/>
              <a:gd name="connsiteY1170" fmla="*/ 4738922 h 6858000"/>
              <a:gd name="connsiteX1171" fmla="*/ 1009189 w 7251911"/>
              <a:gd name="connsiteY1171" fmla="*/ 4744253 h 6858000"/>
              <a:gd name="connsiteX1172" fmla="*/ 997924 w 7251911"/>
              <a:gd name="connsiteY1172" fmla="*/ 4744253 h 6858000"/>
              <a:gd name="connsiteX1173" fmla="*/ 907811 w 7251911"/>
              <a:gd name="connsiteY1173" fmla="*/ 4736660 h 6858000"/>
              <a:gd name="connsiteX1174" fmla="*/ 851490 w 7251911"/>
              <a:gd name="connsiteY1174" fmla="*/ 4748050 h 6858000"/>
              <a:gd name="connsiteX1175" fmla="*/ 798924 w 7251911"/>
              <a:gd name="connsiteY1175" fmla="*/ 4751846 h 6858000"/>
              <a:gd name="connsiteX1176" fmla="*/ 750113 w 7251911"/>
              <a:gd name="connsiteY1176" fmla="*/ 4740457 h 6858000"/>
              <a:gd name="connsiteX1177" fmla="*/ 618697 w 7251911"/>
              <a:gd name="connsiteY1177" fmla="*/ 4706289 h 6858000"/>
              <a:gd name="connsiteX1178" fmla="*/ 543603 w 7251911"/>
              <a:gd name="connsiteY1178" fmla="*/ 4706289 h 6858000"/>
              <a:gd name="connsiteX1179" fmla="*/ 528584 w 7251911"/>
              <a:gd name="connsiteY1179" fmla="*/ 4702492 h 6858000"/>
              <a:gd name="connsiteX1180" fmla="*/ 536093 w 7251911"/>
              <a:gd name="connsiteY1180" fmla="*/ 4687306 h 6858000"/>
              <a:gd name="connsiteX1181" fmla="*/ 577395 w 7251911"/>
              <a:gd name="connsiteY1181" fmla="*/ 4672120 h 6858000"/>
              <a:gd name="connsiteX1182" fmla="*/ 633716 w 7251911"/>
              <a:gd name="connsiteY1182" fmla="*/ 4656935 h 6858000"/>
              <a:gd name="connsiteX1183" fmla="*/ 618697 w 7251911"/>
              <a:gd name="connsiteY1183" fmla="*/ 4645545 h 6858000"/>
              <a:gd name="connsiteX1184" fmla="*/ 581150 w 7251911"/>
              <a:gd name="connsiteY1184" fmla="*/ 4630359 h 6858000"/>
              <a:gd name="connsiteX1185" fmla="*/ 573641 w 7251911"/>
              <a:gd name="connsiteY1185" fmla="*/ 4618970 h 6858000"/>
              <a:gd name="connsiteX1186" fmla="*/ 584905 w 7251911"/>
              <a:gd name="connsiteY1186" fmla="*/ 4615173 h 6858000"/>
              <a:gd name="connsiteX1187" fmla="*/ 599924 w 7251911"/>
              <a:gd name="connsiteY1187" fmla="*/ 4615173 h 6858000"/>
              <a:gd name="connsiteX1188" fmla="*/ 659999 w 7251911"/>
              <a:gd name="connsiteY1188" fmla="*/ 4618970 h 6858000"/>
              <a:gd name="connsiteX1189" fmla="*/ 697546 w 7251911"/>
              <a:gd name="connsiteY1189" fmla="*/ 4618970 h 6858000"/>
              <a:gd name="connsiteX1190" fmla="*/ 731339 w 7251911"/>
              <a:gd name="connsiteY1190" fmla="*/ 4611377 h 6858000"/>
              <a:gd name="connsiteX1191" fmla="*/ 843981 w 7251911"/>
              <a:gd name="connsiteY1191" fmla="*/ 4607580 h 6858000"/>
              <a:gd name="connsiteX1192" fmla="*/ 855245 w 7251911"/>
              <a:gd name="connsiteY1192" fmla="*/ 4603784 h 6858000"/>
              <a:gd name="connsiteX1193" fmla="*/ 862754 w 7251911"/>
              <a:gd name="connsiteY1193" fmla="*/ 4599988 h 6858000"/>
              <a:gd name="connsiteX1194" fmla="*/ 907811 w 7251911"/>
              <a:gd name="connsiteY1194" fmla="*/ 4615173 h 6858000"/>
              <a:gd name="connsiteX1195" fmla="*/ 960377 w 7251911"/>
              <a:gd name="connsiteY1195" fmla="*/ 4607580 h 6858000"/>
              <a:gd name="connsiteX1196" fmla="*/ 967887 w 7251911"/>
              <a:gd name="connsiteY1196" fmla="*/ 4607580 h 6858000"/>
              <a:gd name="connsiteX1197" fmla="*/ 1009189 w 7251911"/>
              <a:gd name="connsiteY1197" fmla="*/ 4607580 h 6858000"/>
              <a:gd name="connsiteX1198" fmla="*/ 1054245 w 7251911"/>
              <a:gd name="connsiteY1198" fmla="*/ 4599988 h 6858000"/>
              <a:gd name="connsiteX1199" fmla="*/ 1067911 w 7251911"/>
              <a:gd name="connsiteY1199" fmla="*/ 4599988 h 6858000"/>
              <a:gd name="connsiteX1200" fmla="*/ 1068423 w 7251911"/>
              <a:gd name="connsiteY1200" fmla="*/ 4593422 h 6858000"/>
              <a:gd name="connsiteX1201" fmla="*/ 1055751 w 7251911"/>
              <a:gd name="connsiteY1201" fmla="*/ 4581084 h 6858000"/>
              <a:gd name="connsiteX1202" fmla="*/ 1055751 w 7251911"/>
              <a:gd name="connsiteY1202" fmla="*/ 4573491 h 6858000"/>
              <a:gd name="connsiteX1203" fmla="*/ 1067015 w 7251911"/>
              <a:gd name="connsiteY1203" fmla="*/ 4569695 h 6858000"/>
              <a:gd name="connsiteX1204" fmla="*/ 1104562 w 7251911"/>
              <a:gd name="connsiteY1204" fmla="*/ 4569695 h 6858000"/>
              <a:gd name="connsiteX1205" fmla="*/ 1108317 w 7251911"/>
              <a:gd name="connsiteY1205" fmla="*/ 4562102 h 6858000"/>
              <a:gd name="connsiteX1206" fmla="*/ 1104562 w 7251911"/>
              <a:gd name="connsiteY1206" fmla="*/ 4558305 h 6858000"/>
              <a:gd name="connsiteX1207" fmla="*/ 1067015 w 7251911"/>
              <a:gd name="connsiteY1207" fmla="*/ 4558305 h 6858000"/>
              <a:gd name="connsiteX1208" fmla="*/ 1029468 w 7251911"/>
              <a:gd name="connsiteY1208" fmla="*/ 4558305 h 6858000"/>
              <a:gd name="connsiteX1209" fmla="*/ 1010694 w 7251911"/>
              <a:gd name="connsiteY1209" fmla="*/ 4558305 h 6858000"/>
              <a:gd name="connsiteX1210" fmla="*/ 1004133 w 7251911"/>
              <a:gd name="connsiteY1210" fmla="*/ 4554159 h 6858000"/>
              <a:gd name="connsiteX1211" fmla="*/ 966941 w 7251911"/>
              <a:gd name="connsiteY1211" fmla="*/ 4552002 h 6858000"/>
              <a:gd name="connsiteX1212" fmla="*/ 940650 w 7251911"/>
              <a:gd name="connsiteY1212" fmla="*/ 4552002 h 6858000"/>
              <a:gd name="connsiteX1213" fmla="*/ 903092 w 7251911"/>
              <a:gd name="connsiteY1213" fmla="*/ 4553236 h 6858000"/>
              <a:gd name="connsiteX1214" fmla="*/ 865533 w 7251911"/>
              <a:gd name="connsiteY1214" fmla="*/ 4552002 h 6858000"/>
              <a:gd name="connsiteX1215" fmla="*/ 846754 w 7251911"/>
              <a:gd name="connsiteY1215" fmla="*/ 4553236 h 6858000"/>
              <a:gd name="connsiteX1216" fmla="*/ 704031 w 7251911"/>
              <a:gd name="connsiteY1216" fmla="*/ 4553236 h 6858000"/>
              <a:gd name="connsiteX1217" fmla="*/ 613891 w 7251911"/>
              <a:gd name="connsiteY1217" fmla="*/ 4552002 h 6858000"/>
              <a:gd name="connsiteX1218" fmla="*/ 595111 w 7251911"/>
              <a:gd name="connsiteY1218" fmla="*/ 4548300 h 6858000"/>
              <a:gd name="connsiteX1219" fmla="*/ 628914 w 7251911"/>
              <a:gd name="connsiteY1219" fmla="*/ 4545832 h 6858000"/>
              <a:gd name="connsiteX1220" fmla="*/ 673984 w 7251911"/>
              <a:gd name="connsiteY1220" fmla="*/ 4545832 h 6858000"/>
              <a:gd name="connsiteX1221" fmla="*/ 692764 w 7251911"/>
              <a:gd name="connsiteY1221" fmla="*/ 4540896 h 6858000"/>
              <a:gd name="connsiteX1222" fmla="*/ 704031 w 7251911"/>
              <a:gd name="connsiteY1222" fmla="*/ 4538428 h 6858000"/>
              <a:gd name="connsiteX1223" fmla="*/ 771637 w 7251911"/>
              <a:gd name="connsiteY1223" fmla="*/ 4538428 h 6858000"/>
              <a:gd name="connsiteX1224" fmla="*/ 782904 w 7251911"/>
              <a:gd name="connsiteY1224" fmla="*/ 4538428 h 6858000"/>
              <a:gd name="connsiteX1225" fmla="*/ 786660 w 7251911"/>
              <a:gd name="connsiteY1225" fmla="*/ 4535960 h 6858000"/>
              <a:gd name="connsiteX1226" fmla="*/ 786660 w 7251911"/>
              <a:gd name="connsiteY1226" fmla="*/ 4534726 h 6858000"/>
              <a:gd name="connsiteX1227" fmla="*/ 782904 w 7251911"/>
              <a:gd name="connsiteY1227" fmla="*/ 4534726 h 6858000"/>
              <a:gd name="connsiteX1228" fmla="*/ 704031 w 7251911"/>
              <a:gd name="connsiteY1228" fmla="*/ 4532258 h 6858000"/>
              <a:gd name="connsiteX1229" fmla="*/ 651449 w 7251911"/>
              <a:gd name="connsiteY1229" fmla="*/ 4529790 h 6858000"/>
              <a:gd name="connsiteX1230" fmla="*/ 643937 w 7251911"/>
              <a:gd name="connsiteY1230" fmla="*/ 4528556 h 6858000"/>
              <a:gd name="connsiteX1231" fmla="*/ 580088 w 7251911"/>
              <a:gd name="connsiteY1231" fmla="*/ 4531024 h 6858000"/>
              <a:gd name="connsiteX1232" fmla="*/ 550041 w 7251911"/>
              <a:gd name="connsiteY1232" fmla="*/ 4532258 h 6858000"/>
              <a:gd name="connsiteX1233" fmla="*/ 531262 w 7251911"/>
              <a:gd name="connsiteY1233" fmla="*/ 4528556 h 6858000"/>
              <a:gd name="connsiteX1234" fmla="*/ 538773 w 7251911"/>
              <a:gd name="connsiteY1234" fmla="*/ 4521152 h 6858000"/>
              <a:gd name="connsiteX1235" fmla="*/ 572576 w 7251911"/>
              <a:gd name="connsiteY1235" fmla="*/ 4517450 h 6858000"/>
              <a:gd name="connsiteX1236" fmla="*/ 606379 w 7251911"/>
              <a:gd name="connsiteY1236" fmla="*/ 4517450 h 6858000"/>
              <a:gd name="connsiteX1237" fmla="*/ 621402 w 7251911"/>
              <a:gd name="connsiteY1237" fmla="*/ 4516216 h 6858000"/>
              <a:gd name="connsiteX1238" fmla="*/ 583844 w 7251911"/>
              <a:gd name="connsiteY1238" fmla="*/ 4514982 h 6858000"/>
              <a:gd name="connsiteX1239" fmla="*/ 591355 w 7251911"/>
              <a:gd name="connsiteY1239" fmla="*/ 4506344 h 6858000"/>
              <a:gd name="connsiteX1240" fmla="*/ 613891 w 7251911"/>
              <a:gd name="connsiteY1240" fmla="*/ 4503876 h 6858000"/>
              <a:gd name="connsiteX1241" fmla="*/ 617646 w 7251911"/>
              <a:gd name="connsiteY1241" fmla="*/ 4500174 h 6858000"/>
              <a:gd name="connsiteX1242" fmla="*/ 610135 w 7251911"/>
              <a:gd name="connsiteY1242" fmla="*/ 4498940 h 6858000"/>
              <a:gd name="connsiteX1243" fmla="*/ 557553 w 7251911"/>
              <a:gd name="connsiteY1243" fmla="*/ 4500174 h 6858000"/>
              <a:gd name="connsiteX1244" fmla="*/ 523750 w 7251911"/>
              <a:gd name="connsiteY1244" fmla="*/ 4500174 h 6858000"/>
              <a:gd name="connsiteX1245" fmla="*/ 489947 w 7251911"/>
              <a:gd name="connsiteY1245" fmla="*/ 4496472 h 6858000"/>
              <a:gd name="connsiteX1246" fmla="*/ 467412 w 7251911"/>
              <a:gd name="connsiteY1246" fmla="*/ 4490302 h 6858000"/>
              <a:gd name="connsiteX1247" fmla="*/ 448633 w 7251911"/>
              <a:gd name="connsiteY1247" fmla="*/ 4486600 h 6858000"/>
              <a:gd name="connsiteX1248" fmla="*/ 429854 w 7251911"/>
              <a:gd name="connsiteY1248" fmla="*/ 4486600 h 6858000"/>
              <a:gd name="connsiteX1249" fmla="*/ 422342 w 7251911"/>
              <a:gd name="connsiteY1249" fmla="*/ 4480430 h 6858000"/>
              <a:gd name="connsiteX1250" fmla="*/ 441121 w 7251911"/>
              <a:gd name="connsiteY1250" fmla="*/ 4475494 h 6858000"/>
              <a:gd name="connsiteX1251" fmla="*/ 486191 w 7251911"/>
              <a:gd name="connsiteY1251" fmla="*/ 4475494 h 6858000"/>
              <a:gd name="connsiteX1252" fmla="*/ 535018 w 7251911"/>
              <a:gd name="connsiteY1252" fmla="*/ 4475494 h 6858000"/>
              <a:gd name="connsiteX1253" fmla="*/ 576332 w 7251911"/>
              <a:gd name="connsiteY1253" fmla="*/ 4473026 h 6858000"/>
              <a:gd name="connsiteX1254" fmla="*/ 591355 w 7251911"/>
              <a:gd name="connsiteY1254" fmla="*/ 4463154 h 6858000"/>
              <a:gd name="connsiteX1255" fmla="*/ 610135 w 7251911"/>
              <a:gd name="connsiteY1255" fmla="*/ 4456983 h 6858000"/>
              <a:gd name="connsiteX1256" fmla="*/ 651449 w 7251911"/>
              <a:gd name="connsiteY1256" fmla="*/ 4458217 h 6858000"/>
              <a:gd name="connsiteX1257" fmla="*/ 670228 w 7251911"/>
              <a:gd name="connsiteY1257" fmla="*/ 4455749 h 6858000"/>
              <a:gd name="connsiteX1258" fmla="*/ 685252 w 7251911"/>
              <a:gd name="connsiteY1258" fmla="*/ 4453281 h 6858000"/>
              <a:gd name="connsiteX1259" fmla="*/ 730322 w 7251911"/>
              <a:gd name="connsiteY1259" fmla="*/ 4453281 h 6858000"/>
              <a:gd name="connsiteX1260" fmla="*/ 775392 w 7251911"/>
              <a:gd name="connsiteY1260" fmla="*/ 4450813 h 6858000"/>
              <a:gd name="connsiteX1261" fmla="*/ 835486 w 7251911"/>
              <a:gd name="connsiteY1261" fmla="*/ 4448345 h 6858000"/>
              <a:gd name="connsiteX1262" fmla="*/ 842998 w 7251911"/>
              <a:gd name="connsiteY1262" fmla="*/ 4448345 h 6858000"/>
              <a:gd name="connsiteX1263" fmla="*/ 850510 w 7251911"/>
              <a:gd name="connsiteY1263" fmla="*/ 4444643 h 6858000"/>
              <a:gd name="connsiteX1264" fmla="*/ 865533 w 7251911"/>
              <a:gd name="connsiteY1264" fmla="*/ 4447111 h 6858000"/>
              <a:gd name="connsiteX1265" fmla="*/ 891824 w 7251911"/>
              <a:gd name="connsiteY1265" fmla="*/ 4444643 h 6858000"/>
              <a:gd name="connsiteX1266" fmla="*/ 918115 w 7251911"/>
              <a:gd name="connsiteY1266" fmla="*/ 4444643 h 6858000"/>
              <a:gd name="connsiteX1267" fmla="*/ 936894 w 7251911"/>
              <a:gd name="connsiteY1267" fmla="*/ 4443409 h 6858000"/>
              <a:gd name="connsiteX1268" fmla="*/ 937384 w 7251911"/>
              <a:gd name="connsiteY1268" fmla="*/ 4443382 h 6858000"/>
              <a:gd name="connsiteX1269" fmla="*/ 939354 w 7251911"/>
              <a:gd name="connsiteY1269" fmla="*/ 4440615 h 6858000"/>
              <a:gd name="connsiteX1270" fmla="*/ 969392 w 7251911"/>
              <a:gd name="connsiteY1270" fmla="*/ 4414039 h 6858000"/>
              <a:gd name="connsiteX1271" fmla="*/ 962015 w 7251911"/>
              <a:gd name="connsiteY1271" fmla="*/ 4412998 h 6858000"/>
              <a:gd name="connsiteX1272" fmla="*/ 916615 w 7251911"/>
              <a:gd name="connsiteY1272" fmla="*/ 4411985 h 6858000"/>
              <a:gd name="connsiteX1273" fmla="*/ 781445 w 7251911"/>
              <a:gd name="connsiteY1273" fmla="*/ 4404392 h 6858000"/>
              <a:gd name="connsiteX1274" fmla="*/ 766426 w 7251911"/>
              <a:gd name="connsiteY1274" fmla="*/ 4400596 h 6858000"/>
              <a:gd name="connsiteX1275" fmla="*/ 777690 w 7251911"/>
              <a:gd name="connsiteY1275" fmla="*/ 4385410 h 6858000"/>
              <a:gd name="connsiteX1276" fmla="*/ 811483 w 7251911"/>
              <a:gd name="connsiteY1276" fmla="*/ 4389206 h 6858000"/>
              <a:gd name="connsiteX1277" fmla="*/ 871558 w 7251911"/>
              <a:gd name="connsiteY1277" fmla="*/ 4393003 h 6858000"/>
              <a:gd name="connsiteX1278" fmla="*/ 901596 w 7251911"/>
              <a:gd name="connsiteY1278" fmla="*/ 4385410 h 6858000"/>
              <a:gd name="connsiteX1279" fmla="*/ 931634 w 7251911"/>
              <a:gd name="connsiteY1279" fmla="*/ 4370224 h 6858000"/>
              <a:gd name="connsiteX1280" fmla="*/ 942898 w 7251911"/>
              <a:gd name="connsiteY1280" fmla="*/ 4355038 h 6858000"/>
              <a:gd name="connsiteX1281" fmla="*/ 924124 w 7251911"/>
              <a:gd name="connsiteY1281" fmla="*/ 4351242 h 6858000"/>
              <a:gd name="connsiteX1282" fmla="*/ 818992 w 7251911"/>
              <a:gd name="connsiteY1282" fmla="*/ 4351242 h 6858000"/>
              <a:gd name="connsiteX1283" fmla="*/ 755162 w 7251911"/>
              <a:gd name="connsiteY1283" fmla="*/ 4347445 h 6858000"/>
              <a:gd name="connsiteX1284" fmla="*/ 706350 w 7251911"/>
              <a:gd name="connsiteY1284" fmla="*/ 4339852 h 6858000"/>
              <a:gd name="connsiteX1285" fmla="*/ 691331 w 7251911"/>
              <a:gd name="connsiteY1285" fmla="*/ 4332260 h 6858000"/>
              <a:gd name="connsiteX1286" fmla="*/ 691331 w 7251911"/>
              <a:gd name="connsiteY1286" fmla="*/ 4320870 h 6858000"/>
              <a:gd name="connsiteX1287" fmla="*/ 717615 w 7251911"/>
              <a:gd name="connsiteY1287" fmla="*/ 4305684 h 6858000"/>
              <a:gd name="connsiteX1288" fmla="*/ 758917 w 7251911"/>
              <a:gd name="connsiteY1288" fmla="*/ 4305684 h 6858000"/>
              <a:gd name="connsiteX1289" fmla="*/ 725124 w 7251911"/>
              <a:gd name="connsiteY1289" fmla="*/ 4301888 h 6858000"/>
              <a:gd name="connsiteX1290" fmla="*/ 646275 w 7251911"/>
              <a:gd name="connsiteY1290" fmla="*/ 4301888 h 6858000"/>
              <a:gd name="connsiteX1291" fmla="*/ 635011 w 7251911"/>
              <a:gd name="connsiteY1291" fmla="*/ 4290498 h 6858000"/>
              <a:gd name="connsiteX1292" fmla="*/ 646275 w 7251911"/>
              <a:gd name="connsiteY1292" fmla="*/ 4279109 h 6858000"/>
              <a:gd name="connsiteX1293" fmla="*/ 680067 w 7251911"/>
              <a:gd name="connsiteY1293" fmla="*/ 4279109 h 6858000"/>
              <a:gd name="connsiteX1294" fmla="*/ 713860 w 7251911"/>
              <a:gd name="connsiteY1294" fmla="*/ 4267720 h 6858000"/>
              <a:gd name="connsiteX1295" fmla="*/ 740143 w 7251911"/>
              <a:gd name="connsiteY1295" fmla="*/ 4267720 h 6858000"/>
              <a:gd name="connsiteX1296" fmla="*/ 725124 w 7251911"/>
              <a:gd name="connsiteY1296" fmla="*/ 4260127 h 6858000"/>
              <a:gd name="connsiteX1297" fmla="*/ 631256 w 7251911"/>
              <a:gd name="connsiteY1297" fmla="*/ 4260127 h 6858000"/>
              <a:gd name="connsiteX1298" fmla="*/ 616237 w 7251911"/>
              <a:gd name="connsiteY1298" fmla="*/ 4256330 h 6858000"/>
              <a:gd name="connsiteX1299" fmla="*/ 627501 w 7251911"/>
              <a:gd name="connsiteY1299" fmla="*/ 4248737 h 6858000"/>
              <a:gd name="connsiteX1300" fmla="*/ 687577 w 7251911"/>
              <a:gd name="connsiteY1300" fmla="*/ 4233551 h 6858000"/>
              <a:gd name="connsiteX1301" fmla="*/ 631256 w 7251911"/>
              <a:gd name="connsiteY1301" fmla="*/ 4233551 h 6858000"/>
              <a:gd name="connsiteX1302" fmla="*/ 623746 w 7251911"/>
              <a:gd name="connsiteY1302" fmla="*/ 4225959 h 6858000"/>
              <a:gd name="connsiteX1303" fmla="*/ 627501 w 7251911"/>
              <a:gd name="connsiteY1303" fmla="*/ 4214569 h 6858000"/>
              <a:gd name="connsiteX1304" fmla="*/ 646275 w 7251911"/>
              <a:gd name="connsiteY1304" fmla="*/ 4206976 h 6858000"/>
              <a:gd name="connsiteX1305" fmla="*/ 661294 w 7251911"/>
              <a:gd name="connsiteY1305" fmla="*/ 4206976 h 6858000"/>
              <a:gd name="connsiteX1306" fmla="*/ 758917 w 7251911"/>
              <a:gd name="connsiteY1306" fmla="*/ 4199383 h 6858000"/>
              <a:gd name="connsiteX1307" fmla="*/ 743898 w 7251911"/>
              <a:gd name="connsiteY1307" fmla="*/ 4195587 h 6858000"/>
              <a:gd name="connsiteX1308" fmla="*/ 695086 w 7251911"/>
              <a:gd name="connsiteY1308" fmla="*/ 4191790 h 6858000"/>
              <a:gd name="connsiteX1309" fmla="*/ 646275 w 7251911"/>
              <a:gd name="connsiteY1309" fmla="*/ 4195587 h 6858000"/>
              <a:gd name="connsiteX1310" fmla="*/ 627501 w 7251911"/>
              <a:gd name="connsiteY1310" fmla="*/ 4195587 h 6858000"/>
              <a:gd name="connsiteX1311" fmla="*/ 623746 w 7251911"/>
              <a:gd name="connsiteY1311" fmla="*/ 4184197 h 6858000"/>
              <a:gd name="connsiteX1312" fmla="*/ 638765 w 7251911"/>
              <a:gd name="connsiteY1312" fmla="*/ 4172808 h 6858000"/>
              <a:gd name="connsiteX1313" fmla="*/ 672558 w 7251911"/>
              <a:gd name="connsiteY1313" fmla="*/ 4176605 h 6858000"/>
              <a:gd name="connsiteX1314" fmla="*/ 717615 w 7251911"/>
              <a:gd name="connsiteY1314" fmla="*/ 4176605 h 6858000"/>
              <a:gd name="connsiteX1315" fmla="*/ 758917 w 7251911"/>
              <a:gd name="connsiteY1315" fmla="*/ 4161419 h 6858000"/>
              <a:gd name="connsiteX1316" fmla="*/ 800218 w 7251911"/>
              <a:gd name="connsiteY1316" fmla="*/ 4153826 h 6858000"/>
              <a:gd name="connsiteX1317" fmla="*/ 809465 w 7251911"/>
              <a:gd name="connsiteY1317" fmla="*/ 4150086 h 6858000"/>
              <a:gd name="connsiteX1318" fmla="*/ 800845 w 7251911"/>
              <a:gd name="connsiteY1318" fmla="*/ 4140133 h 6858000"/>
              <a:gd name="connsiteX1319" fmla="*/ 794165 w 7251911"/>
              <a:gd name="connsiteY1319" fmla="*/ 4134644 h 6858000"/>
              <a:gd name="connsiteX1320" fmla="*/ 778765 w 7251911"/>
              <a:gd name="connsiteY1320" fmla="*/ 4127251 h 6858000"/>
              <a:gd name="connsiteX1321" fmla="*/ 726257 w 7251911"/>
              <a:gd name="connsiteY1321" fmla="*/ 4127251 h 6858000"/>
              <a:gd name="connsiteX1322" fmla="*/ 719484 w 7251911"/>
              <a:gd name="connsiteY1322" fmla="*/ 4128774 h 6858000"/>
              <a:gd name="connsiteX1323" fmla="*/ 686754 w 7251911"/>
              <a:gd name="connsiteY1323" fmla="*/ 4122736 h 6858000"/>
              <a:gd name="connsiteX1324" fmla="*/ 684428 w 7251911"/>
              <a:gd name="connsiteY1324" fmla="*/ 4104060 h 6858000"/>
              <a:gd name="connsiteX1325" fmla="*/ 734203 w 7251911"/>
              <a:gd name="connsiteY1325" fmla="*/ 4086482 h 6858000"/>
              <a:gd name="connsiteX1326" fmla="*/ 769840 w 7251911"/>
              <a:gd name="connsiteY1326" fmla="*/ 4092631 h 6858000"/>
              <a:gd name="connsiteX1327" fmla="*/ 778630 w 7251911"/>
              <a:gd name="connsiteY1327" fmla="*/ 4081693 h 6858000"/>
              <a:gd name="connsiteX1328" fmla="*/ 796464 w 7251911"/>
              <a:gd name="connsiteY1328" fmla="*/ 4077896 h 6858000"/>
              <a:gd name="connsiteX1329" fmla="*/ 815237 w 7251911"/>
              <a:gd name="connsiteY1329" fmla="*/ 4074100 h 6858000"/>
              <a:gd name="connsiteX1330" fmla="*/ 811483 w 7251911"/>
              <a:gd name="connsiteY1330" fmla="*/ 4070304 h 6858000"/>
              <a:gd name="connsiteX1331" fmla="*/ 661294 w 7251911"/>
              <a:gd name="connsiteY1331" fmla="*/ 4070304 h 6858000"/>
              <a:gd name="connsiteX1332" fmla="*/ 657539 w 7251911"/>
              <a:gd name="connsiteY1332" fmla="*/ 4066507 h 6858000"/>
              <a:gd name="connsiteX1333" fmla="*/ 695086 w 7251911"/>
              <a:gd name="connsiteY1333" fmla="*/ 4055118 h 6858000"/>
              <a:gd name="connsiteX1334" fmla="*/ 665048 w 7251911"/>
              <a:gd name="connsiteY1334" fmla="*/ 4028542 h 6858000"/>
              <a:gd name="connsiteX1335" fmla="*/ 665048 w 7251911"/>
              <a:gd name="connsiteY1335" fmla="*/ 4001967 h 6858000"/>
              <a:gd name="connsiteX1336" fmla="*/ 668803 w 7251911"/>
              <a:gd name="connsiteY1336" fmla="*/ 4001967 h 6858000"/>
              <a:gd name="connsiteX1337" fmla="*/ 668803 w 7251911"/>
              <a:gd name="connsiteY1337" fmla="*/ 3990578 h 6858000"/>
              <a:gd name="connsiteX1338" fmla="*/ 665048 w 7251911"/>
              <a:gd name="connsiteY1338" fmla="*/ 3975392 h 6858000"/>
              <a:gd name="connsiteX1339" fmla="*/ 661294 w 7251911"/>
              <a:gd name="connsiteY1339" fmla="*/ 3964003 h 6858000"/>
              <a:gd name="connsiteX1340" fmla="*/ 650030 w 7251911"/>
              <a:gd name="connsiteY1340" fmla="*/ 3956410 h 6858000"/>
              <a:gd name="connsiteX1341" fmla="*/ 661294 w 7251911"/>
              <a:gd name="connsiteY1341" fmla="*/ 3945020 h 6858000"/>
              <a:gd name="connsiteX1342" fmla="*/ 706350 w 7251911"/>
              <a:gd name="connsiteY1342" fmla="*/ 3929834 h 6858000"/>
              <a:gd name="connsiteX1343" fmla="*/ 736388 w 7251911"/>
              <a:gd name="connsiteY1343" fmla="*/ 3910852 h 6858000"/>
              <a:gd name="connsiteX1344" fmla="*/ 755162 w 7251911"/>
              <a:gd name="connsiteY1344" fmla="*/ 3910852 h 6858000"/>
              <a:gd name="connsiteX1345" fmla="*/ 792709 w 7251911"/>
              <a:gd name="connsiteY1345" fmla="*/ 3910852 h 6858000"/>
              <a:gd name="connsiteX1346" fmla="*/ 830256 w 7251911"/>
              <a:gd name="connsiteY1346" fmla="*/ 3910852 h 6858000"/>
              <a:gd name="connsiteX1347" fmla="*/ 834011 w 7251911"/>
              <a:gd name="connsiteY1347" fmla="*/ 3907056 h 6858000"/>
              <a:gd name="connsiteX1348" fmla="*/ 830256 w 7251911"/>
              <a:gd name="connsiteY1348" fmla="*/ 3899463 h 6858000"/>
              <a:gd name="connsiteX1349" fmla="*/ 815982 w 7251911"/>
              <a:gd name="connsiteY1349" fmla="*/ 3898380 h 6858000"/>
              <a:gd name="connsiteX1350" fmla="*/ 767600 w 7251911"/>
              <a:gd name="connsiteY1350" fmla="*/ 3905316 h 6858000"/>
              <a:gd name="connsiteX1351" fmla="*/ 742587 w 7251911"/>
              <a:gd name="connsiteY1351" fmla="*/ 3897053 h 6858000"/>
              <a:gd name="connsiteX1352" fmla="*/ 739378 w 7251911"/>
              <a:gd name="connsiteY1352" fmla="*/ 3887337 h 6858000"/>
              <a:gd name="connsiteX1353" fmla="*/ 627935 w 7251911"/>
              <a:gd name="connsiteY1353" fmla="*/ 3843059 h 6858000"/>
              <a:gd name="connsiteX1354" fmla="*/ 620790 w 7251911"/>
              <a:gd name="connsiteY1354" fmla="*/ 3833834 h 6858000"/>
              <a:gd name="connsiteX1355" fmla="*/ 629700 w 7251911"/>
              <a:gd name="connsiteY1355" fmla="*/ 3825139 h 6858000"/>
              <a:gd name="connsiteX1356" fmla="*/ 635557 w 7251911"/>
              <a:gd name="connsiteY1356" fmla="*/ 3807973 h 6858000"/>
              <a:gd name="connsiteX1357" fmla="*/ 609816 w 7251911"/>
              <a:gd name="connsiteY1357" fmla="*/ 3809915 h 6858000"/>
              <a:gd name="connsiteX1358" fmla="*/ 552741 w 7251911"/>
              <a:gd name="connsiteY1358" fmla="*/ 3817024 h 6858000"/>
              <a:gd name="connsiteX1359" fmla="*/ 510063 w 7251911"/>
              <a:gd name="connsiteY1359" fmla="*/ 3827397 h 6858000"/>
              <a:gd name="connsiteX1360" fmla="*/ 497062 w 7251911"/>
              <a:gd name="connsiteY1360" fmla="*/ 3835338 h 6858000"/>
              <a:gd name="connsiteX1361" fmla="*/ 477381 w 7251911"/>
              <a:gd name="connsiteY1361" fmla="*/ 3837789 h 6858000"/>
              <a:gd name="connsiteX1362" fmla="*/ 475830 w 7251911"/>
              <a:gd name="connsiteY1362" fmla="*/ 3825339 h 6858000"/>
              <a:gd name="connsiteX1363" fmla="*/ 489869 w 7251911"/>
              <a:gd name="connsiteY1363" fmla="*/ 3809683 h 6858000"/>
              <a:gd name="connsiteX1364" fmla="*/ 494998 w 7251911"/>
              <a:gd name="connsiteY1364" fmla="*/ 3802722 h 6858000"/>
              <a:gd name="connsiteX1365" fmla="*/ 483034 w 7251911"/>
              <a:gd name="connsiteY1365" fmla="*/ 3802948 h 6858000"/>
              <a:gd name="connsiteX1366" fmla="*/ 469568 w 7251911"/>
              <a:gd name="connsiteY1366" fmla="*/ 3807154 h 6858000"/>
              <a:gd name="connsiteX1367" fmla="*/ 457759 w 7251911"/>
              <a:gd name="connsiteY1367" fmla="*/ 3808625 h 6858000"/>
              <a:gd name="connsiteX1368" fmla="*/ 378676 w 7251911"/>
              <a:gd name="connsiteY1368" fmla="*/ 3799510 h 6858000"/>
              <a:gd name="connsiteX1369" fmla="*/ 337346 w 7251911"/>
              <a:gd name="connsiteY1369" fmla="*/ 3804658 h 6858000"/>
              <a:gd name="connsiteX1370" fmla="*/ 312953 w 7251911"/>
              <a:gd name="connsiteY1370" fmla="*/ 3801375 h 6858000"/>
              <a:gd name="connsiteX1371" fmla="*/ 325179 w 7251911"/>
              <a:gd name="connsiteY1371" fmla="*/ 3787209 h 6858000"/>
              <a:gd name="connsiteX1372" fmla="*/ 336213 w 7251911"/>
              <a:gd name="connsiteY1372" fmla="*/ 3779513 h 6858000"/>
              <a:gd name="connsiteX1373" fmla="*/ 344812 w 7251911"/>
              <a:gd name="connsiteY1373" fmla="*/ 3768327 h 6858000"/>
              <a:gd name="connsiteX1374" fmla="*/ 324666 w 7251911"/>
              <a:gd name="connsiteY1374" fmla="*/ 3767043 h 6858000"/>
              <a:gd name="connsiteX1375" fmla="*/ 274533 w 7251911"/>
              <a:gd name="connsiteY1375" fmla="*/ 3765702 h 6858000"/>
              <a:gd name="connsiteX1376" fmla="*/ 200103 w 7251911"/>
              <a:gd name="connsiteY1376" fmla="*/ 3793937 h 6858000"/>
              <a:gd name="connsiteX1377" fmla="*/ 170319 w 7251911"/>
              <a:gd name="connsiteY1377" fmla="*/ 3811555 h 6858000"/>
              <a:gd name="connsiteX1378" fmla="*/ 161635 w 7251911"/>
              <a:gd name="connsiteY1378" fmla="*/ 3741834 h 6858000"/>
              <a:gd name="connsiteX1379" fmla="*/ 184894 w 7251911"/>
              <a:gd name="connsiteY1379" fmla="*/ 3719972 h 6858000"/>
              <a:gd name="connsiteX1380" fmla="*/ 177749 w 7251911"/>
              <a:gd name="connsiteY1380" fmla="*/ 3710747 h 6858000"/>
              <a:gd name="connsiteX1381" fmla="*/ 197275 w 7251911"/>
              <a:gd name="connsiteY1381" fmla="*/ 3707051 h 6858000"/>
              <a:gd name="connsiteX1382" fmla="*/ 211362 w 7251911"/>
              <a:gd name="connsiteY1382" fmla="*/ 3707825 h 6858000"/>
              <a:gd name="connsiteX1383" fmla="*/ 230113 w 7251911"/>
              <a:gd name="connsiteY1383" fmla="*/ 3697903 h 6858000"/>
              <a:gd name="connsiteX1384" fmla="*/ 246740 w 7251911"/>
              <a:gd name="connsiteY1384" fmla="*/ 3686982 h 6858000"/>
              <a:gd name="connsiteX1385" fmla="*/ 288691 w 7251911"/>
              <a:gd name="connsiteY1385" fmla="*/ 3686814 h 6858000"/>
              <a:gd name="connsiteX1386" fmla="*/ 328208 w 7251911"/>
              <a:gd name="connsiteY1386" fmla="*/ 3683156 h 6858000"/>
              <a:gd name="connsiteX1387" fmla="*/ 341782 w 7251911"/>
              <a:gd name="connsiteY1387" fmla="*/ 3663765 h 6858000"/>
              <a:gd name="connsiteX1388" fmla="*/ 348724 w 7251911"/>
              <a:gd name="connsiteY1388" fmla="*/ 3655315 h 6858000"/>
              <a:gd name="connsiteX1389" fmla="*/ 393001 w 7251911"/>
              <a:gd name="connsiteY1389" fmla="*/ 3673822 h 6858000"/>
              <a:gd name="connsiteX1390" fmla="*/ 404547 w 7251911"/>
              <a:gd name="connsiteY1390" fmla="*/ 3686291 h 6858000"/>
              <a:gd name="connsiteX1391" fmla="*/ 448311 w 7251911"/>
              <a:gd name="connsiteY1391" fmla="*/ 3684633 h 6858000"/>
              <a:gd name="connsiteX1392" fmla="*/ 451317 w 7251911"/>
              <a:gd name="connsiteY1392" fmla="*/ 3676673 h 6858000"/>
              <a:gd name="connsiteX1393" fmla="*/ 453857 w 7251911"/>
              <a:gd name="connsiteY1393" fmla="*/ 3664978 h 6858000"/>
              <a:gd name="connsiteX1394" fmla="*/ 472918 w 7251911"/>
              <a:gd name="connsiteY1394" fmla="*/ 3657546 h 6858000"/>
              <a:gd name="connsiteX1395" fmla="*/ 531699 w 7251911"/>
              <a:gd name="connsiteY1395" fmla="*/ 3664132 h 6858000"/>
              <a:gd name="connsiteX1396" fmla="*/ 566242 w 7251911"/>
              <a:gd name="connsiteY1396" fmla="*/ 3668680 h 6858000"/>
              <a:gd name="connsiteX1397" fmla="*/ 659936 w 7251911"/>
              <a:gd name="connsiteY1397" fmla="*/ 3650688 h 6858000"/>
              <a:gd name="connsiteX1398" fmla="*/ 687180 w 7251911"/>
              <a:gd name="connsiteY1398" fmla="*/ 3644766 h 6858000"/>
              <a:gd name="connsiteX1399" fmla="*/ 774444 w 7251911"/>
              <a:gd name="connsiteY1399" fmla="*/ 3655391 h 6858000"/>
              <a:gd name="connsiteX1400" fmla="*/ 823802 w 7251911"/>
              <a:gd name="connsiteY1400" fmla="*/ 3650507 h 6858000"/>
              <a:gd name="connsiteX1401" fmla="*/ 835030 w 7251911"/>
              <a:gd name="connsiteY1401" fmla="*/ 3648931 h 6858000"/>
              <a:gd name="connsiteX1402" fmla="*/ 826502 w 7251911"/>
              <a:gd name="connsiteY1402" fmla="*/ 3645099 h 6858000"/>
              <a:gd name="connsiteX1403" fmla="*/ 838998 w 7251911"/>
              <a:gd name="connsiteY1403" fmla="*/ 3635846 h 6858000"/>
              <a:gd name="connsiteX1404" fmla="*/ 845211 w 7251911"/>
              <a:gd name="connsiteY1404" fmla="*/ 3634915 h 6858000"/>
              <a:gd name="connsiteX1405" fmla="*/ 839170 w 7251911"/>
              <a:gd name="connsiteY1405" fmla="*/ 3634605 h 6858000"/>
              <a:gd name="connsiteX1406" fmla="*/ 801612 w 7251911"/>
              <a:gd name="connsiteY1406" fmla="*/ 3630752 h 6858000"/>
              <a:gd name="connsiteX1407" fmla="*/ 782832 w 7251911"/>
              <a:gd name="connsiteY1407" fmla="*/ 3634605 h 6858000"/>
              <a:gd name="connsiteX1408" fmla="*/ 640110 w 7251911"/>
              <a:gd name="connsiteY1408" fmla="*/ 3634605 h 6858000"/>
              <a:gd name="connsiteX1409" fmla="*/ 549969 w 7251911"/>
              <a:gd name="connsiteY1409" fmla="*/ 3630752 h 6858000"/>
              <a:gd name="connsiteX1410" fmla="*/ 531190 w 7251911"/>
              <a:gd name="connsiteY1410" fmla="*/ 3619192 h 6858000"/>
              <a:gd name="connsiteX1411" fmla="*/ 564993 w 7251911"/>
              <a:gd name="connsiteY1411" fmla="*/ 3611485 h 6858000"/>
              <a:gd name="connsiteX1412" fmla="*/ 610063 w 7251911"/>
              <a:gd name="connsiteY1412" fmla="*/ 3611485 h 6858000"/>
              <a:gd name="connsiteX1413" fmla="*/ 628842 w 7251911"/>
              <a:gd name="connsiteY1413" fmla="*/ 3596071 h 6858000"/>
              <a:gd name="connsiteX1414" fmla="*/ 640110 w 7251911"/>
              <a:gd name="connsiteY1414" fmla="*/ 3588364 h 6858000"/>
              <a:gd name="connsiteX1415" fmla="*/ 707715 w 7251911"/>
              <a:gd name="connsiteY1415" fmla="*/ 3588364 h 6858000"/>
              <a:gd name="connsiteX1416" fmla="*/ 718983 w 7251911"/>
              <a:gd name="connsiteY1416" fmla="*/ 3588364 h 6858000"/>
              <a:gd name="connsiteX1417" fmla="*/ 722739 w 7251911"/>
              <a:gd name="connsiteY1417" fmla="*/ 3580657 h 6858000"/>
              <a:gd name="connsiteX1418" fmla="*/ 722739 w 7251911"/>
              <a:gd name="connsiteY1418" fmla="*/ 3576804 h 6858000"/>
              <a:gd name="connsiteX1419" fmla="*/ 718983 w 7251911"/>
              <a:gd name="connsiteY1419" fmla="*/ 3576804 h 6858000"/>
              <a:gd name="connsiteX1420" fmla="*/ 640110 w 7251911"/>
              <a:gd name="connsiteY1420" fmla="*/ 3569097 h 6858000"/>
              <a:gd name="connsiteX1421" fmla="*/ 587528 w 7251911"/>
              <a:gd name="connsiteY1421" fmla="*/ 3561390 h 6858000"/>
              <a:gd name="connsiteX1422" fmla="*/ 580016 w 7251911"/>
              <a:gd name="connsiteY1422" fmla="*/ 3557537 h 6858000"/>
              <a:gd name="connsiteX1423" fmla="*/ 516167 w 7251911"/>
              <a:gd name="connsiteY1423" fmla="*/ 3565244 h 6858000"/>
              <a:gd name="connsiteX1424" fmla="*/ 486120 w 7251911"/>
              <a:gd name="connsiteY1424" fmla="*/ 3569097 h 6858000"/>
              <a:gd name="connsiteX1425" fmla="*/ 467340 w 7251911"/>
              <a:gd name="connsiteY1425" fmla="*/ 3557537 h 6858000"/>
              <a:gd name="connsiteX1426" fmla="*/ 474852 w 7251911"/>
              <a:gd name="connsiteY1426" fmla="*/ 3534416 h 6858000"/>
              <a:gd name="connsiteX1427" fmla="*/ 508655 w 7251911"/>
              <a:gd name="connsiteY1427" fmla="*/ 3522856 h 6858000"/>
              <a:gd name="connsiteX1428" fmla="*/ 542457 w 7251911"/>
              <a:gd name="connsiteY1428" fmla="*/ 3522856 h 6858000"/>
              <a:gd name="connsiteX1429" fmla="*/ 557481 w 7251911"/>
              <a:gd name="connsiteY1429" fmla="*/ 3519003 h 6858000"/>
              <a:gd name="connsiteX1430" fmla="*/ 519923 w 7251911"/>
              <a:gd name="connsiteY1430" fmla="*/ 3515149 h 6858000"/>
              <a:gd name="connsiteX1431" fmla="*/ 527434 w 7251911"/>
              <a:gd name="connsiteY1431" fmla="*/ 3488175 h 6858000"/>
              <a:gd name="connsiteX1432" fmla="*/ 549969 w 7251911"/>
              <a:gd name="connsiteY1432" fmla="*/ 3480469 h 6858000"/>
              <a:gd name="connsiteX1433" fmla="*/ 553725 w 7251911"/>
              <a:gd name="connsiteY1433" fmla="*/ 3468908 h 6858000"/>
              <a:gd name="connsiteX1434" fmla="*/ 546213 w 7251911"/>
              <a:gd name="connsiteY1434" fmla="*/ 3465055 h 6858000"/>
              <a:gd name="connsiteX1435" fmla="*/ 493632 w 7251911"/>
              <a:gd name="connsiteY1435" fmla="*/ 3468908 h 6858000"/>
              <a:gd name="connsiteX1436" fmla="*/ 459829 w 7251911"/>
              <a:gd name="connsiteY1436" fmla="*/ 3468908 h 6858000"/>
              <a:gd name="connsiteX1437" fmla="*/ 426026 w 7251911"/>
              <a:gd name="connsiteY1437" fmla="*/ 3457348 h 6858000"/>
              <a:gd name="connsiteX1438" fmla="*/ 403491 w 7251911"/>
              <a:gd name="connsiteY1438" fmla="*/ 3438081 h 6858000"/>
              <a:gd name="connsiteX1439" fmla="*/ 384711 w 7251911"/>
              <a:gd name="connsiteY1439" fmla="*/ 3426520 h 6858000"/>
              <a:gd name="connsiteX1440" fmla="*/ 365932 w 7251911"/>
              <a:gd name="connsiteY1440" fmla="*/ 3426520 h 6858000"/>
              <a:gd name="connsiteX1441" fmla="*/ 358421 w 7251911"/>
              <a:gd name="connsiteY1441" fmla="*/ 3407253 h 6858000"/>
              <a:gd name="connsiteX1442" fmla="*/ 377200 w 7251911"/>
              <a:gd name="connsiteY1442" fmla="*/ 3391841 h 6858000"/>
              <a:gd name="connsiteX1443" fmla="*/ 422270 w 7251911"/>
              <a:gd name="connsiteY1443" fmla="*/ 3391841 h 6858000"/>
              <a:gd name="connsiteX1444" fmla="*/ 471096 w 7251911"/>
              <a:gd name="connsiteY1444" fmla="*/ 3391841 h 6858000"/>
              <a:gd name="connsiteX1445" fmla="*/ 512411 w 7251911"/>
              <a:gd name="connsiteY1445" fmla="*/ 3384133 h 6858000"/>
              <a:gd name="connsiteX1446" fmla="*/ 527434 w 7251911"/>
              <a:gd name="connsiteY1446" fmla="*/ 3353306 h 6858000"/>
              <a:gd name="connsiteX1447" fmla="*/ 546213 w 7251911"/>
              <a:gd name="connsiteY1447" fmla="*/ 3334038 h 6858000"/>
              <a:gd name="connsiteX1448" fmla="*/ 587528 w 7251911"/>
              <a:gd name="connsiteY1448" fmla="*/ 3337893 h 6858000"/>
              <a:gd name="connsiteX1449" fmla="*/ 606307 w 7251911"/>
              <a:gd name="connsiteY1449" fmla="*/ 3330186 h 6858000"/>
              <a:gd name="connsiteX1450" fmla="*/ 621331 w 7251911"/>
              <a:gd name="connsiteY1450" fmla="*/ 3322479 h 6858000"/>
              <a:gd name="connsiteX1451" fmla="*/ 666401 w 7251911"/>
              <a:gd name="connsiteY1451" fmla="*/ 3322479 h 6858000"/>
              <a:gd name="connsiteX1452" fmla="*/ 711471 w 7251911"/>
              <a:gd name="connsiteY1452" fmla="*/ 3314771 h 6858000"/>
              <a:gd name="connsiteX1453" fmla="*/ 771565 w 7251911"/>
              <a:gd name="connsiteY1453" fmla="*/ 3307066 h 6858000"/>
              <a:gd name="connsiteX1454" fmla="*/ 779077 w 7251911"/>
              <a:gd name="connsiteY1454" fmla="*/ 3307066 h 6858000"/>
              <a:gd name="connsiteX1455" fmla="*/ 786588 w 7251911"/>
              <a:gd name="connsiteY1455" fmla="*/ 3295505 h 6858000"/>
              <a:gd name="connsiteX1456" fmla="*/ 801612 w 7251911"/>
              <a:gd name="connsiteY1456" fmla="*/ 3303212 h 6858000"/>
              <a:gd name="connsiteX1457" fmla="*/ 827903 w 7251911"/>
              <a:gd name="connsiteY1457" fmla="*/ 3295505 h 6858000"/>
              <a:gd name="connsiteX1458" fmla="*/ 854194 w 7251911"/>
              <a:gd name="connsiteY1458" fmla="*/ 3295505 h 6858000"/>
              <a:gd name="connsiteX1459" fmla="*/ 872973 w 7251911"/>
              <a:gd name="connsiteY1459" fmla="*/ 3291652 h 6858000"/>
              <a:gd name="connsiteX1460" fmla="*/ 918043 w 7251911"/>
              <a:gd name="connsiteY1460" fmla="*/ 3283945 h 6858000"/>
              <a:gd name="connsiteX1461" fmla="*/ 940578 w 7251911"/>
              <a:gd name="connsiteY1461" fmla="*/ 3280091 h 6858000"/>
              <a:gd name="connsiteX1462" fmla="*/ 948090 w 7251911"/>
              <a:gd name="connsiteY1462" fmla="*/ 3280091 h 6858000"/>
              <a:gd name="connsiteX1463" fmla="*/ 1026964 w 7251911"/>
              <a:gd name="connsiteY1463" fmla="*/ 3276238 h 6858000"/>
              <a:gd name="connsiteX1464" fmla="*/ 1102080 w 7251911"/>
              <a:gd name="connsiteY1464" fmla="*/ 3272385 h 6858000"/>
              <a:gd name="connsiteX1465" fmla="*/ 1177198 w 7251911"/>
              <a:gd name="connsiteY1465" fmla="*/ 3272385 h 6858000"/>
              <a:gd name="connsiteX1466" fmla="*/ 1193843 w 7251911"/>
              <a:gd name="connsiteY1466" fmla="*/ 3270951 h 6858000"/>
              <a:gd name="connsiteX1467" fmla="*/ 1190428 w 7251911"/>
              <a:gd name="connsiteY1467" fmla="*/ 3270343 h 6858000"/>
              <a:gd name="connsiteX1468" fmla="*/ 1181508 w 7251911"/>
              <a:gd name="connsiteY1468" fmla="*/ 3271429 h 6858000"/>
              <a:gd name="connsiteX1469" fmla="*/ 1177752 w 7251911"/>
              <a:gd name="connsiteY1469" fmla="*/ 3265634 h 6858000"/>
              <a:gd name="connsiteX1470" fmla="*/ 1128926 w 7251911"/>
              <a:gd name="connsiteY1470" fmla="*/ 3265634 h 6858000"/>
              <a:gd name="connsiteX1471" fmla="*/ 1128926 w 7251911"/>
              <a:gd name="connsiteY1471" fmla="*/ 3271429 h 6858000"/>
              <a:gd name="connsiteX1472" fmla="*/ 1035029 w 7251911"/>
              <a:gd name="connsiteY1472" fmla="*/ 3271429 h 6858000"/>
              <a:gd name="connsiteX1473" fmla="*/ 1012494 w 7251911"/>
              <a:gd name="connsiteY1473" fmla="*/ 3271429 h 6858000"/>
              <a:gd name="connsiteX1474" fmla="*/ 926109 w 7251911"/>
              <a:gd name="connsiteY1474" fmla="*/ 3265634 h 6858000"/>
              <a:gd name="connsiteX1475" fmla="*/ 926109 w 7251911"/>
              <a:gd name="connsiteY1475" fmla="*/ 3256940 h 6858000"/>
              <a:gd name="connsiteX1476" fmla="*/ 922354 w 7251911"/>
              <a:gd name="connsiteY1476" fmla="*/ 3254042 h 6858000"/>
              <a:gd name="connsiteX1477" fmla="*/ 914842 w 7251911"/>
              <a:gd name="connsiteY1477" fmla="*/ 3256940 h 6858000"/>
              <a:gd name="connsiteX1478" fmla="*/ 843480 w 7251911"/>
              <a:gd name="connsiteY1478" fmla="*/ 3256940 h 6858000"/>
              <a:gd name="connsiteX1479" fmla="*/ 828457 w 7251911"/>
              <a:gd name="connsiteY1479" fmla="*/ 3262735 h 6858000"/>
              <a:gd name="connsiteX1480" fmla="*/ 802166 w 7251911"/>
              <a:gd name="connsiteY1480" fmla="*/ 3262735 h 6858000"/>
              <a:gd name="connsiteX1481" fmla="*/ 775875 w 7251911"/>
              <a:gd name="connsiteY1481" fmla="*/ 3251144 h 6858000"/>
              <a:gd name="connsiteX1482" fmla="*/ 764608 w 7251911"/>
              <a:gd name="connsiteY1482" fmla="*/ 3248246 h 6858000"/>
              <a:gd name="connsiteX1483" fmla="*/ 749584 w 7251911"/>
              <a:gd name="connsiteY1483" fmla="*/ 3248246 h 6858000"/>
              <a:gd name="connsiteX1484" fmla="*/ 745828 w 7251911"/>
              <a:gd name="connsiteY1484" fmla="*/ 3245349 h 6858000"/>
              <a:gd name="connsiteX1485" fmla="*/ 749584 w 7251911"/>
              <a:gd name="connsiteY1485" fmla="*/ 3239552 h 6858000"/>
              <a:gd name="connsiteX1486" fmla="*/ 794654 w 7251911"/>
              <a:gd name="connsiteY1486" fmla="*/ 3233757 h 6858000"/>
              <a:gd name="connsiteX1487" fmla="*/ 805922 w 7251911"/>
              <a:gd name="connsiteY1487" fmla="*/ 3227961 h 6858000"/>
              <a:gd name="connsiteX1488" fmla="*/ 839724 w 7251911"/>
              <a:gd name="connsiteY1488" fmla="*/ 3216370 h 6858000"/>
              <a:gd name="connsiteX1489" fmla="*/ 847236 w 7251911"/>
              <a:gd name="connsiteY1489" fmla="*/ 3219268 h 6858000"/>
              <a:gd name="connsiteX1490" fmla="*/ 854748 w 7251911"/>
              <a:gd name="connsiteY1490" fmla="*/ 3213472 h 6858000"/>
              <a:gd name="connsiteX1491" fmla="*/ 888550 w 7251911"/>
              <a:gd name="connsiteY1491" fmla="*/ 3198983 h 6858000"/>
              <a:gd name="connsiteX1492" fmla="*/ 914842 w 7251911"/>
              <a:gd name="connsiteY1492" fmla="*/ 3207677 h 6858000"/>
              <a:gd name="connsiteX1493" fmla="*/ 918598 w 7251911"/>
              <a:gd name="connsiteY1493" fmla="*/ 3204779 h 6858000"/>
              <a:gd name="connsiteX1494" fmla="*/ 944888 w 7251911"/>
              <a:gd name="connsiteY1494" fmla="*/ 3204779 h 6858000"/>
              <a:gd name="connsiteX1495" fmla="*/ 997470 w 7251911"/>
              <a:gd name="connsiteY1495" fmla="*/ 3213472 h 6858000"/>
              <a:gd name="connsiteX1496" fmla="*/ 1001226 w 7251911"/>
              <a:gd name="connsiteY1496" fmla="*/ 3207677 h 6858000"/>
              <a:gd name="connsiteX1497" fmla="*/ 1001750 w 7251911"/>
              <a:gd name="connsiteY1497" fmla="*/ 3200410 h 6858000"/>
              <a:gd name="connsiteX1498" fmla="*/ 979098 w 7251911"/>
              <a:gd name="connsiteY1498" fmla="*/ 3200410 h 6858000"/>
              <a:gd name="connsiteX1499" fmla="*/ 930272 w 7251911"/>
              <a:gd name="connsiteY1499" fmla="*/ 3200410 h 6858000"/>
              <a:gd name="connsiteX1500" fmla="*/ 907737 w 7251911"/>
              <a:gd name="connsiteY1500" fmla="*/ 3194613 h 6858000"/>
              <a:gd name="connsiteX1501" fmla="*/ 873934 w 7251911"/>
              <a:gd name="connsiteY1501" fmla="*/ 3194613 h 6858000"/>
              <a:gd name="connsiteX1502" fmla="*/ 858911 w 7251911"/>
              <a:gd name="connsiteY1502" fmla="*/ 3194613 h 6858000"/>
              <a:gd name="connsiteX1503" fmla="*/ 817596 w 7251911"/>
              <a:gd name="connsiteY1503" fmla="*/ 3197511 h 6858000"/>
              <a:gd name="connsiteX1504" fmla="*/ 802573 w 7251911"/>
              <a:gd name="connsiteY1504" fmla="*/ 3188817 h 6858000"/>
              <a:gd name="connsiteX1505" fmla="*/ 787550 w 7251911"/>
              <a:gd name="connsiteY1505" fmla="*/ 3188817 h 6858000"/>
              <a:gd name="connsiteX1506" fmla="*/ 783794 w 7251911"/>
              <a:gd name="connsiteY1506" fmla="*/ 3183022 h 6858000"/>
              <a:gd name="connsiteX1507" fmla="*/ 734968 w 7251911"/>
              <a:gd name="connsiteY1507" fmla="*/ 3183022 h 6858000"/>
              <a:gd name="connsiteX1508" fmla="*/ 734968 w 7251911"/>
              <a:gd name="connsiteY1508" fmla="*/ 3188817 h 6858000"/>
              <a:gd name="connsiteX1509" fmla="*/ 641071 w 7251911"/>
              <a:gd name="connsiteY1509" fmla="*/ 3188817 h 6858000"/>
              <a:gd name="connsiteX1510" fmla="*/ 618536 w 7251911"/>
              <a:gd name="connsiteY1510" fmla="*/ 3188817 h 6858000"/>
              <a:gd name="connsiteX1511" fmla="*/ 532151 w 7251911"/>
              <a:gd name="connsiteY1511" fmla="*/ 3183022 h 6858000"/>
              <a:gd name="connsiteX1512" fmla="*/ 532151 w 7251911"/>
              <a:gd name="connsiteY1512" fmla="*/ 3174328 h 6858000"/>
              <a:gd name="connsiteX1513" fmla="*/ 528396 w 7251911"/>
              <a:gd name="connsiteY1513" fmla="*/ 3171431 h 6858000"/>
              <a:gd name="connsiteX1514" fmla="*/ 520884 w 7251911"/>
              <a:gd name="connsiteY1514" fmla="*/ 3174328 h 6858000"/>
              <a:gd name="connsiteX1515" fmla="*/ 449522 w 7251911"/>
              <a:gd name="connsiteY1515" fmla="*/ 3174328 h 6858000"/>
              <a:gd name="connsiteX1516" fmla="*/ 434499 w 7251911"/>
              <a:gd name="connsiteY1516" fmla="*/ 3180124 h 6858000"/>
              <a:gd name="connsiteX1517" fmla="*/ 408208 w 7251911"/>
              <a:gd name="connsiteY1517" fmla="*/ 3180124 h 6858000"/>
              <a:gd name="connsiteX1518" fmla="*/ 381917 w 7251911"/>
              <a:gd name="connsiteY1518" fmla="*/ 3168532 h 6858000"/>
              <a:gd name="connsiteX1519" fmla="*/ 370650 w 7251911"/>
              <a:gd name="connsiteY1519" fmla="*/ 3165633 h 6858000"/>
              <a:gd name="connsiteX1520" fmla="*/ 355626 w 7251911"/>
              <a:gd name="connsiteY1520" fmla="*/ 3165633 h 6858000"/>
              <a:gd name="connsiteX1521" fmla="*/ 351870 w 7251911"/>
              <a:gd name="connsiteY1521" fmla="*/ 3162737 h 6858000"/>
              <a:gd name="connsiteX1522" fmla="*/ 355626 w 7251911"/>
              <a:gd name="connsiteY1522" fmla="*/ 3156941 h 6858000"/>
              <a:gd name="connsiteX1523" fmla="*/ 400696 w 7251911"/>
              <a:gd name="connsiteY1523" fmla="*/ 3151145 h 6858000"/>
              <a:gd name="connsiteX1524" fmla="*/ 411964 w 7251911"/>
              <a:gd name="connsiteY1524" fmla="*/ 3145350 h 6858000"/>
              <a:gd name="connsiteX1525" fmla="*/ 445766 w 7251911"/>
              <a:gd name="connsiteY1525" fmla="*/ 3133758 h 6858000"/>
              <a:gd name="connsiteX1526" fmla="*/ 453278 w 7251911"/>
              <a:gd name="connsiteY1526" fmla="*/ 3136656 h 6858000"/>
              <a:gd name="connsiteX1527" fmla="*/ 460790 w 7251911"/>
              <a:gd name="connsiteY1527" fmla="*/ 3130860 h 6858000"/>
              <a:gd name="connsiteX1528" fmla="*/ 494592 w 7251911"/>
              <a:gd name="connsiteY1528" fmla="*/ 3116370 h 6858000"/>
              <a:gd name="connsiteX1529" fmla="*/ 520884 w 7251911"/>
              <a:gd name="connsiteY1529" fmla="*/ 3125065 h 6858000"/>
              <a:gd name="connsiteX1530" fmla="*/ 524640 w 7251911"/>
              <a:gd name="connsiteY1530" fmla="*/ 3122167 h 6858000"/>
              <a:gd name="connsiteX1531" fmla="*/ 550930 w 7251911"/>
              <a:gd name="connsiteY1531" fmla="*/ 3122167 h 6858000"/>
              <a:gd name="connsiteX1532" fmla="*/ 603512 w 7251911"/>
              <a:gd name="connsiteY1532" fmla="*/ 3130860 h 6858000"/>
              <a:gd name="connsiteX1533" fmla="*/ 607268 w 7251911"/>
              <a:gd name="connsiteY1533" fmla="*/ 3125065 h 6858000"/>
              <a:gd name="connsiteX1534" fmla="*/ 608207 w 7251911"/>
              <a:gd name="connsiteY1534" fmla="*/ 3112024 h 6858000"/>
              <a:gd name="connsiteX1535" fmla="*/ 611549 w 7251911"/>
              <a:gd name="connsiteY1535" fmla="*/ 3105395 h 6858000"/>
              <a:gd name="connsiteX1536" fmla="*/ 549443 w 7251911"/>
              <a:gd name="connsiteY1536" fmla="*/ 3100561 h 6858000"/>
              <a:gd name="connsiteX1537" fmla="*/ 528832 w 7251911"/>
              <a:gd name="connsiteY1537" fmla="*/ 3095542 h 6858000"/>
              <a:gd name="connsiteX1538" fmla="*/ 541058 w 7251911"/>
              <a:gd name="connsiteY1538" fmla="*/ 3081377 h 6858000"/>
              <a:gd name="connsiteX1539" fmla="*/ 549658 w 7251911"/>
              <a:gd name="connsiteY1539" fmla="*/ 3070190 h 6858000"/>
              <a:gd name="connsiteX1540" fmla="*/ 530704 w 7251911"/>
              <a:gd name="connsiteY1540" fmla="*/ 3062437 h 6858000"/>
              <a:gd name="connsiteX1541" fmla="*/ 512991 w 7251911"/>
              <a:gd name="connsiteY1541" fmla="*/ 3064643 h 6858000"/>
              <a:gd name="connsiteX1542" fmla="*/ 466126 w 7251911"/>
              <a:gd name="connsiteY1542" fmla="*/ 3041400 h 6858000"/>
              <a:gd name="connsiteX1543" fmla="*/ 467736 w 7251911"/>
              <a:gd name="connsiteY1543" fmla="*/ 3022235 h 6858000"/>
              <a:gd name="connsiteX1544" fmla="*/ 448938 w 7251911"/>
              <a:gd name="connsiteY1544" fmla="*/ 3015726 h 6858000"/>
              <a:gd name="connsiteX1545" fmla="*/ 423293 w 7251911"/>
              <a:gd name="connsiteY1545" fmla="*/ 3050529 h 6858000"/>
              <a:gd name="connsiteX1546" fmla="*/ 390204 w 7251911"/>
              <a:gd name="connsiteY1546" fmla="*/ 3025570 h 6858000"/>
              <a:gd name="connsiteX1547" fmla="*/ 399019 w 7251911"/>
              <a:gd name="connsiteY1547" fmla="*/ 2984014 h 6858000"/>
              <a:gd name="connsiteX1548" fmla="*/ 448532 w 7251911"/>
              <a:gd name="connsiteY1548" fmla="*/ 2980375 h 6858000"/>
              <a:gd name="connsiteX1549" fmla="*/ 515030 w 7251911"/>
              <a:gd name="connsiteY1549" fmla="*/ 2984736 h 6858000"/>
              <a:gd name="connsiteX1550" fmla="*/ 560297 w 7251911"/>
              <a:gd name="connsiteY1550" fmla="*/ 2979098 h 6858000"/>
              <a:gd name="connsiteX1551" fmla="*/ 743892 w 7251911"/>
              <a:gd name="connsiteY1551" fmla="*/ 2992896 h 6858000"/>
              <a:gd name="connsiteX1552" fmla="*/ 784292 w 7251911"/>
              <a:gd name="connsiteY1552" fmla="*/ 2980278 h 6858000"/>
              <a:gd name="connsiteX1553" fmla="*/ 787297 w 7251911"/>
              <a:gd name="connsiteY1553" fmla="*/ 2972317 h 6858000"/>
              <a:gd name="connsiteX1554" fmla="*/ 799726 w 7251911"/>
              <a:gd name="connsiteY1554" fmla="*/ 2975827 h 6858000"/>
              <a:gd name="connsiteX1555" fmla="*/ 806406 w 7251911"/>
              <a:gd name="connsiteY1555" fmla="*/ 2981316 h 6858000"/>
              <a:gd name="connsiteX1556" fmla="*/ 830644 w 7251911"/>
              <a:gd name="connsiteY1556" fmla="*/ 2983355 h 6858000"/>
              <a:gd name="connsiteX1557" fmla="*/ 821375 w 7251911"/>
              <a:gd name="connsiteY1557" fmla="*/ 2973130 h 6858000"/>
              <a:gd name="connsiteX1558" fmla="*/ 819097 w 7251911"/>
              <a:gd name="connsiteY1558" fmla="*/ 2970885 h 6858000"/>
              <a:gd name="connsiteX1559" fmla="*/ 816044 w 7251911"/>
              <a:gd name="connsiteY1559" fmla="*/ 2962415 h 6858000"/>
              <a:gd name="connsiteX1560" fmla="*/ 829665 w 7251911"/>
              <a:gd name="connsiteY1560" fmla="*/ 2959454 h 6858000"/>
              <a:gd name="connsiteX1561" fmla="*/ 863414 w 7251911"/>
              <a:gd name="connsiteY1561" fmla="*/ 2957621 h 6858000"/>
              <a:gd name="connsiteX1562" fmla="*/ 886164 w 7251911"/>
              <a:gd name="connsiteY1562" fmla="*/ 2942694 h 6858000"/>
              <a:gd name="connsiteX1563" fmla="*/ 874743 w 7251911"/>
              <a:gd name="connsiteY1563" fmla="*/ 2936279 h 6858000"/>
              <a:gd name="connsiteX1564" fmla="*/ 859724 w 7251911"/>
              <a:gd name="connsiteY1564" fmla="*/ 2936279 h 6858000"/>
              <a:gd name="connsiteX1565" fmla="*/ 859724 w 7251911"/>
              <a:gd name="connsiteY1565" fmla="*/ 2928686 h 6858000"/>
              <a:gd name="connsiteX1566" fmla="*/ 859724 w 7251911"/>
              <a:gd name="connsiteY1566" fmla="*/ 2924889 h 6858000"/>
              <a:gd name="connsiteX1567" fmla="*/ 878263 w 7251911"/>
              <a:gd name="connsiteY1567" fmla="*/ 2924119 h 6858000"/>
              <a:gd name="connsiteX1568" fmla="*/ 890557 w 7251911"/>
              <a:gd name="connsiteY1568" fmla="*/ 2920245 h 6858000"/>
              <a:gd name="connsiteX1569" fmla="*/ 884413 w 7251911"/>
              <a:gd name="connsiteY1569" fmla="*/ 2913599 h 6858000"/>
              <a:gd name="connsiteX1570" fmla="*/ 855572 w 7251911"/>
              <a:gd name="connsiteY1570" fmla="*/ 2910712 h 6858000"/>
              <a:gd name="connsiteX1571" fmla="*/ 740182 w 7251911"/>
              <a:gd name="connsiteY1571" fmla="*/ 2914969 h 6858000"/>
              <a:gd name="connsiteX1572" fmla="*/ 700974 w 7251911"/>
              <a:gd name="connsiteY1572" fmla="*/ 2921117 h 6858000"/>
              <a:gd name="connsiteX1573" fmla="*/ 684609 w 7251911"/>
              <a:gd name="connsiteY1573" fmla="*/ 2918098 h 6858000"/>
              <a:gd name="connsiteX1574" fmla="*/ 654730 w 7251911"/>
              <a:gd name="connsiteY1574" fmla="*/ 2902855 h 6858000"/>
              <a:gd name="connsiteX1575" fmla="*/ 602163 w 7251911"/>
              <a:gd name="connsiteY1575" fmla="*/ 2898023 h 6858000"/>
              <a:gd name="connsiteX1576" fmla="*/ 580001 w 7251911"/>
              <a:gd name="connsiteY1576" fmla="*/ 2880555 h 6858000"/>
              <a:gd name="connsiteX1577" fmla="*/ 581194 w 7251911"/>
              <a:gd name="connsiteY1577" fmla="*/ 2874084 h 6858000"/>
              <a:gd name="connsiteX1578" fmla="*/ 564053 w 7251911"/>
              <a:gd name="connsiteY1578" fmla="*/ 2864840 h 6858000"/>
              <a:gd name="connsiteX1579" fmla="*/ 557421 w 7251911"/>
              <a:gd name="connsiteY1579" fmla="*/ 2875781 h 6858000"/>
              <a:gd name="connsiteX1580" fmla="*/ 545040 w 7251911"/>
              <a:gd name="connsiteY1580" fmla="*/ 2888702 h 6858000"/>
              <a:gd name="connsiteX1581" fmla="*/ 512572 w 7251911"/>
              <a:gd name="connsiteY1581" fmla="*/ 2868724 h 6858000"/>
              <a:gd name="connsiteX1582" fmla="*/ 511332 w 7251911"/>
              <a:gd name="connsiteY1582" fmla="*/ 2858764 h 6858000"/>
              <a:gd name="connsiteX1583" fmla="*/ 502111 w 7251911"/>
              <a:gd name="connsiteY1583" fmla="*/ 2864969 h 6858000"/>
              <a:gd name="connsiteX1584" fmla="*/ 476371 w 7251911"/>
              <a:gd name="connsiteY1584" fmla="*/ 2866911 h 6858000"/>
              <a:gd name="connsiteX1585" fmla="*/ 431009 w 7251911"/>
              <a:gd name="connsiteY1585" fmla="*/ 2839689 h 6858000"/>
              <a:gd name="connsiteX1586" fmla="*/ 390465 w 7251911"/>
              <a:gd name="connsiteY1586" fmla="*/ 2803016 h 6858000"/>
              <a:gd name="connsiteX1587" fmla="*/ 372704 w 7251911"/>
              <a:gd name="connsiteY1587" fmla="*/ 2788792 h 6858000"/>
              <a:gd name="connsiteX1588" fmla="*/ 277006 w 7251911"/>
              <a:gd name="connsiteY1588" fmla="*/ 2742553 h 6858000"/>
              <a:gd name="connsiteX1589" fmla="*/ 270899 w 7251911"/>
              <a:gd name="connsiteY1589" fmla="*/ 2725613 h 6858000"/>
              <a:gd name="connsiteX1590" fmla="*/ 292703 w 7251911"/>
              <a:gd name="connsiteY1590" fmla="*/ 2724161 h 6858000"/>
              <a:gd name="connsiteX1591" fmla="*/ 328129 w 7251911"/>
              <a:gd name="connsiteY1591" fmla="*/ 2719748 h 6858000"/>
              <a:gd name="connsiteX1592" fmla="*/ 374278 w 7251911"/>
              <a:gd name="connsiteY1592" fmla="*/ 2705150 h 6858000"/>
              <a:gd name="connsiteX1593" fmla="*/ 415704 w 7251911"/>
              <a:gd name="connsiteY1593" fmla="*/ 2732863 h 6858000"/>
              <a:gd name="connsiteX1594" fmla="*/ 413319 w 7251911"/>
              <a:gd name="connsiteY1594" fmla="*/ 2745803 h 6858000"/>
              <a:gd name="connsiteX1595" fmla="*/ 411661 w 7251911"/>
              <a:gd name="connsiteY1595" fmla="*/ 2748539 h 6858000"/>
              <a:gd name="connsiteX1596" fmla="*/ 415442 w 7251911"/>
              <a:gd name="connsiteY1596" fmla="*/ 2746803 h 6858000"/>
              <a:gd name="connsiteX1597" fmla="*/ 437246 w 7251911"/>
              <a:gd name="connsiteY1597" fmla="*/ 2745351 h 6858000"/>
              <a:gd name="connsiteX1598" fmla="*/ 495621 w 7251911"/>
              <a:gd name="connsiteY1598" fmla="*/ 2716587 h 6858000"/>
              <a:gd name="connsiteX1599" fmla="*/ 527684 w 7251911"/>
              <a:gd name="connsiteY1599" fmla="*/ 2701214 h 6858000"/>
              <a:gd name="connsiteX1600" fmla="*/ 559066 w 7251911"/>
              <a:gd name="connsiteY1600" fmla="*/ 2712478 h 6858000"/>
              <a:gd name="connsiteX1601" fmla="*/ 665332 w 7251911"/>
              <a:gd name="connsiteY1601" fmla="*/ 2747286 h 6858000"/>
              <a:gd name="connsiteX1602" fmla="*/ 692683 w 7251911"/>
              <a:gd name="connsiteY1602" fmla="*/ 2726179 h 6858000"/>
              <a:gd name="connsiteX1603" fmla="*/ 707294 w 7251911"/>
              <a:gd name="connsiteY1603" fmla="*/ 2699072 h 6858000"/>
              <a:gd name="connsiteX1604" fmla="*/ 751571 w 7251911"/>
              <a:gd name="connsiteY1604" fmla="*/ 2717580 h 6858000"/>
              <a:gd name="connsiteX1605" fmla="*/ 807764 w 7251911"/>
              <a:gd name="connsiteY1605" fmla="*/ 2719431 h 6858000"/>
              <a:gd name="connsiteX1606" fmla="*/ 811855 w 7251911"/>
              <a:gd name="connsiteY1606" fmla="*/ 2720185 h 6858000"/>
              <a:gd name="connsiteX1607" fmla="*/ 837178 w 7251911"/>
              <a:gd name="connsiteY1607" fmla="*/ 2704862 h 6858000"/>
              <a:gd name="connsiteX1608" fmla="*/ 837582 w 7251911"/>
              <a:gd name="connsiteY1608" fmla="*/ 2703771 h 6858000"/>
              <a:gd name="connsiteX1609" fmla="*/ 824677 w 7251911"/>
              <a:gd name="connsiteY1609" fmla="*/ 2704671 h 6858000"/>
              <a:gd name="connsiteX1610" fmla="*/ 805904 w 7251911"/>
              <a:gd name="connsiteY1610" fmla="*/ 2693281 h 6858000"/>
              <a:gd name="connsiteX1611" fmla="*/ 817168 w 7251911"/>
              <a:gd name="connsiteY1611" fmla="*/ 2678096 h 6858000"/>
              <a:gd name="connsiteX1612" fmla="*/ 845555 w 7251911"/>
              <a:gd name="connsiteY1612" fmla="*/ 2672878 h 6858000"/>
              <a:gd name="connsiteX1613" fmla="*/ 845635 w 7251911"/>
              <a:gd name="connsiteY1613" fmla="*/ 2670462 h 6858000"/>
              <a:gd name="connsiteX1614" fmla="*/ 858326 w 7251911"/>
              <a:gd name="connsiteY1614" fmla="*/ 2660031 h 6858000"/>
              <a:gd name="connsiteX1615" fmla="*/ 866198 w 7251911"/>
              <a:gd name="connsiteY1615" fmla="*/ 2659050 h 6858000"/>
              <a:gd name="connsiteX1616" fmla="*/ 877506 w 7251911"/>
              <a:gd name="connsiteY1616" fmla="*/ 2667599 h 6858000"/>
              <a:gd name="connsiteX1617" fmla="*/ 895270 w 7251911"/>
              <a:gd name="connsiteY1617" fmla="*/ 2670502 h 6858000"/>
              <a:gd name="connsiteX1618" fmla="*/ 899160 w 7251911"/>
              <a:gd name="connsiteY1618" fmla="*/ 2670502 h 6858000"/>
              <a:gd name="connsiteX1619" fmla="*/ 903288 w 7251911"/>
              <a:gd name="connsiteY1619" fmla="*/ 2662155 h 6858000"/>
              <a:gd name="connsiteX1620" fmla="*/ 896017 w 7251911"/>
              <a:gd name="connsiteY1620" fmla="*/ 2659114 h 6858000"/>
              <a:gd name="connsiteX1621" fmla="*/ 888508 w 7251911"/>
              <a:gd name="connsiteY1621" fmla="*/ 2651520 h 6858000"/>
              <a:gd name="connsiteX1622" fmla="*/ 899772 w 7251911"/>
              <a:gd name="connsiteY1622" fmla="*/ 2643928 h 6858000"/>
              <a:gd name="connsiteX1623" fmla="*/ 911338 w 7251911"/>
              <a:gd name="connsiteY1623" fmla="*/ 2645876 h 6858000"/>
              <a:gd name="connsiteX1624" fmla="*/ 912290 w 7251911"/>
              <a:gd name="connsiteY1624" fmla="*/ 2643951 h 6858000"/>
              <a:gd name="connsiteX1625" fmla="*/ 919330 w 7251911"/>
              <a:gd name="connsiteY1625" fmla="*/ 2628290 h 6858000"/>
              <a:gd name="connsiteX1626" fmla="*/ 926609 w 7251911"/>
              <a:gd name="connsiteY1626" fmla="*/ 2624945 h 6858000"/>
              <a:gd name="connsiteX1627" fmla="*/ 922300 w 7251911"/>
              <a:gd name="connsiteY1627" fmla="*/ 2624945 h 6858000"/>
              <a:gd name="connsiteX1628" fmla="*/ 911036 w 7251911"/>
              <a:gd name="connsiteY1628" fmla="*/ 2594574 h 6858000"/>
              <a:gd name="connsiteX1629" fmla="*/ 911036 w 7251911"/>
              <a:gd name="connsiteY1629" fmla="*/ 2586981 h 6858000"/>
              <a:gd name="connsiteX1630" fmla="*/ 922300 w 7251911"/>
              <a:gd name="connsiteY1630" fmla="*/ 2583184 h 6858000"/>
              <a:gd name="connsiteX1631" fmla="*/ 941074 w 7251911"/>
              <a:gd name="connsiteY1631" fmla="*/ 2584608 h 6858000"/>
              <a:gd name="connsiteX1632" fmla="*/ 959400 w 7251911"/>
              <a:gd name="connsiteY1632" fmla="*/ 2583218 h 6858000"/>
              <a:gd name="connsiteX1633" fmla="*/ 951979 w 7251911"/>
              <a:gd name="connsiteY1633" fmla="*/ 2582360 h 6858000"/>
              <a:gd name="connsiteX1634" fmla="*/ 941157 w 7251911"/>
              <a:gd name="connsiteY1634" fmla="*/ 2571796 h 6858000"/>
              <a:gd name="connsiteX1635" fmla="*/ 922300 w 7251911"/>
              <a:gd name="connsiteY1635" fmla="*/ 2571796 h 6858000"/>
              <a:gd name="connsiteX1636" fmla="*/ 884753 w 7251911"/>
              <a:gd name="connsiteY1636" fmla="*/ 2571796 h 6858000"/>
              <a:gd name="connsiteX1637" fmla="*/ 865979 w 7251911"/>
              <a:gd name="connsiteY1637" fmla="*/ 2571796 h 6858000"/>
              <a:gd name="connsiteX1638" fmla="*/ 838594 w 7251911"/>
              <a:gd name="connsiteY1638" fmla="*/ 2554489 h 6858000"/>
              <a:gd name="connsiteX1639" fmla="*/ 829480 w 7251911"/>
              <a:gd name="connsiteY1639" fmla="*/ 2561480 h 6858000"/>
              <a:gd name="connsiteX1640" fmla="*/ 788178 w 7251911"/>
              <a:gd name="connsiteY1640" fmla="*/ 2557683 h 6858000"/>
              <a:gd name="connsiteX1641" fmla="*/ 780669 w 7251911"/>
              <a:gd name="connsiteY1641" fmla="*/ 2546294 h 6858000"/>
              <a:gd name="connsiteX1642" fmla="*/ 716839 w 7251911"/>
              <a:gd name="connsiteY1642" fmla="*/ 2565276 h 6858000"/>
              <a:gd name="connsiteX1643" fmla="*/ 675537 w 7251911"/>
              <a:gd name="connsiteY1643" fmla="*/ 2565276 h 6858000"/>
              <a:gd name="connsiteX1644" fmla="*/ 581669 w 7251911"/>
              <a:gd name="connsiteY1644" fmla="*/ 2569073 h 6858000"/>
              <a:gd name="connsiteX1645" fmla="*/ 555386 w 7251911"/>
              <a:gd name="connsiteY1645" fmla="*/ 2572869 h 6858000"/>
              <a:gd name="connsiteX1646" fmla="*/ 525348 w 7251911"/>
              <a:gd name="connsiteY1646" fmla="*/ 2569073 h 6858000"/>
              <a:gd name="connsiteX1647" fmla="*/ 491555 w 7251911"/>
              <a:gd name="connsiteY1647" fmla="*/ 2569073 h 6858000"/>
              <a:gd name="connsiteX1648" fmla="*/ 487801 w 7251911"/>
              <a:gd name="connsiteY1648" fmla="*/ 2546294 h 6858000"/>
              <a:gd name="connsiteX1649" fmla="*/ 442744 w 7251911"/>
              <a:gd name="connsiteY1649" fmla="*/ 2534905 h 6858000"/>
              <a:gd name="connsiteX1650" fmla="*/ 431480 w 7251911"/>
              <a:gd name="connsiteY1650" fmla="*/ 2538701 h 6858000"/>
              <a:gd name="connsiteX1651" fmla="*/ 423970 w 7251911"/>
              <a:gd name="connsiteY1651" fmla="*/ 2527311 h 6858000"/>
              <a:gd name="connsiteX1652" fmla="*/ 431480 w 7251911"/>
              <a:gd name="connsiteY1652" fmla="*/ 2515922 h 6858000"/>
              <a:gd name="connsiteX1653" fmla="*/ 461517 w 7251911"/>
              <a:gd name="connsiteY1653" fmla="*/ 2519719 h 6858000"/>
              <a:gd name="connsiteX1654" fmla="*/ 495310 w 7251911"/>
              <a:gd name="connsiteY1654" fmla="*/ 2512125 h 6858000"/>
              <a:gd name="connsiteX1655" fmla="*/ 506574 w 7251911"/>
              <a:gd name="connsiteY1655" fmla="*/ 2489347 h 6858000"/>
              <a:gd name="connsiteX1656" fmla="*/ 525348 w 7251911"/>
              <a:gd name="connsiteY1656" fmla="*/ 2481754 h 6858000"/>
              <a:gd name="connsiteX1657" fmla="*/ 570404 w 7251911"/>
              <a:gd name="connsiteY1657" fmla="*/ 2496940 h 6858000"/>
              <a:gd name="connsiteX1658" fmla="*/ 589178 w 7251911"/>
              <a:gd name="connsiteY1658" fmla="*/ 2496940 h 6858000"/>
              <a:gd name="connsiteX1659" fmla="*/ 596688 w 7251911"/>
              <a:gd name="connsiteY1659" fmla="*/ 2485550 h 6858000"/>
              <a:gd name="connsiteX1660" fmla="*/ 592933 w 7251911"/>
              <a:gd name="connsiteY1660" fmla="*/ 2466568 h 6858000"/>
              <a:gd name="connsiteX1661" fmla="*/ 570404 w 7251911"/>
              <a:gd name="connsiteY1661" fmla="*/ 2451382 h 6858000"/>
              <a:gd name="connsiteX1662" fmla="*/ 566650 w 7251911"/>
              <a:gd name="connsiteY1662" fmla="*/ 2443790 h 6858000"/>
              <a:gd name="connsiteX1663" fmla="*/ 574159 w 7251911"/>
              <a:gd name="connsiteY1663" fmla="*/ 2439993 h 6858000"/>
              <a:gd name="connsiteX1664" fmla="*/ 611706 w 7251911"/>
              <a:gd name="connsiteY1664" fmla="*/ 2443790 h 6858000"/>
              <a:gd name="connsiteX1665" fmla="*/ 615461 w 7251911"/>
              <a:gd name="connsiteY1665" fmla="*/ 2443790 h 6858000"/>
              <a:gd name="connsiteX1666" fmla="*/ 615461 w 7251911"/>
              <a:gd name="connsiteY1666" fmla="*/ 2436196 h 6858000"/>
              <a:gd name="connsiteX1667" fmla="*/ 619216 w 7251911"/>
              <a:gd name="connsiteY1667" fmla="*/ 2424807 h 6858000"/>
              <a:gd name="connsiteX1668" fmla="*/ 645499 w 7251911"/>
              <a:gd name="connsiteY1668" fmla="*/ 2424807 h 6858000"/>
              <a:gd name="connsiteX1669" fmla="*/ 611706 w 7251911"/>
              <a:gd name="connsiteY1669" fmla="*/ 2413418 h 6858000"/>
              <a:gd name="connsiteX1670" fmla="*/ 607952 w 7251911"/>
              <a:gd name="connsiteY1670" fmla="*/ 2402028 h 6858000"/>
              <a:gd name="connsiteX1671" fmla="*/ 596688 w 7251911"/>
              <a:gd name="connsiteY1671" fmla="*/ 2379249 h 6858000"/>
              <a:gd name="connsiteX1672" fmla="*/ 581669 w 7251911"/>
              <a:gd name="connsiteY1672" fmla="*/ 2379249 h 6858000"/>
              <a:gd name="connsiteX1673" fmla="*/ 581669 w 7251911"/>
              <a:gd name="connsiteY1673" fmla="*/ 2371657 h 6858000"/>
              <a:gd name="connsiteX1674" fmla="*/ 581669 w 7251911"/>
              <a:gd name="connsiteY1674" fmla="*/ 2367860 h 6858000"/>
              <a:gd name="connsiteX1675" fmla="*/ 653008 w 7251911"/>
              <a:gd name="connsiteY1675" fmla="*/ 2352674 h 6858000"/>
              <a:gd name="connsiteX1676" fmla="*/ 698065 w 7251911"/>
              <a:gd name="connsiteY1676" fmla="*/ 2333691 h 6858000"/>
              <a:gd name="connsiteX1677" fmla="*/ 705575 w 7251911"/>
              <a:gd name="connsiteY1677" fmla="*/ 2326099 h 6858000"/>
              <a:gd name="connsiteX1678" fmla="*/ 694310 w 7251911"/>
              <a:gd name="connsiteY1678" fmla="*/ 2318505 h 6858000"/>
              <a:gd name="connsiteX1679" fmla="*/ 660518 w 7251911"/>
              <a:gd name="connsiteY1679" fmla="*/ 2318505 h 6858000"/>
              <a:gd name="connsiteX1680" fmla="*/ 653008 w 7251911"/>
              <a:gd name="connsiteY1680" fmla="*/ 2314709 h 6858000"/>
              <a:gd name="connsiteX1681" fmla="*/ 656763 w 7251911"/>
              <a:gd name="connsiteY1681" fmla="*/ 2307116 h 6858000"/>
              <a:gd name="connsiteX1682" fmla="*/ 679291 w 7251911"/>
              <a:gd name="connsiteY1682" fmla="*/ 2299523 h 6858000"/>
              <a:gd name="connsiteX1683" fmla="*/ 713084 w 7251911"/>
              <a:gd name="connsiteY1683" fmla="*/ 2299523 h 6858000"/>
              <a:gd name="connsiteX1684" fmla="*/ 716839 w 7251911"/>
              <a:gd name="connsiteY1684" fmla="*/ 2284337 h 6858000"/>
              <a:gd name="connsiteX1685" fmla="*/ 716839 w 7251911"/>
              <a:gd name="connsiteY1685" fmla="*/ 2276745 h 6858000"/>
              <a:gd name="connsiteX1686" fmla="*/ 660518 w 7251911"/>
              <a:gd name="connsiteY1686" fmla="*/ 2253965 h 6858000"/>
              <a:gd name="connsiteX1687" fmla="*/ 529103 w 7251911"/>
              <a:gd name="connsiteY1687" fmla="*/ 2261559 h 6858000"/>
              <a:gd name="connsiteX1688" fmla="*/ 510329 w 7251911"/>
              <a:gd name="connsiteY1688" fmla="*/ 2253965 h 6858000"/>
              <a:gd name="connsiteX1689" fmla="*/ 529103 w 7251911"/>
              <a:gd name="connsiteY1689" fmla="*/ 2246373 h 6858000"/>
              <a:gd name="connsiteX1690" fmla="*/ 574159 w 7251911"/>
              <a:gd name="connsiteY1690" fmla="*/ 2238780 h 6858000"/>
              <a:gd name="connsiteX1691" fmla="*/ 622971 w 7251911"/>
              <a:gd name="connsiteY1691" fmla="*/ 2238780 h 6858000"/>
              <a:gd name="connsiteX1692" fmla="*/ 698065 w 7251911"/>
              <a:gd name="connsiteY1692" fmla="*/ 2234983 h 6858000"/>
              <a:gd name="connsiteX1693" fmla="*/ 746401 w 7251911"/>
              <a:gd name="connsiteY1693" fmla="*/ 2225737 h 6858000"/>
              <a:gd name="connsiteX1694" fmla="*/ 750522 w 7251911"/>
              <a:gd name="connsiteY1694" fmla="*/ 2221571 h 6858000"/>
              <a:gd name="connsiteX1695" fmla="*/ 760847 w 7251911"/>
              <a:gd name="connsiteY1695" fmla="*/ 2222520 h 6858000"/>
              <a:gd name="connsiteX1696" fmla="*/ 763218 w 7251911"/>
              <a:gd name="connsiteY1696" fmla="*/ 2222520 h 6858000"/>
              <a:gd name="connsiteX1697" fmla="*/ 767528 w 7251911"/>
              <a:gd name="connsiteY1697" fmla="*/ 2221695 h 6858000"/>
              <a:gd name="connsiteX1698" fmla="*/ 798387 w 7251911"/>
              <a:gd name="connsiteY1698" fmla="*/ 2207222 h 6858000"/>
              <a:gd name="connsiteX1699" fmla="*/ 803740 w 7251911"/>
              <a:gd name="connsiteY1699" fmla="*/ 2202993 h 6858000"/>
              <a:gd name="connsiteX1700" fmla="*/ 794171 w 7251911"/>
              <a:gd name="connsiteY1700" fmla="*/ 2202114 h 6858000"/>
              <a:gd name="connsiteX1701" fmla="*/ 775866 w 7251911"/>
              <a:gd name="connsiteY1701" fmla="*/ 2203538 h 6858000"/>
              <a:gd name="connsiteX1702" fmla="*/ 764602 w 7251911"/>
              <a:gd name="connsiteY1702" fmla="*/ 2192148 h 6858000"/>
              <a:gd name="connsiteX1703" fmla="*/ 775866 w 7251911"/>
              <a:gd name="connsiteY1703" fmla="*/ 2180759 h 6858000"/>
              <a:gd name="connsiteX1704" fmla="*/ 836736 w 7251911"/>
              <a:gd name="connsiteY1704" fmla="*/ 2180759 h 6858000"/>
              <a:gd name="connsiteX1705" fmla="*/ 846078 w 7251911"/>
              <a:gd name="connsiteY1705" fmla="*/ 2176627 h 6858000"/>
              <a:gd name="connsiteX1706" fmla="*/ 831249 w 7251911"/>
              <a:gd name="connsiteY1706" fmla="*/ 2172217 h 6858000"/>
              <a:gd name="connsiteX1707" fmla="*/ 821984 w 7251911"/>
              <a:gd name="connsiteY1707" fmla="*/ 2162851 h 6858000"/>
              <a:gd name="connsiteX1708" fmla="*/ 675537 w 7251911"/>
              <a:gd name="connsiteY1708" fmla="*/ 2162851 h 6858000"/>
              <a:gd name="connsiteX1709" fmla="*/ 619216 w 7251911"/>
              <a:gd name="connsiteY1709" fmla="*/ 2124886 h 6858000"/>
              <a:gd name="connsiteX1710" fmla="*/ 619216 w 7251911"/>
              <a:gd name="connsiteY1710" fmla="*/ 2117293 h 6858000"/>
              <a:gd name="connsiteX1711" fmla="*/ 634235 w 7251911"/>
              <a:gd name="connsiteY1711" fmla="*/ 2086922 h 6858000"/>
              <a:gd name="connsiteX1712" fmla="*/ 656763 w 7251911"/>
              <a:gd name="connsiteY1712" fmla="*/ 2064143 h 6858000"/>
              <a:gd name="connsiteX1713" fmla="*/ 690556 w 7251911"/>
              <a:gd name="connsiteY1713" fmla="*/ 2018585 h 6858000"/>
              <a:gd name="connsiteX1714" fmla="*/ 731858 w 7251911"/>
              <a:gd name="connsiteY1714" fmla="*/ 1954045 h 6858000"/>
              <a:gd name="connsiteX1715" fmla="*/ 746876 w 7251911"/>
              <a:gd name="connsiteY1715" fmla="*/ 1950249 h 6858000"/>
              <a:gd name="connsiteX1716" fmla="*/ 788178 w 7251911"/>
              <a:gd name="connsiteY1716" fmla="*/ 1942656 h 6858000"/>
              <a:gd name="connsiteX1717" fmla="*/ 796888 w 7251911"/>
              <a:gd name="connsiteY1717" fmla="*/ 1940454 h 6858000"/>
              <a:gd name="connsiteX1718" fmla="*/ 786257 w 7251911"/>
              <a:gd name="connsiteY1718" fmla="*/ 1939319 h 6858000"/>
              <a:gd name="connsiteX1719" fmla="*/ 767478 w 7251911"/>
              <a:gd name="connsiteY1719" fmla="*/ 1940553 h 6858000"/>
              <a:gd name="connsiteX1720" fmla="*/ 624755 w 7251911"/>
              <a:gd name="connsiteY1720" fmla="*/ 1940553 h 6858000"/>
              <a:gd name="connsiteX1721" fmla="*/ 534615 w 7251911"/>
              <a:gd name="connsiteY1721" fmla="*/ 1939319 h 6858000"/>
              <a:gd name="connsiteX1722" fmla="*/ 515835 w 7251911"/>
              <a:gd name="connsiteY1722" fmla="*/ 1935617 h 6858000"/>
              <a:gd name="connsiteX1723" fmla="*/ 549638 w 7251911"/>
              <a:gd name="connsiteY1723" fmla="*/ 1933149 h 6858000"/>
              <a:gd name="connsiteX1724" fmla="*/ 594708 w 7251911"/>
              <a:gd name="connsiteY1724" fmla="*/ 1933149 h 6858000"/>
              <a:gd name="connsiteX1725" fmla="*/ 613488 w 7251911"/>
              <a:gd name="connsiteY1725" fmla="*/ 1928213 h 6858000"/>
              <a:gd name="connsiteX1726" fmla="*/ 624755 w 7251911"/>
              <a:gd name="connsiteY1726" fmla="*/ 1925745 h 6858000"/>
              <a:gd name="connsiteX1727" fmla="*/ 692361 w 7251911"/>
              <a:gd name="connsiteY1727" fmla="*/ 1925745 h 6858000"/>
              <a:gd name="connsiteX1728" fmla="*/ 703628 w 7251911"/>
              <a:gd name="connsiteY1728" fmla="*/ 1925745 h 6858000"/>
              <a:gd name="connsiteX1729" fmla="*/ 707384 w 7251911"/>
              <a:gd name="connsiteY1729" fmla="*/ 1923277 h 6858000"/>
              <a:gd name="connsiteX1730" fmla="*/ 707384 w 7251911"/>
              <a:gd name="connsiteY1730" fmla="*/ 1922043 h 6858000"/>
              <a:gd name="connsiteX1731" fmla="*/ 703628 w 7251911"/>
              <a:gd name="connsiteY1731" fmla="*/ 1922043 h 6858000"/>
              <a:gd name="connsiteX1732" fmla="*/ 624755 w 7251911"/>
              <a:gd name="connsiteY1732" fmla="*/ 1919575 h 6858000"/>
              <a:gd name="connsiteX1733" fmla="*/ 572173 w 7251911"/>
              <a:gd name="connsiteY1733" fmla="*/ 1917107 h 6858000"/>
              <a:gd name="connsiteX1734" fmla="*/ 564661 w 7251911"/>
              <a:gd name="connsiteY1734" fmla="*/ 1915873 h 6858000"/>
              <a:gd name="connsiteX1735" fmla="*/ 500812 w 7251911"/>
              <a:gd name="connsiteY1735" fmla="*/ 1918341 h 6858000"/>
              <a:gd name="connsiteX1736" fmla="*/ 470765 w 7251911"/>
              <a:gd name="connsiteY1736" fmla="*/ 1919575 h 6858000"/>
              <a:gd name="connsiteX1737" fmla="*/ 451986 w 7251911"/>
              <a:gd name="connsiteY1737" fmla="*/ 1915873 h 6858000"/>
              <a:gd name="connsiteX1738" fmla="*/ 459497 w 7251911"/>
              <a:gd name="connsiteY1738" fmla="*/ 1908469 h 6858000"/>
              <a:gd name="connsiteX1739" fmla="*/ 493300 w 7251911"/>
              <a:gd name="connsiteY1739" fmla="*/ 1904767 h 6858000"/>
              <a:gd name="connsiteX1740" fmla="*/ 527103 w 7251911"/>
              <a:gd name="connsiteY1740" fmla="*/ 1904767 h 6858000"/>
              <a:gd name="connsiteX1741" fmla="*/ 542126 w 7251911"/>
              <a:gd name="connsiteY1741" fmla="*/ 1903533 h 6858000"/>
              <a:gd name="connsiteX1742" fmla="*/ 504568 w 7251911"/>
              <a:gd name="connsiteY1742" fmla="*/ 1902299 h 6858000"/>
              <a:gd name="connsiteX1743" fmla="*/ 512079 w 7251911"/>
              <a:gd name="connsiteY1743" fmla="*/ 1893661 h 6858000"/>
              <a:gd name="connsiteX1744" fmla="*/ 534615 w 7251911"/>
              <a:gd name="connsiteY1744" fmla="*/ 1891193 h 6858000"/>
              <a:gd name="connsiteX1745" fmla="*/ 538370 w 7251911"/>
              <a:gd name="connsiteY1745" fmla="*/ 1887491 h 6858000"/>
              <a:gd name="connsiteX1746" fmla="*/ 530859 w 7251911"/>
              <a:gd name="connsiteY1746" fmla="*/ 1886257 h 6858000"/>
              <a:gd name="connsiteX1747" fmla="*/ 478277 w 7251911"/>
              <a:gd name="connsiteY1747" fmla="*/ 1887491 h 6858000"/>
              <a:gd name="connsiteX1748" fmla="*/ 444474 w 7251911"/>
              <a:gd name="connsiteY1748" fmla="*/ 1887491 h 6858000"/>
              <a:gd name="connsiteX1749" fmla="*/ 410671 w 7251911"/>
              <a:gd name="connsiteY1749" fmla="*/ 1883789 h 6858000"/>
              <a:gd name="connsiteX1750" fmla="*/ 388136 w 7251911"/>
              <a:gd name="connsiteY1750" fmla="*/ 1877619 h 6858000"/>
              <a:gd name="connsiteX1751" fmla="*/ 369356 w 7251911"/>
              <a:gd name="connsiteY1751" fmla="*/ 1873917 h 6858000"/>
              <a:gd name="connsiteX1752" fmla="*/ 350577 w 7251911"/>
              <a:gd name="connsiteY1752" fmla="*/ 1873917 h 6858000"/>
              <a:gd name="connsiteX1753" fmla="*/ 343065 w 7251911"/>
              <a:gd name="connsiteY1753" fmla="*/ 1867747 h 6858000"/>
              <a:gd name="connsiteX1754" fmla="*/ 361845 w 7251911"/>
              <a:gd name="connsiteY1754" fmla="*/ 1862811 h 6858000"/>
              <a:gd name="connsiteX1755" fmla="*/ 406915 w 7251911"/>
              <a:gd name="connsiteY1755" fmla="*/ 1862811 h 6858000"/>
              <a:gd name="connsiteX1756" fmla="*/ 455742 w 7251911"/>
              <a:gd name="connsiteY1756" fmla="*/ 1862811 h 6858000"/>
              <a:gd name="connsiteX1757" fmla="*/ 497056 w 7251911"/>
              <a:gd name="connsiteY1757" fmla="*/ 1860343 h 6858000"/>
              <a:gd name="connsiteX1758" fmla="*/ 512079 w 7251911"/>
              <a:gd name="connsiteY1758" fmla="*/ 1850471 h 6858000"/>
              <a:gd name="connsiteX1759" fmla="*/ 530859 w 7251911"/>
              <a:gd name="connsiteY1759" fmla="*/ 1844301 h 6858000"/>
              <a:gd name="connsiteX1760" fmla="*/ 572173 w 7251911"/>
              <a:gd name="connsiteY1760" fmla="*/ 1845535 h 6858000"/>
              <a:gd name="connsiteX1761" fmla="*/ 590952 w 7251911"/>
              <a:gd name="connsiteY1761" fmla="*/ 1843067 h 6858000"/>
              <a:gd name="connsiteX1762" fmla="*/ 605976 w 7251911"/>
              <a:gd name="connsiteY1762" fmla="*/ 1840599 h 6858000"/>
              <a:gd name="connsiteX1763" fmla="*/ 651046 w 7251911"/>
              <a:gd name="connsiteY1763" fmla="*/ 1840599 h 6858000"/>
              <a:gd name="connsiteX1764" fmla="*/ 696116 w 7251911"/>
              <a:gd name="connsiteY1764" fmla="*/ 1838130 h 6858000"/>
              <a:gd name="connsiteX1765" fmla="*/ 756210 w 7251911"/>
              <a:gd name="connsiteY1765" fmla="*/ 1835662 h 6858000"/>
              <a:gd name="connsiteX1766" fmla="*/ 763722 w 7251911"/>
              <a:gd name="connsiteY1766" fmla="*/ 1835662 h 6858000"/>
              <a:gd name="connsiteX1767" fmla="*/ 771234 w 7251911"/>
              <a:gd name="connsiteY1767" fmla="*/ 1831960 h 6858000"/>
              <a:gd name="connsiteX1768" fmla="*/ 786257 w 7251911"/>
              <a:gd name="connsiteY1768" fmla="*/ 1834428 h 6858000"/>
              <a:gd name="connsiteX1769" fmla="*/ 812548 w 7251911"/>
              <a:gd name="connsiteY1769" fmla="*/ 1831960 h 6858000"/>
              <a:gd name="connsiteX1770" fmla="*/ 838839 w 7251911"/>
              <a:gd name="connsiteY1770" fmla="*/ 1831960 h 6858000"/>
              <a:gd name="connsiteX1771" fmla="*/ 857618 w 7251911"/>
              <a:gd name="connsiteY1771" fmla="*/ 1830726 h 6858000"/>
              <a:gd name="connsiteX1772" fmla="*/ 902689 w 7251911"/>
              <a:gd name="connsiteY1772" fmla="*/ 1828258 h 6858000"/>
              <a:gd name="connsiteX1773" fmla="*/ 925224 w 7251911"/>
              <a:gd name="connsiteY1773" fmla="*/ 1827024 h 6858000"/>
              <a:gd name="connsiteX1774" fmla="*/ 932736 w 7251911"/>
              <a:gd name="connsiteY1774" fmla="*/ 1827024 h 6858000"/>
              <a:gd name="connsiteX1775" fmla="*/ 974440 w 7251911"/>
              <a:gd name="connsiteY1775" fmla="*/ 1826372 h 6858000"/>
              <a:gd name="connsiteX1776" fmla="*/ 973613 w 7251911"/>
              <a:gd name="connsiteY1776" fmla="*/ 1817171 h 6858000"/>
              <a:gd name="connsiteX1777" fmla="*/ 977367 w 7251911"/>
              <a:gd name="connsiteY1777" fmla="*/ 1805782 h 6858000"/>
              <a:gd name="connsiteX1778" fmla="*/ 994264 w 7251911"/>
              <a:gd name="connsiteY1778" fmla="*/ 1801511 h 6858000"/>
              <a:gd name="connsiteX1779" fmla="*/ 1005191 w 7251911"/>
              <a:gd name="connsiteY1779" fmla="*/ 1796908 h 6858000"/>
              <a:gd name="connsiteX1780" fmla="*/ 997481 w 7251911"/>
              <a:gd name="connsiteY1780" fmla="*/ 1794393 h 6858000"/>
              <a:gd name="connsiteX1781" fmla="*/ 984877 w 7251911"/>
              <a:gd name="connsiteY1781" fmla="*/ 1794393 h 6858000"/>
              <a:gd name="connsiteX1782" fmla="*/ 978775 w 7251911"/>
              <a:gd name="connsiteY1782" fmla="*/ 1790122 h 6858000"/>
              <a:gd name="connsiteX1783" fmla="*/ 979320 w 7251911"/>
              <a:gd name="connsiteY1783" fmla="*/ 1788469 h 6858000"/>
              <a:gd name="connsiteX1784" fmla="*/ 977973 w 7251911"/>
              <a:gd name="connsiteY1784" fmla="*/ 1788030 h 6858000"/>
              <a:gd name="connsiteX1785" fmla="*/ 951690 w 7251911"/>
              <a:gd name="connsiteY1785" fmla="*/ 1795623 h 6858000"/>
              <a:gd name="connsiteX1786" fmla="*/ 921652 w 7251911"/>
              <a:gd name="connsiteY1786" fmla="*/ 1810809 h 6858000"/>
              <a:gd name="connsiteX1787" fmla="*/ 880350 w 7251911"/>
              <a:gd name="connsiteY1787" fmla="*/ 1807012 h 6858000"/>
              <a:gd name="connsiteX1788" fmla="*/ 872841 w 7251911"/>
              <a:gd name="connsiteY1788" fmla="*/ 1795623 h 6858000"/>
              <a:gd name="connsiteX1789" fmla="*/ 809011 w 7251911"/>
              <a:gd name="connsiteY1789" fmla="*/ 1814605 h 6858000"/>
              <a:gd name="connsiteX1790" fmla="*/ 767709 w 7251911"/>
              <a:gd name="connsiteY1790" fmla="*/ 1814605 h 6858000"/>
              <a:gd name="connsiteX1791" fmla="*/ 673841 w 7251911"/>
              <a:gd name="connsiteY1791" fmla="*/ 1818402 h 6858000"/>
              <a:gd name="connsiteX1792" fmla="*/ 647558 w 7251911"/>
              <a:gd name="connsiteY1792" fmla="*/ 1822198 h 6858000"/>
              <a:gd name="connsiteX1793" fmla="*/ 617520 w 7251911"/>
              <a:gd name="connsiteY1793" fmla="*/ 1818402 h 6858000"/>
              <a:gd name="connsiteX1794" fmla="*/ 583727 w 7251911"/>
              <a:gd name="connsiteY1794" fmla="*/ 1818402 h 6858000"/>
              <a:gd name="connsiteX1795" fmla="*/ 579973 w 7251911"/>
              <a:gd name="connsiteY1795" fmla="*/ 1795623 h 6858000"/>
              <a:gd name="connsiteX1796" fmla="*/ 534916 w 7251911"/>
              <a:gd name="connsiteY1796" fmla="*/ 1784234 h 6858000"/>
              <a:gd name="connsiteX1797" fmla="*/ 523652 w 7251911"/>
              <a:gd name="connsiteY1797" fmla="*/ 1788030 h 6858000"/>
              <a:gd name="connsiteX1798" fmla="*/ 516142 w 7251911"/>
              <a:gd name="connsiteY1798" fmla="*/ 1776641 h 6858000"/>
              <a:gd name="connsiteX1799" fmla="*/ 523652 w 7251911"/>
              <a:gd name="connsiteY1799" fmla="*/ 1765251 h 6858000"/>
              <a:gd name="connsiteX1800" fmla="*/ 553689 w 7251911"/>
              <a:gd name="connsiteY1800" fmla="*/ 1769048 h 6858000"/>
              <a:gd name="connsiteX1801" fmla="*/ 587482 w 7251911"/>
              <a:gd name="connsiteY1801" fmla="*/ 1761455 h 6858000"/>
              <a:gd name="connsiteX1802" fmla="*/ 598746 w 7251911"/>
              <a:gd name="connsiteY1802" fmla="*/ 1738676 h 6858000"/>
              <a:gd name="connsiteX1803" fmla="*/ 617520 w 7251911"/>
              <a:gd name="connsiteY1803" fmla="*/ 1731083 h 6858000"/>
              <a:gd name="connsiteX1804" fmla="*/ 662576 w 7251911"/>
              <a:gd name="connsiteY1804" fmla="*/ 1746269 h 6858000"/>
              <a:gd name="connsiteX1805" fmla="*/ 681350 w 7251911"/>
              <a:gd name="connsiteY1805" fmla="*/ 1746269 h 6858000"/>
              <a:gd name="connsiteX1806" fmla="*/ 688860 w 7251911"/>
              <a:gd name="connsiteY1806" fmla="*/ 1734880 h 6858000"/>
              <a:gd name="connsiteX1807" fmla="*/ 685105 w 7251911"/>
              <a:gd name="connsiteY1807" fmla="*/ 1715897 h 6858000"/>
              <a:gd name="connsiteX1808" fmla="*/ 662576 w 7251911"/>
              <a:gd name="connsiteY1808" fmla="*/ 1700712 h 6858000"/>
              <a:gd name="connsiteX1809" fmla="*/ 658822 w 7251911"/>
              <a:gd name="connsiteY1809" fmla="*/ 1693119 h 6858000"/>
              <a:gd name="connsiteX1810" fmla="*/ 666331 w 7251911"/>
              <a:gd name="connsiteY1810" fmla="*/ 1689322 h 6858000"/>
              <a:gd name="connsiteX1811" fmla="*/ 703878 w 7251911"/>
              <a:gd name="connsiteY1811" fmla="*/ 1693119 h 6858000"/>
              <a:gd name="connsiteX1812" fmla="*/ 707633 w 7251911"/>
              <a:gd name="connsiteY1812" fmla="*/ 1693119 h 6858000"/>
              <a:gd name="connsiteX1813" fmla="*/ 707633 w 7251911"/>
              <a:gd name="connsiteY1813" fmla="*/ 1685526 h 6858000"/>
              <a:gd name="connsiteX1814" fmla="*/ 711388 w 7251911"/>
              <a:gd name="connsiteY1814" fmla="*/ 1674136 h 6858000"/>
              <a:gd name="connsiteX1815" fmla="*/ 737671 w 7251911"/>
              <a:gd name="connsiteY1815" fmla="*/ 1674136 h 6858000"/>
              <a:gd name="connsiteX1816" fmla="*/ 703878 w 7251911"/>
              <a:gd name="connsiteY1816" fmla="*/ 1662747 h 6858000"/>
              <a:gd name="connsiteX1817" fmla="*/ 700124 w 7251911"/>
              <a:gd name="connsiteY1817" fmla="*/ 1651357 h 6858000"/>
              <a:gd name="connsiteX1818" fmla="*/ 688860 w 7251911"/>
              <a:gd name="connsiteY1818" fmla="*/ 1628579 h 6858000"/>
              <a:gd name="connsiteX1819" fmla="*/ 673841 w 7251911"/>
              <a:gd name="connsiteY1819" fmla="*/ 1628579 h 6858000"/>
              <a:gd name="connsiteX1820" fmla="*/ 673841 w 7251911"/>
              <a:gd name="connsiteY1820" fmla="*/ 1620986 h 6858000"/>
              <a:gd name="connsiteX1821" fmla="*/ 673841 w 7251911"/>
              <a:gd name="connsiteY1821" fmla="*/ 1617189 h 6858000"/>
              <a:gd name="connsiteX1822" fmla="*/ 745180 w 7251911"/>
              <a:gd name="connsiteY1822" fmla="*/ 1602003 h 6858000"/>
              <a:gd name="connsiteX1823" fmla="*/ 790237 w 7251911"/>
              <a:gd name="connsiteY1823" fmla="*/ 1583021 h 6858000"/>
              <a:gd name="connsiteX1824" fmla="*/ 797747 w 7251911"/>
              <a:gd name="connsiteY1824" fmla="*/ 1575428 h 6858000"/>
              <a:gd name="connsiteX1825" fmla="*/ 786482 w 7251911"/>
              <a:gd name="connsiteY1825" fmla="*/ 1567835 h 6858000"/>
              <a:gd name="connsiteX1826" fmla="*/ 752690 w 7251911"/>
              <a:gd name="connsiteY1826" fmla="*/ 1567835 h 6858000"/>
              <a:gd name="connsiteX1827" fmla="*/ 745180 w 7251911"/>
              <a:gd name="connsiteY1827" fmla="*/ 1564039 h 6858000"/>
              <a:gd name="connsiteX1828" fmla="*/ 748935 w 7251911"/>
              <a:gd name="connsiteY1828" fmla="*/ 1556446 h 6858000"/>
              <a:gd name="connsiteX1829" fmla="*/ 771463 w 7251911"/>
              <a:gd name="connsiteY1829" fmla="*/ 1548853 h 6858000"/>
              <a:gd name="connsiteX1830" fmla="*/ 805256 w 7251911"/>
              <a:gd name="connsiteY1830" fmla="*/ 1548853 h 6858000"/>
              <a:gd name="connsiteX1831" fmla="*/ 809011 w 7251911"/>
              <a:gd name="connsiteY1831" fmla="*/ 1533667 h 6858000"/>
              <a:gd name="connsiteX1832" fmla="*/ 809011 w 7251911"/>
              <a:gd name="connsiteY1832" fmla="*/ 1526074 h 6858000"/>
              <a:gd name="connsiteX1833" fmla="*/ 780850 w 7251911"/>
              <a:gd name="connsiteY1833" fmla="*/ 1513261 h 6858000"/>
              <a:gd name="connsiteX1834" fmla="*/ 767888 w 7251911"/>
              <a:gd name="connsiteY1834" fmla="*/ 1508674 h 6858000"/>
              <a:gd name="connsiteX1835" fmla="*/ 762164 w 7251911"/>
              <a:gd name="connsiteY1835" fmla="*/ 1511101 h 6858000"/>
              <a:gd name="connsiteX1836" fmla="*/ 756140 w 7251911"/>
              <a:gd name="connsiteY1836" fmla="*/ 1525365 h 6858000"/>
              <a:gd name="connsiteX1837" fmla="*/ 733978 w 7251911"/>
              <a:gd name="connsiteY1837" fmla="*/ 1542834 h 6858000"/>
              <a:gd name="connsiteX1838" fmla="*/ 704563 w 7251911"/>
              <a:gd name="connsiteY1838" fmla="*/ 1554342 h 6858000"/>
              <a:gd name="connsiteX1839" fmla="*/ 696691 w 7251911"/>
              <a:gd name="connsiteY1839" fmla="*/ 1553361 h 6858000"/>
              <a:gd name="connsiteX1840" fmla="*/ 683582 w 7251911"/>
              <a:gd name="connsiteY1840" fmla="*/ 1530235 h 6858000"/>
              <a:gd name="connsiteX1841" fmla="*/ 675688 w 7251911"/>
              <a:gd name="connsiteY1841" fmla="*/ 1508923 h 6858000"/>
              <a:gd name="connsiteX1842" fmla="*/ 621275 w 7251911"/>
              <a:gd name="connsiteY1842" fmla="*/ 1510888 h 6858000"/>
              <a:gd name="connsiteX1843" fmla="*/ 602501 w 7251911"/>
              <a:gd name="connsiteY1843" fmla="*/ 1503295 h 6858000"/>
              <a:gd name="connsiteX1844" fmla="*/ 602723 w 7251911"/>
              <a:gd name="connsiteY1844" fmla="*/ 1497541 h 6858000"/>
              <a:gd name="connsiteX1845" fmla="*/ 589936 w 7251911"/>
              <a:gd name="connsiteY1845" fmla="*/ 1495813 h 6858000"/>
              <a:gd name="connsiteX1846" fmla="*/ 545659 w 7251911"/>
              <a:gd name="connsiteY1846" fmla="*/ 1514320 h 6858000"/>
              <a:gd name="connsiteX1847" fmla="*/ 531048 w 7251911"/>
              <a:gd name="connsiteY1847" fmla="*/ 1487214 h 6858000"/>
              <a:gd name="connsiteX1848" fmla="*/ 503697 w 7251911"/>
              <a:gd name="connsiteY1848" fmla="*/ 1466106 h 6858000"/>
              <a:gd name="connsiteX1849" fmla="*/ 397431 w 7251911"/>
              <a:gd name="connsiteY1849" fmla="*/ 1500915 h 6858000"/>
              <a:gd name="connsiteX1850" fmla="*/ 366048 w 7251911"/>
              <a:gd name="connsiteY1850" fmla="*/ 1512178 h 6858000"/>
              <a:gd name="connsiteX1851" fmla="*/ 333986 w 7251911"/>
              <a:gd name="connsiteY1851" fmla="*/ 1496806 h 6858000"/>
              <a:gd name="connsiteX1852" fmla="*/ 275611 w 7251911"/>
              <a:gd name="connsiteY1852" fmla="*/ 1468041 h 6858000"/>
              <a:gd name="connsiteX1853" fmla="*/ 253807 w 7251911"/>
              <a:gd name="connsiteY1853" fmla="*/ 1466589 h 6858000"/>
              <a:gd name="connsiteX1854" fmla="*/ 250025 w 7251911"/>
              <a:gd name="connsiteY1854" fmla="*/ 1464854 h 6858000"/>
              <a:gd name="connsiteX1855" fmla="*/ 251683 w 7251911"/>
              <a:gd name="connsiteY1855" fmla="*/ 1467589 h 6858000"/>
              <a:gd name="connsiteX1856" fmla="*/ 254069 w 7251911"/>
              <a:gd name="connsiteY1856" fmla="*/ 1480530 h 6858000"/>
              <a:gd name="connsiteX1857" fmla="*/ 212643 w 7251911"/>
              <a:gd name="connsiteY1857" fmla="*/ 1508243 h 6858000"/>
              <a:gd name="connsiteX1858" fmla="*/ 166494 w 7251911"/>
              <a:gd name="connsiteY1858" fmla="*/ 1493644 h 6858000"/>
              <a:gd name="connsiteX1859" fmla="*/ 131068 w 7251911"/>
              <a:gd name="connsiteY1859" fmla="*/ 1489232 h 6858000"/>
              <a:gd name="connsiteX1860" fmla="*/ 109264 w 7251911"/>
              <a:gd name="connsiteY1860" fmla="*/ 1487780 h 6858000"/>
              <a:gd name="connsiteX1861" fmla="*/ 115371 w 7251911"/>
              <a:gd name="connsiteY1861" fmla="*/ 1470840 h 6858000"/>
              <a:gd name="connsiteX1862" fmla="*/ 211069 w 7251911"/>
              <a:gd name="connsiteY1862" fmla="*/ 1424601 h 6858000"/>
              <a:gd name="connsiteX1863" fmla="*/ 228830 w 7251911"/>
              <a:gd name="connsiteY1863" fmla="*/ 1410377 h 6858000"/>
              <a:gd name="connsiteX1864" fmla="*/ 269373 w 7251911"/>
              <a:gd name="connsiteY1864" fmla="*/ 1373704 h 6858000"/>
              <a:gd name="connsiteX1865" fmla="*/ 314735 w 7251911"/>
              <a:gd name="connsiteY1865" fmla="*/ 1346481 h 6858000"/>
              <a:gd name="connsiteX1866" fmla="*/ 340476 w 7251911"/>
              <a:gd name="connsiteY1866" fmla="*/ 1348423 h 6858000"/>
              <a:gd name="connsiteX1867" fmla="*/ 349696 w 7251911"/>
              <a:gd name="connsiteY1867" fmla="*/ 1354629 h 6858000"/>
              <a:gd name="connsiteX1868" fmla="*/ 350937 w 7251911"/>
              <a:gd name="connsiteY1868" fmla="*/ 1344669 h 6858000"/>
              <a:gd name="connsiteX1869" fmla="*/ 383405 w 7251911"/>
              <a:gd name="connsiteY1869" fmla="*/ 1324690 h 6858000"/>
              <a:gd name="connsiteX1870" fmla="*/ 395786 w 7251911"/>
              <a:gd name="connsiteY1870" fmla="*/ 1337612 h 6858000"/>
              <a:gd name="connsiteX1871" fmla="*/ 402418 w 7251911"/>
              <a:gd name="connsiteY1871" fmla="*/ 1348552 h 6858000"/>
              <a:gd name="connsiteX1872" fmla="*/ 419559 w 7251911"/>
              <a:gd name="connsiteY1872" fmla="*/ 1339308 h 6858000"/>
              <a:gd name="connsiteX1873" fmla="*/ 418366 w 7251911"/>
              <a:gd name="connsiteY1873" fmla="*/ 1332838 h 6858000"/>
              <a:gd name="connsiteX1874" fmla="*/ 440528 w 7251911"/>
              <a:gd name="connsiteY1874" fmla="*/ 1315369 h 6858000"/>
              <a:gd name="connsiteX1875" fmla="*/ 493095 w 7251911"/>
              <a:gd name="connsiteY1875" fmla="*/ 1310538 h 6858000"/>
              <a:gd name="connsiteX1876" fmla="*/ 522974 w 7251911"/>
              <a:gd name="connsiteY1876" fmla="*/ 1295295 h 6858000"/>
              <a:gd name="connsiteX1877" fmla="*/ 539339 w 7251911"/>
              <a:gd name="connsiteY1877" fmla="*/ 1292275 h 6858000"/>
              <a:gd name="connsiteX1878" fmla="*/ 578547 w 7251911"/>
              <a:gd name="connsiteY1878" fmla="*/ 1298423 h 6858000"/>
              <a:gd name="connsiteX1879" fmla="*/ 693937 w 7251911"/>
              <a:gd name="connsiteY1879" fmla="*/ 1302681 h 6858000"/>
              <a:gd name="connsiteX1880" fmla="*/ 738369 w 7251911"/>
              <a:gd name="connsiteY1880" fmla="*/ 1282929 h 6858000"/>
              <a:gd name="connsiteX1881" fmla="*/ 727646 w 7251911"/>
              <a:gd name="connsiteY1881" fmla="*/ 1272743 h 6858000"/>
              <a:gd name="connsiteX1882" fmla="*/ 714443 w 7251911"/>
              <a:gd name="connsiteY1882" fmla="*/ 1264080 h 6858000"/>
              <a:gd name="connsiteX1883" fmla="*/ 673840 w 7251911"/>
              <a:gd name="connsiteY1883" fmla="*/ 1265675 h 6858000"/>
              <a:gd name="connsiteX1884" fmla="*/ 647557 w 7251911"/>
              <a:gd name="connsiteY1884" fmla="*/ 1269471 h 6858000"/>
              <a:gd name="connsiteX1885" fmla="*/ 617519 w 7251911"/>
              <a:gd name="connsiteY1885" fmla="*/ 1265675 h 6858000"/>
              <a:gd name="connsiteX1886" fmla="*/ 583726 w 7251911"/>
              <a:gd name="connsiteY1886" fmla="*/ 1265675 h 6858000"/>
              <a:gd name="connsiteX1887" fmla="*/ 579972 w 7251911"/>
              <a:gd name="connsiteY1887" fmla="*/ 1242896 h 6858000"/>
              <a:gd name="connsiteX1888" fmla="*/ 560259 w 7251911"/>
              <a:gd name="connsiteY1888" fmla="*/ 1228659 h 6858000"/>
              <a:gd name="connsiteX1889" fmla="*/ 553362 w 7251911"/>
              <a:gd name="connsiteY1889" fmla="*/ 1229434 h 6858000"/>
              <a:gd name="connsiteX1890" fmla="*/ 539546 w 7251911"/>
              <a:gd name="connsiteY1890" fmla="*/ 1233707 h 6858000"/>
              <a:gd name="connsiteX1891" fmla="*/ 398661 w 7251911"/>
              <a:gd name="connsiteY1891" fmla="*/ 1234295 h 6858000"/>
              <a:gd name="connsiteX1892" fmla="*/ 353395 w 7251911"/>
              <a:gd name="connsiteY1892" fmla="*/ 1228657 h 6858000"/>
              <a:gd name="connsiteX1893" fmla="*/ 286897 w 7251911"/>
              <a:gd name="connsiteY1893" fmla="*/ 1233017 h 6858000"/>
              <a:gd name="connsiteX1894" fmla="*/ 237384 w 7251911"/>
              <a:gd name="connsiteY1894" fmla="*/ 1229379 h 6858000"/>
              <a:gd name="connsiteX1895" fmla="*/ 228569 w 7251911"/>
              <a:gd name="connsiteY1895" fmla="*/ 1187822 h 6858000"/>
              <a:gd name="connsiteX1896" fmla="*/ 261658 w 7251911"/>
              <a:gd name="connsiteY1896" fmla="*/ 1162864 h 6858000"/>
              <a:gd name="connsiteX1897" fmla="*/ 287302 w 7251911"/>
              <a:gd name="connsiteY1897" fmla="*/ 1197666 h 6858000"/>
              <a:gd name="connsiteX1898" fmla="*/ 306101 w 7251911"/>
              <a:gd name="connsiteY1898" fmla="*/ 1191158 h 6858000"/>
              <a:gd name="connsiteX1899" fmla="*/ 304491 w 7251911"/>
              <a:gd name="connsiteY1899" fmla="*/ 1171992 h 6858000"/>
              <a:gd name="connsiteX1900" fmla="*/ 351356 w 7251911"/>
              <a:gd name="connsiteY1900" fmla="*/ 1148750 h 6858000"/>
              <a:gd name="connsiteX1901" fmla="*/ 369069 w 7251911"/>
              <a:gd name="connsiteY1901" fmla="*/ 1150956 h 6858000"/>
              <a:gd name="connsiteX1902" fmla="*/ 388022 w 7251911"/>
              <a:gd name="connsiteY1902" fmla="*/ 1143202 h 6858000"/>
              <a:gd name="connsiteX1903" fmla="*/ 379422 w 7251911"/>
              <a:gd name="connsiteY1903" fmla="*/ 1132016 h 6858000"/>
              <a:gd name="connsiteX1904" fmla="*/ 367196 w 7251911"/>
              <a:gd name="connsiteY1904" fmla="*/ 1117850 h 6858000"/>
              <a:gd name="connsiteX1905" fmla="*/ 387808 w 7251911"/>
              <a:gd name="connsiteY1905" fmla="*/ 1112832 h 6858000"/>
              <a:gd name="connsiteX1906" fmla="*/ 684098 w 7251911"/>
              <a:gd name="connsiteY1906" fmla="*/ 1092841 h 6858000"/>
              <a:gd name="connsiteX1907" fmla="*/ 700789 w 7251911"/>
              <a:gd name="connsiteY1907" fmla="*/ 1091226 h 6858000"/>
              <a:gd name="connsiteX1908" fmla="*/ 701531 w 7251911"/>
              <a:gd name="connsiteY1908" fmla="*/ 1082970 h 6858000"/>
              <a:gd name="connsiteX1909" fmla="*/ 688859 w 7251911"/>
              <a:gd name="connsiteY1909" fmla="*/ 1075851 h 6858000"/>
              <a:gd name="connsiteX1910" fmla="*/ 673840 w 7251911"/>
              <a:gd name="connsiteY1910" fmla="*/ 1075851 h 6858000"/>
              <a:gd name="connsiteX1911" fmla="*/ 673840 w 7251911"/>
              <a:gd name="connsiteY1911" fmla="*/ 1068259 h 6858000"/>
              <a:gd name="connsiteX1912" fmla="*/ 673840 w 7251911"/>
              <a:gd name="connsiteY1912" fmla="*/ 1064462 h 6858000"/>
              <a:gd name="connsiteX1913" fmla="*/ 745179 w 7251911"/>
              <a:gd name="connsiteY1913" fmla="*/ 1049276 h 6858000"/>
              <a:gd name="connsiteX1914" fmla="*/ 790236 w 7251911"/>
              <a:gd name="connsiteY1914" fmla="*/ 1030294 h 6858000"/>
              <a:gd name="connsiteX1915" fmla="*/ 797746 w 7251911"/>
              <a:gd name="connsiteY1915" fmla="*/ 1022701 h 6858000"/>
              <a:gd name="connsiteX1916" fmla="*/ 786481 w 7251911"/>
              <a:gd name="connsiteY1916" fmla="*/ 1015108 h 6858000"/>
              <a:gd name="connsiteX1917" fmla="*/ 752689 w 7251911"/>
              <a:gd name="connsiteY1917" fmla="*/ 1015108 h 6858000"/>
              <a:gd name="connsiteX1918" fmla="*/ 745179 w 7251911"/>
              <a:gd name="connsiteY1918" fmla="*/ 1011312 h 6858000"/>
              <a:gd name="connsiteX1919" fmla="*/ 748934 w 7251911"/>
              <a:gd name="connsiteY1919" fmla="*/ 1003718 h 6858000"/>
              <a:gd name="connsiteX1920" fmla="*/ 771462 w 7251911"/>
              <a:gd name="connsiteY1920" fmla="*/ 996126 h 6858000"/>
              <a:gd name="connsiteX1921" fmla="*/ 805255 w 7251911"/>
              <a:gd name="connsiteY1921" fmla="*/ 996126 h 6858000"/>
              <a:gd name="connsiteX1922" fmla="*/ 809010 w 7251911"/>
              <a:gd name="connsiteY1922" fmla="*/ 980940 h 6858000"/>
              <a:gd name="connsiteX1923" fmla="*/ 809010 w 7251911"/>
              <a:gd name="connsiteY1923" fmla="*/ 973347 h 6858000"/>
              <a:gd name="connsiteX1924" fmla="*/ 752689 w 7251911"/>
              <a:gd name="connsiteY1924" fmla="*/ 950568 h 6858000"/>
              <a:gd name="connsiteX1925" fmla="*/ 621274 w 7251911"/>
              <a:gd name="connsiteY1925" fmla="*/ 958161 h 6858000"/>
              <a:gd name="connsiteX1926" fmla="*/ 602500 w 7251911"/>
              <a:gd name="connsiteY1926" fmla="*/ 950568 h 6858000"/>
              <a:gd name="connsiteX1927" fmla="*/ 621274 w 7251911"/>
              <a:gd name="connsiteY1927" fmla="*/ 942975 h 6858000"/>
              <a:gd name="connsiteX1928" fmla="*/ 666330 w 7251911"/>
              <a:gd name="connsiteY1928" fmla="*/ 935382 h 6858000"/>
              <a:gd name="connsiteX1929" fmla="*/ 715142 w 7251911"/>
              <a:gd name="connsiteY1929" fmla="*/ 935382 h 6858000"/>
              <a:gd name="connsiteX1930" fmla="*/ 790236 w 7251911"/>
              <a:gd name="connsiteY1930" fmla="*/ 931586 h 6858000"/>
              <a:gd name="connsiteX1931" fmla="*/ 917897 w 7251911"/>
              <a:gd name="connsiteY1931" fmla="*/ 882232 h 6858000"/>
              <a:gd name="connsiteX1932" fmla="*/ 940425 w 7251911"/>
              <a:gd name="connsiteY1932" fmla="*/ 872266 h 6858000"/>
              <a:gd name="connsiteX1933" fmla="*/ 942362 w 7251911"/>
              <a:gd name="connsiteY1933" fmla="*/ 872144 h 6858000"/>
              <a:gd name="connsiteX1934" fmla="*/ 872562 w 7251911"/>
              <a:gd name="connsiteY1934" fmla="*/ 863450 h 6858000"/>
              <a:gd name="connsiteX1935" fmla="*/ 855083 w 7251911"/>
              <a:gd name="connsiteY1935" fmla="*/ 859453 h 6858000"/>
              <a:gd name="connsiteX1936" fmla="*/ 814672 w 7251911"/>
              <a:gd name="connsiteY1936" fmla="*/ 859453 h 6858000"/>
              <a:gd name="connsiteX1937" fmla="*/ 814037 w 7251911"/>
              <a:gd name="connsiteY1937" fmla="*/ 859953 h 6858000"/>
              <a:gd name="connsiteX1938" fmla="*/ 812668 w 7251911"/>
              <a:gd name="connsiteY1938" fmla="*/ 859453 h 6858000"/>
              <a:gd name="connsiteX1939" fmla="*/ 767708 w 7251911"/>
              <a:gd name="connsiteY1939" fmla="*/ 859453 h 6858000"/>
              <a:gd name="connsiteX1940" fmla="*/ 711387 w 7251911"/>
              <a:gd name="connsiteY1940" fmla="*/ 821488 h 6858000"/>
              <a:gd name="connsiteX1941" fmla="*/ 711387 w 7251911"/>
              <a:gd name="connsiteY1941" fmla="*/ 813895 h 6858000"/>
              <a:gd name="connsiteX1942" fmla="*/ 726406 w 7251911"/>
              <a:gd name="connsiteY1942" fmla="*/ 783524 h 6858000"/>
              <a:gd name="connsiteX1943" fmla="*/ 748934 w 7251911"/>
              <a:gd name="connsiteY1943" fmla="*/ 760745 h 6858000"/>
              <a:gd name="connsiteX1944" fmla="*/ 775687 w 7251911"/>
              <a:gd name="connsiteY1944" fmla="*/ 745084 h 6858000"/>
              <a:gd name="connsiteX1945" fmla="*/ 775778 w 7251911"/>
              <a:gd name="connsiteY1945" fmla="*/ 744694 h 6858000"/>
              <a:gd name="connsiteX1946" fmla="*/ 752144 w 7251911"/>
              <a:gd name="connsiteY1946" fmla="*/ 739087 h 6858000"/>
              <a:gd name="connsiteX1947" fmla="*/ 700276 w 7251911"/>
              <a:gd name="connsiteY1947" fmla="*/ 738316 h 6858000"/>
              <a:gd name="connsiteX1948" fmla="*/ 687381 w 7251911"/>
              <a:gd name="connsiteY1948" fmla="*/ 745560 h 6858000"/>
              <a:gd name="connsiteX1949" fmla="*/ 675108 w 7251911"/>
              <a:gd name="connsiteY1949" fmla="*/ 747824 h 6858000"/>
              <a:gd name="connsiteX1950" fmla="*/ 631654 w 7251911"/>
              <a:gd name="connsiteY1950" fmla="*/ 743676 h 6858000"/>
              <a:gd name="connsiteX1951" fmla="*/ 578622 w 7251911"/>
              <a:gd name="connsiteY1951" fmla="*/ 752242 h 6858000"/>
              <a:gd name="connsiteX1952" fmla="*/ 565883 w 7251911"/>
              <a:gd name="connsiteY1952" fmla="*/ 758242 h 6858000"/>
              <a:gd name="connsiteX1953" fmla="*/ 552524 w 7251911"/>
              <a:gd name="connsiteY1953" fmla="*/ 769221 h 6858000"/>
              <a:gd name="connsiteX1954" fmla="*/ 523778 w 7251911"/>
              <a:gd name="connsiteY1954" fmla="*/ 759319 h 6858000"/>
              <a:gd name="connsiteX1955" fmla="*/ 508904 w 7251911"/>
              <a:gd name="connsiteY1955" fmla="*/ 718272 h 6858000"/>
              <a:gd name="connsiteX1956" fmla="*/ 538318 w 7251911"/>
              <a:gd name="connsiteY1956" fmla="*/ 706764 h 6858000"/>
              <a:gd name="connsiteX1957" fmla="*/ 562604 w 7251911"/>
              <a:gd name="connsiteY1957" fmla="*/ 688295 h 6858000"/>
              <a:gd name="connsiteX1958" fmla="*/ 575712 w 7251911"/>
              <a:gd name="connsiteY1958" fmla="*/ 711421 h 6858000"/>
              <a:gd name="connsiteX1959" fmla="*/ 600057 w 7251911"/>
              <a:gd name="connsiteY1959" fmla="*/ 724568 h 6858000"/>
              <a:gd name="connsiteX1960" fmla="*/ 627659 w 7251911"/>
              <a:gd name="connsiteY1960" fmla="*/ 711570 h 6858000"/>
              <a:gd name="connsiteX1961" fmla="*/ 637547 w 7251911"/>
              <a:gd name="connsiteY1961" fmla="*/ 696365 h 6858000"/>
              <a:gd name="connsiteX1962" fmla="*/ 680380 w 7251911"/>
              <a:gd name="connsiteY1962" fmla="*/ 705494 h 6858000"/>
              <a:gd name="connsiteX1963" fmla="*/ 736823 w 7251911"/>
              <a:gd name="connsiteY1963" fmla="*/ 669537 h 6858000"/>
              <a:gd name="connsiteX1964" fmla="*/ 798348 w 7251911"/>
              <a:gd name="connsiteY1964" fmla="*/ 656971 h 6858000"/>
              <a:gd name="connsiteX1965" fmla="*/ 818551 w 7251911"/>
              <a:gd name="connsiteY1965" fmla="*/ 656779 h 6858000"/>
              <a:gd name="connsiteX1966" fmla="*/ 824029 w 7251911"/>
              <a:gd name="connsiteY1966" fmla="*/ 650647 h 6858000"/>
              <a:gd name="connsiteX1967" fmla="*/ 839047 w 7251911"/>
              <a:gd name="connsiteY1967" fmla="*/ 646851 h 6858000"/>
              <a:gd name="connsiteX1968" fmla="*/ 880349 w 7251911"/>
              <a:gd name="connsiteY1968" fmla="*/ 639258 h 6858000"/>
              <a:gd name="connsiteX1969" fmla="*/ 895368 w 7251911"/>
              <a:gd name="connsiteY1969" fmla="*/ 635461 h 6858000"/>
              <a:gd name="connsiteX1970" fmla="*/ 925406 w 7251911"/>
              <a:gd name="connsiteY1970" fmla="*/ 635461 h 6858000"/>
              <a:gd name="connsiteX1971" fmla="*/ 977972 w 7251911"/>
              <a:gd name="connsiteY1971" fmla="*/ 646851 h 6858000"/>
              <a:gd name="connsiteX1972" fmla="*/ 1015520 w 7251911"/>
              <a:gd name="connsiteY1972" fmla="*/ 643054 h 6858000"/>
              <a:gd name="connsiteX1973" fmla="*/ 1040138 w 7251911"/>
              <a:gd name="connsiteY1973" fmla="*/ 631707 h 6858000"/>
              <a:gd name="connsiteX1974" fmla="*/ 1039376 w 7251911"/>
              <a:gd name="connsiteY1974" fmla="*/ 631361 h 6858000"/>
              <a:gd name="connsiteX1975" fmla="*/ 1016117 w 7251911"/>
              <a:gd name="connsiteY1975" fmla="*/ 609499 h 6858000"/>
              <a:gd name="connsiteX1976" fmla="*/ 1006896 w 7251911"/>
              <a:gd name="connsiteY1976" fmla="*/ 603294 h 6858000"/>
              <a:gd name="connsiteX1977" fmla="*/ 992499 w 7251911"/>
              <a:gd name="connsiteY1977" fmla="*/ 606558 h 6858000"/>
              <a:gd name="connsiteX1978" fmla="*/ 980488 w 7251911"/>
              <a:gd name="connsiteY1978" fmla="*/ 622762 h 6858000"/>
              <a:gd name="connsiteX1979" fmla="*/ 954330 w 7251911"/>
              <a:gd name="connsiteY1979" fmla="*/ 608125 h 6858000"/>
              <a:gd name="connsiteX1980" fmla="*/ 939826 w 7251911"/>
              <a:gd name="connsiteY1980" fmla="*/ 596204 h 6858000"/>
              <a:gd name="connsiteX1981" fmla="*/ 906523 w 7251911"/>
              <a:gd name="connsiteY1981" fmla="*/ 590792 h 6858000"/>
              <a:gd name="connsiteX1982" fmla="*/ 842768 w 7251911"/>
              <a:gd name="connsiteY1982" fmla="*/ 589172 h 6858000"/>
              <a:gd name="connsiteX1983" fmla="*/ 795068 w 7251911"/>
              <a:gd name="connsiteY1983" fmla="*/ 587024 h 6858000"/>
              <a:gd name="connsiteX1984" fmla="*/ 774504 w 7251911"/>
              <a:gd name="connsiteY1984" fmla="*/ 575612 h 6858000"/>
              <a:gd name="connsiteX1985" fmla="*/ 768493 w 7251911"/>
              <a:gd name="connsiteY1985" fmla="*/ 559692 h 6858000"/>
              <a:gd name="connsiteX1986" fmla="*/ 733329 w 7251911"/>
              <a:gd name="connsiteY1986" fmla="*/ 569219 h 6858000"/>
              <a:gd name="connsiteX1987" fmla="*/ 726602 w 7251911"/>
              <a:gd name="connsiteY1987" fmla="*/ 591139 h 6858000"/>
              <a:gd name="connsiteX1988" fmla="*/ 662167 w 7251911"/>
              <a:gd name="connsiteY1988" fmla="*/ 562884 h 6858000"/>
              <a:gd name="connsiteX1989" fmla="*/ 612809 w 7251911"/>
              <a:gd name="connsiteY1989" fmla="*/ 558001 h 6858000"/>
              <a:gd name="connsiteX1990" fmla="*/ 525545 w 7251911"/>
              <a:gd name="connsiteY1990" fmla="*/ 568625 h 6858000"/>
              <a:gd name="connsiteX1991" fmla="*/ 498301 w 7251911"/>
              <a:gd name="connsiteY1991" fmla="*/ 562703 h 6858000"/>
              <a:gd name="connsiteX1992" fmla="*/ 404607 w 7251911"/>
              <a:gd name="connsiteY1992" fmla="*/ 544712 h 6858000"/>
              <a:gd name="connsiteX1993" fmla="*/ 370064 w 7251911"/>
              <a:gd name="connsiteY1993" fmla="*/ 549259 h 6858000"/>
              <a:gd name="connsiteX1994" fmla="*/ 311283 w 7251911"/>
              <a:gd name="connsiteY1994" fmla="*/ 555845 h 6858000"/>
              <a:gd name="connsiteX1995" fmla="*/ 292222 w 7251911"/>
              <a:gd name="connsiteY1995" fmla="*/ 548414 h 6858000"/>
              <a:gd name="connsiteX1996" fmla="*/ 289681 w 7251911"/>
              <a:gd name="connsiteY1996" fmla="*/ 536719 h 6858000"/>
              <a:gd name="connsiteX1997" fmla="*/ 286676 w 7251911"/>
              <a:gd name="connsiteY1997" fmla="*/ 528758 h 6858000"/>
              <a:gd name="connsiteX1998" fmla="*/ 242912 w 7251911"/>
              <a:gd name="connsiteY1998" fmla="*/ 527100 h 6858000"/>
              <a:gd name="connsiteX1999" fmla="*/ 231366 w 7251911"/>
              <a:gd name="connsiteY1999" fmla="*/ 539570 h 6858000"/>
              <a:gd name="connsiteX2000" fmla="*/ 187089 w 7251911"/>
              <a:gd name="connsiteY2000" fmla="*/ 558077 h 6858000"/>
              <a:gd name="connsiteX2001" fmla="*/ 180147 w 7251911"/>
              <a:gd name="connsiteY2001" fmla="*/ 549626 h 6858000"/>
              <a:gd name="connsiteX2002" fmla="*/ 166573 w 7251911"/>
              <a:gd name="connsiteY2002" fmla="*/ 530235 h 6858000"/>
              <a:gd name="connsiteX2003" fmla="*/ 127056 w 7251911"/>
              <a:gd name="connsiteY2003" fmla="*/ 526577 h 6858000"/>
              <a:gd name="connsiteX2004" fmla="*/ 85105 w 7251911"/>
              <a:gd name="connsiteY2004" fmla="*/ 526410 h 6858000"/>
              <a:gd name="connsiteX2005" fmla="*/ 68478 w 7251911"/>
              <a:gd name="connsiteY2005" fmla="*/ 515488 h 6858000"/>
              <a:gd name="connsiteX2006" fmla="*/ 49727 w 7251911"/>
              <a:gd name="connsiteY2006" fmla="*/ 505567 h 6858000"/>
              <a:gd name="connsiteX2007" fmla="*/ 35640 w 7251911"/>
              <a:gd name="connsiteY2007" fmla="*/ 506341 h 6858000"/>
              <a:gd name="connsiteX2008" fmla="*/ 16114 w 7251911"/>
              <a:gd name="connsiteY2008" fmla="*/ 502644 h 6858000"/>
              <a:gd name="connsiteX2009" fmla="*/ 23259 w 7251911"/>
              <a:gd name="connsiteY2009" fmla="*/ 493420 h 6858000"/>
              <a:gd name="connsiteX2010" fmla="*/ 0 w 7251911"/>
              <a:gd name="connsiteY2010" fmla="*/ 471558 h 6858000"/>
              <a:gd name="connsiteX2011" fmla="*/ 8684 w 7251911"/>
              <a:gd name="connsiteY2011" fmla="*/ 401837 h 6858000"/>
              <a:gd name="connsiteX2012" fmla="*/ 38468 w 7251911"/>
              <a:gd name="connsiteY2012" fmla="*/ 419454 h 6858000"/>
              <a:gd name="connsiteX2013" fmla="*/ 112898 w 7251911"/>
              <a:gd name="connsiteY2013" fmla="*/ 447690 h 6858000"/>
              <a:gd name="connsiteX2014" fmla="*/ 163031 w 7251911"/>
              <a:gd name="connsiteY2014" fmla="*/ 446348 h 6858000"/>
              <a:gd name="connsiteX2015" fmla="*/ 183177 w 7251911"/>
              <a:gd name="connsiteY2015" fmla="*/ 445065 h 6858000"/>
              <a:gd name="connsiteX2016" fmla="*/ 174578 w 7251911"/>
              <a:gd name="connsiteY2016" fmla="*/ 433879 h 6858000"/>
              <a:gd name="connsiteX2017" fmla="*/ 163544 w 7251911"/>
              <a:gd name="connsiteY2017" fmla="*/ 426183 h 6858000"/>
              <a:gd name="connsiteX2018" fmla="*/ 151318 w 7251911"/>
              <a:gd name="connsiteY2018" fmla="*/ 412017 h 6858000"/>
              <a:gd name="connsiteX2019" fmla="*/ 175711 w 7251911"/>
              <a:gd name="connsiteY2019" fmla="*/ 408734 h 6858000"/>
              <a:gd name="connsiteX2020" fmla="*/ 217041 w 7251911"/>
              <a:gd name="connsiteY2020" fmla="*/ 413881 h 6858000"/>
              <a:gd name="connsiteX2021" fmla="*/ 296123 w 7251911"/>
              <a:gd name="connsiteY2021" fmla="*/ 404767 h 6858000"/>
              <a:gd name="connsiteX2022" fmla="*/ 307932 w 7251911"/>
              <a:gd name="connsiteY2022" fmla="*/ 406237 h 6858000"/>
              <a:gd name="connsiteX2023" fmla="*/ 321399 w 7251911"/>
              <a:gd name="connsiteY2023" fmla="*/ 410443 h 6858000"/>
              <a:gd name="connsiteX2024" fmla="*/ 333362 w 7251911"/>
              <a:gd name="connsiteY2024" fmla="*/ 410669 h 6858000"/>
              <a:gd name="connsiteX2025" fmla="*/ 328233 w 7251911"/>
              <a:gd name="connsiteY2025" fmla="*/ 403709 h 6858000"/>
              <a:gd name="connsiteX2026" fmla="*/ 314194 w 7251911"/>
              <a:gd name="connsiteY2026" fmla="*/ 388053 h 6858000"/>
              <a:gd name="connsiteX2027" fmla="*/ 315745 w 7251911"/>
              <a:gd name="connsiteY2027" fmla="*/ 375602 h 6858000"/>
              <a:gd name="connsiteX2028" fmla="*/ 335426 w 7251911"/>
              <a:gd name="connsiteY2028" fmla="*/ 378054 h 6858000"/>
              <a:gd name="connsiteX2029" fmla="*/ 348428 w 7251911"/>
              <a:gd name="connsiteY2029" fmla="*/ 385995 h 6858000"/>
              <a:gd name="connsiteX2030" fmla="*/ 391106 w 7251911"/>
              <a:gd name="connsiteY2030" fmla="*/ 396368 h 6858000"/>
              <a:gd name="connsiteX2031" fmla="*/ 448181 w 7251911"/>
              <a:gd name="connsiteY2031" fmla="*/ 403477 h 6858000"/>
              <a:gd name="connsiteX2032" fmla="*/ 473922 w 7251911"/>
              <a:gd name="connsiteY2032" fmla="*/ 405419 h 6858000"/>
              <a:gd name="connsiteX2033" fmla="*/ 468065 w 7251911"/>
              <a:gd name="connsiteY2033" fmla="*/ 388253 h 6858000"/>
              <a:gd name="connsiteX2034" fmla="*/ 459155 w 7251911"/>
              <a:gd name="connsiteY2034" fmla="*/ 379557 h 6858000"/>
              <a:gd name="connsiteX2035" fmla="*/ 466300 w 7251911"/>
              <a:gd name="connsiteY2035" fmla="*/ 370332 h 6858000"/>
              <a:gd name="connsiteX2036" fmla="*/ 577743 w 7251911"/>
              <a:gd name="connsiteY2036" fmla="*/ 326054 h 6858000"/>
              <a:gd name="connsiteX2037" fmla="*/ 580952 w 7251911"/>
              <a:gd name="connsiteY2037" fmla="*/ 316339 h 6858000"/>
              <a:gd name="connsiteX2038" fmla="*/ 605965 w 7251911"/>
              <a:gd name="connsiteY2038" fmla="*/ 308076 h 6858000"/>
              <a:gd name="connsiteX2039" fmla="*/ 734405 w 7251911"/>
              <a:gd name="connsiteY2039" fmla="*/ 303844 h 6858000"/>
              <a:gd name="connsiteX2040" fmla="*/ 821360 w 7251911"/>
              <a:gd name="connsiteY2040" fmla="*/ 295710 h 6858000"/>
              <a:gd name="connsiteX2041" fmla="*/ 856523 w 7251911"/>
              <a:gd name="connsiteY2041" fmla="*/ 286182 h 6858000"/>
              <a:gd name="connsiteX2042" fmla="*/ 885007 w 7251911"/>
              <a:gd name="connsiteY2042" fmla="*/ 282144 h 6858000"/>
              <a:gd name="connsiteX2043" fmla="*/ 988589 w 7251911"/>
              <a:gd name="connsiteY2043" fmla="*/ 284931 h 6858000"/>
              <a:gd name="connsiteX2044" fmla="*/ 1107034 w 7251911"/>
              <a:gd name="connsiteY2044" fmla="*/ 280719 h 6858000"/>
              <a:gd name="connsiteX2045" fmla="*/ 1138106 w 7251911"/>
              <a:gd name="connsiteY2045" fmla="*/ 271946 h 6858000"/>
              <a:gd name="connsiteX2046" fmla="*/ 1147858 w 7251911"/>
              <a:gd name="connsiteY2046" fmla="*/ 267925 h 6858000"/>
              <a:gd name="connsiteX2047" fmla="*/ 1135858 w 7251911"/>
              <a:gd name="connsiteY2047" fmla="*/ 269896 h 6858000"/>
              <a:gd name="connsiteX2048" fmla="*/ 1072008 w 7251911"/>
              <a:gd name="connsiteY2048" fmla="*/ 266194 h 6858000"/>
              <a:gd name="connsiteX2049" fmla="*/ 1045717 w 7251911"/>
              <a:gd name="connsiteY2049" fmla="*/ 266194 h 6858000"/>
              <a:gd name="connsiteX2050" fmla="*/ 1008159 w 7251911"/>
              <a:gd name="connsiteY2050" fmla="*/ 267428 h 6858000"/>
              <a:gd name="connsiteX2051" fmla="*/ 970600 w 7251911"/>
              <a:gd name="connsiteY2051" fmla="*/ 266194 h 6858000"/>
              <a:gd name="connsiteX2052" fmla="*/ 951821 w 7251911"/>
              <a:gd name="connsiteY2052" fmla="*/ 267428 h 6858000"/>
              <a:gd name="connsiteX2053" fmla="*/ 809098 w 7251911"/>
              <a:gd name="connsiteY2053" fmla="*/ 267428 h 6858000"/>
              <a:gd name="connsiteX2054" fmla="*/ 718958 w 7251911"/>
              <a:gd name="connsiteY2054" fmla="*/ 266194 h 6858000"/>
              <a:gd name="connsiteX2055" fmla="*/ 700178 w 7251911"/>
              <a:gd name="connsiteY2055" fmla="*/ 262492 h 6858000"/>
              <a:gd name="connsiteX2056" fmla="*/ 733981 w 7251911"/>
              <a:gd name="connsiteY2056" fmla="*/ 260024 h 6858000"/>
              <a:gd name="connsiteX2057" fmla="*/ 779051 w 7251911"/>
              <a:gd name="connsiteY2057" fmla="*/ 260024 h 6858000"/>
              <a:gd name="connsiteX2058" fmla="*/ 797831 w 7251911"/>
              <a:gd name="connsiteY2058" fmla="*/ 255088 h 6858000"/>
              <a:gd name="connsiteX2059" fmla="*/ 809098 w 7251911"/>
              <a:gd name="connsiteY2059" fmla="*/ 252620 h 6858000"/>
              <a:gd name="connsiteX2060" fmla="*/ 876704 w 7251911"/>
              <a:gd name="connsiteY2060" fmla="*/ 252620 h 6858000"/>
              <a:gd name="connsiteX2061" fmla="*/ 887971 w 7251911"/>
              <a:gd name="connsiteY2061" fmla="*/ 252620 h 6858000"/>
              <a:gd name="connsiteX2062" fmla="*/ 891727 w 7251911"/>
              <a:gd name="connsiteY2062" fmla="*/ 250152 h 6858000"/>
              <a:gd name="connsiteX2063" fmla="*/ 891727 w 7251911"/>
              <a:gd name="connsiteY2063" fmla="*/ 248918 h 6858000"/>
              <a:gd name="connsiteX2064" fmla="*/ 887971 w 7251911"/>
              <a:gd name="connsiteY2064" fmla="*/ 248918 h 6858000"/>
              <a:gd name="connsiteX2065" fmla="*/ 809098 w 7251911"/>
              <a:gd name="connsiteY2065" fmla="*/ 246450 h 6858000"/>
              <a:gd name="connsiteX2066" fmla="*/ 756516 w 7251911"/>
              <a:gd name="connsiteY2066" fmla="*/ 243982 h 6858000"/>
              <a:gd name="connsiteX2067" fmla="*/ 749004 w 7251911"/>
              <a:gd name="connsiteY2067" fmla="*/ 242748 h 6858000"/>
              <a:gd name="connsiteX2068" fmla="*/ 685155 w 7251911"/>
              <a:gd name="connsiteY2068" fmla="*/ 245216 h 6858000"/>
              <a:gd name="connsiteX2069" fmla="*/ 655108 w 7251911"/>
              <a:gd name="connsiteY2069" fmla="*/ 246450 h 6858000"/>
              <a:gd name="connsiteX2070" fmla="*/ 636329 w 7251911"/>
              <a:gd name="connsiteY2070" fmla="*/ 242748 h 6858000"/>
              <a:gd name="connsiteX2071" fmla="*/ 643840 w 7251911"/>
              <a:gd name="connsiteY2071" fmla="*/ 235344 h 6858000"/>
              <a:gd name="connsiteX2072" fmla="*/ 677643 w 7251911"/>
              <a:gd name="connsiteY2072" fmla="*/ 231642 h 6858000"/>
              <a:gd name="connsiteX2073" fmla="*/ 711446 w 7251911"/>
              <a:gd name="connsiteY2073" fmla="*/ 231642 h 6858000"/>
              <a:gd name="connsiteX2074" fmla="*/ 726469 w 7251911"/>
              <a:gd name="connsiteY2074" fmla="*/ 230408 h 6858000"/>
              <a:gd name="connsiteX2075" fmla="*/ 688911 w 7251911"/>
              <a:gd name="connsiteY2075" fmla="*/ 229174 h 6858000"/>
              <a:gd name="connsiteX2076" fmla="*/ 696422 w 7251911"/>
              <a:gd name="connsiteY2076" fmla="*/ 220536 h 6858000"/>
              <a:gd name="connsiteX2077" fmla="*/ 718958 w 7251911"/>
              <a:gd name="connsiteY2077" fmla="*/ 218068 h 6858000"/>
              <a:gd name="connsiteX2078" fmla="*/ 722713 w 7251911"/>
              <a:gd name="connsiteY2078" fmla="*/ 214366 h 6858000"/>
              <a:gd name="connsiteX2079" fmla="*/ 715202 w 7251911"/>
              <a:gd name="connsiteY2079" fmla="*/ 213132 h 6858000"/>
              <a:gd name="connsiteX2080" fmla="*/ 662620 w 7251911"/>
              <a:gd name="connsiteY2080" fmla="*/ 214366 h 6858000"/>
              <a:gd name="connsiteX2081" fmla="*/ 628817 w 7251911"/>
              <a:gd name="connsiteY2081" fmla="*/ 214366 h 6858000"/>
              <a:gd name="connsiteX2082" fmla="*/ 595014 w 7251911"/>
              <a:gd name="connsiteY2082" fmla="*/ 210664 h 6858000"/>
              <a:gd name="connsiteX2083" fmla="*/ 572479 w 7251911"/>
              <a:gd name="connsiteY2083" fmla="*/ 204494 h 6858000"/>
              <a:gd name="connsiteX2084" fmla="*/ 553700 w 7251911"/>
              <a:gd name="connsiteY2084" fmla="*/ 200792 h 6858000"/>
              <a:gd name="connsiteX2085" fmla="*/ 534921 w 7251911"/>
              <a:gd name="connsiteY2085" fmla="*/ 200792 h 6858000"/>
              <a:gd name="connsiteX2086" fmla="*/ 527409 w 7251911"/>
              <a:gd name="connsiteY2086" fmla="*/ 194622 h 6858000"/>
              <a:gd name="connsiteX2087" fmla="*/ 546188 w 7251911"/>
              <a:gd name="connsiteY2087" fmla="*/ 189686 h 6858000"/>
              <a:gd name="connsiteX2088" fmla="*/ 591258 w 7251911"/>
              <a:gd name="connsiteY2088" fmla="*/ 189686 h 6858000"/>
              <a:gd name="connsiteX2089" fmla="*/ 640085 w 7251911"/>
              <a:gd name="connsiteY2089" fmla="*/ 189686 h 6858000"/>
              <a:gd name="connsiteX2090" fmla="*/ 681399 w 7251911"/>
              <a:gd name="connsiteY2090" fmla="*/ 187218 h 6858000"/>
              <a:gd name="connsiteX2091" fmla="*/ 696422 w 7251911"/>
              <a:gd name="connsiteY2091" fmla="*/ 177346 h 6858000"/>
              <a:gd name="connsiteX2092" fmla="*/ 715202 w 7251911"/>
              <a:gd name="connsiteY2092" fmla="*/ 171176 h 6858000"/>
              <a:gd name="connsiteX2093" fmla="*/ 756516 w 7251911"/>
              <a:gd name="connsiteY2093" fmla="*/ 172410 h 6858000"/>
              <a:gd name="connsiteX2094" fmla="*/ 775295 w 7251911"/>
              <a:gd name="connsiteY2094" fmla="*/ 169942 h 6858000"/>
              <a:gd name="connsiteX2095" fmla="*/ 790319 w 7251911"/>
              <a:gd name="connsiteY2095" fmla="*/ 167474 h 6858000"/>
              <a:gd name="connsiteX2096" fmla="*/ 835389 w 7251911"/>
              <a:gd name="connsiteY2096" fmla="*/ 167474 h 6858000"/>
              <a:gd name="connsiteX2097" fmla="*/ 880459 w 7251911"/>
              <a:gd name="connsiteY2097" fmla="*/ 165006 h 6858000"/>
              <a:gd name="connsiteX2098" fmla="*/ 940553 w 7251911"/>
              <a:gd name="connsiteY2098" fmla="*/ 162538 h 6858000"/>
              <a:gd name="connsiteX2099" fmla="*/ 948065 w 7251911"/>
              <a:gd name="connsiteY2099" fmla="*/ 162538 h 6858000"/>
              <a:gd name="connsiteX2100" fmla="*/ 955577 w 7251911"/>
              <a:gd name="connsiteY2100" fmla="*/ 158836 h 6858000"/>
              <a:gd name="connsiteX2101" fmla="*/ 970600 w 7251911"/>
              <a:gd name="connsiteY2101" fmla="*/ 161303 h 6858000"/>
              <a:gd name="connsiteX2102" fmla="*/ 996891 w 7251911"/>
              <a:gd name="connsiteY2102" fmla="*/ 158836 h 6858000"/>
              <a:gd name="connsiteX2103" fmla="*/ 1023182 w 7251911"/>
              <a:gd name="connsiteY2103" fmla="*/ 158836 h 6858000"/>
              <a:gd name="connsiteX2104" fmla="*/ 1041961 w 7251911"/>
              <a:gd name="connsiteY2104" fmla="*/ 157601 h 6858000"/>
              <a:gd name="connsiteX2105" fmla="*/ 1087032 w 7251911"/>
              <a:gd name="connsiteY2105" fmla="*/ 155133 h 6858000"/>
              <a:gd name="connsiteX2106" fmla="*/ 1109567 w 7251911"/>
              <a:gd name="connsiteY2106" fmla="*/ 153899 h 6858000"/>
              <a:gd name="connsiteX2107" fmla="*/ 1117079 w 7251911"/>
              <a:gd name="connsiteY2107" fmla="*/ 153899 h 6858000"/>
              <a:gd name="connsiteX2108" fmla="*/ 1195952 w 7251911"/>
              <a:gd name="connsiteY2108" fmla="*/ 152665 h 6858000"/>
              <a:gd name="connsiteX2109" fmla="*/ 1240638 w 7251911"/>
              <a:gd name="connsiteY2109" fmla="*/ 151931 h 6858000"/>
              <a:gd name="connsiteX2110" fmla="*/ 1241451 w 7251911"/>
              <a:gd name="connsiteY2110" fmla="*/ 148271 h 6858000"/>
              <a:gd name="connsiteX2111" fmla="*/ 1243312 w 7251911"/>
              <a:gd name="connsiteY2111" fmla="*/ 133331 h 6858000"/>
              <a:gd name="connsiteX2112" fmla="*/ 1221197 w 7251911"/>
              <a:gd name="connsiteY2112" fmla="*/ 134369 h 6858000"/>
              <a:gd name="connsiteX2113" fmla="*/ 1189553 w 7251911"/>
              <a:gd name="connsiteY2113" fmla="*/ 131692 h 6858000"/>
              <a:gd name="connsiteX2114" fmla="*/ 990833 w 7251911"/>
              <a:gd name="connsiteY2114" fmla="*/ 138549 h 6858000"/>
              <a:gd name="connsiteX2115" fmla="*/ 957065 w 7251911"/>
              <a:gd name="connsiteY2115" fmla="*/ 136871 h 6858000"/>
              <a:gd name="connsiteX2116" fmla="*/ 873212 w 7251911"/>
              <a:gd name="connsiteY2116" fmla="*/ 120105 h 6858000"/>
              <a:gd name="connsiteX2117" fmla="*/ 768544 w 7251911"/>
              <a:gd name="connsiteY2117" fmla="*/ 126033 h 6858000"/>
              <a:gd name="connsiteX2118" fmla="*/ 720272 w 7251911"/>
              <a:gd name="connsiteY2118" fmla="*/ 112435 h 6858000"/>
              <a:gd name="connsiteX2119" fmla="*/ 670604 w 7251911"/>
              <a:gd name="connsiteY2119" fmla="*/ 110041 h 6858000"/>
              <a:gd name="connsiteX2120" fmla="*/ 623632 w 7251911"/>
              <a:gd name="connsiteY2120" fmla="*/ 118098 h 6858000"/>
              <a:gd name="connsiteX2121" fmla="*/ 572568 w 7251911"/>
              <a:gd name="connsiteY2121" fmla="*/ 126910 h 6858000"/>
              <a:gd name="connsiteX2122" fmla="*/ 522793 w 7251911"/>
              <a:gd name="connsiteY2122" fmla="*/ 109331 h 6858000"/>
              <a:gd name="connsiteX2123" fmla="*/ 525119 w 7251911"/>
              <a:gd name="connsiteY2123" fmla="*/ 90656 h 6858000"/>
              <a:gd name="connsiteX2124" fmla="*/ 557849 w 7251911"/>
              <a:gd name="connsiteY2124" fmla="*/ 84618 h 6858000"/>
              <a:gd name="connsiteX2125" fmla="*/ 632530 w 7251911"/>
              <a:gd name="connsiteY2125" fmla="*/ 78748 h 6858000"/>
              <a:gd name="connsiteX2126" fmla="*/ 639210 w 7251911"/>
              <a:gd name="connsiteY2126" fmla="*/ 73258 h 6858000"/>
              <a:gd name="connsiteX2127" fmla="*/ 641429 w 7251911"/>
              <a:gd name="connsiteY2127" fmla="*/ 39398 h 6858000"/>
              <a:gd name="connsiteX2128" fmla="*/ 643707 w 7251911"/>
              <a:gd name="connsiteY2128" fmla="*/ 37153 h 6858000"/>
              <a:gd name="connsiteX2129" fmla="*/ 679395 w 7251911"/>
              <a:gd name="connsiteY2129" fmla="*/ 55506 h 6858000"/>
              <a:gd name="connsiteX2130" fmla="*/ 709692 w 7251911"/>
              <a:gd name="connsiteY2130" fmla="*/ 52958 h 6858000"/>
              <a:gd name="connsiteX2131" fmla="*/ 728646 w 7251911"/>
              <a:gd name="connsiteY2131" fmla="*/ 45204 h 6858000"/>
              <a:gd name="connsiteX2132" fmla="*/ 754851 w 7251911"/>
              <a:gd name="connsiteY2132" fmla="*/ 43411 h 6858000"/>
              <a:gd name="connsiteX2133" fmla="*/ 787844 w 7251911"/>
              <a:gd name="connsiteY2133" fmla="*/ 51313 h 6858000"/>
              <a:gd name="connsiteX2134" fmla="*/ 813430 w 7251911"/>
              <a:gd name="connsiteY2134" fmla="*/ 54500 h 6858000"/>
              <a:gd name="connsiteX2135" fmla="*/ 854915 w 7251911"/>
              <a:gd name="connsiteY2135" fmla="*/ 58403 h 6858000"/>
              <a:gd name="connsiteX2136" fmla="*/ 890234 w 7251911"/>
              <a:gd name="connsiteY2136" fmla="*/ 47630 h 6858000"/>
              <a:gd name="connsiteX2137" fmla="*/ 910273 w 7251911"/>
              <a:gd name="connsiteY2137" fmla="*/ 31161 h 6858000"/>
              <a:gd name="connsiteX2138" fmla="*/ 975996 w 7251911"/>
              <a:gd name="connsiteY2138" fmla="*/ 33025 h 6858000"/>
              <a:gd name="connsiteX2139" fmla="*/ 1156382 w 7251911"/>
              <a:gd name="connsiteY2139" fmla="*/ 28943 h 6858000"/>
              <a:gd name="connsiteX2140" fmla="*/ 1180822 w 7251911"/>
              <a:gd name="connsiteY2140" fmla="*/ 92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</a:cxnLst>
            <a:rect l="l" t="t" r="r" b="b"/>
            <a:pathLst>
              <a:path w="7251911" h="6858000">
                <a:moveTo>
                  <a:pt x="1482284" y="6561382"/>
                </a:moveTo>
                <a:lnTo>
                  <a:pt x="1480161" y="6561566"/>
                </a:lnTo>
                <a:lnTo>
                  <a:pt x="1481119" y="6561697"/>
                </a:lnTo>
                <a:lnTo>
                  <a:pt x="1483349" y="6562029"/>
                </a:lnTo>
                <a:close/>
                <a:moveTo>
                  <a:pt x="1001679" y="6534807"/>
                </a:moveTo>
                <a:cubicBezTo>
                  <a:pt x="1001679" y="6534807"/>
                  <a:pt x="1001679" y="6538603"/>
                  <a:pt x="997924" y="6538603"/>
                </a:cubicBezTo>
                <a:cubicBezTo>
                  <a:pt x="1001679" y="6546196"/>
                  <a:pt x="1005434" y="6542400"/>
                  <a:pt x="1012943" y="6542400"/>
                </a:cubicBezTo>
                <a:cubicBezTo>
                  <a:pt x="1016698" y="6542400"/>
                  <a:pt x="1016698" y="6546196"/>
                  <a:pt x="1016698" y="6546196"/>
                </a:cubicBezTo>
                <a:cubicBezTo>
                  <a:pt x="1016698" y="6549993"/>
                  <a:pt x="1016698" y="6557586"/>
                  <a:pt x="1012943" y="6553789"/>
                </a:cubicBezTo>
                <a:cubicBezTo>
                  <a:pt x="1009189" y="6553789"/>
                  <a:pt x="1005434" y="6561382"/>
                  <a:pt x="1001679" y="6561382"/>
                </a:cubicBezTo>
                <a:cubicBezTo>
                  <a:pt x="979151" y="6557586"/>
                  <a:pt x="960377" y="6568975"/>
                  <a:pt x="937849" y="6568975"/>
                </a:cubicBezTo>
                <a:cubicBezTo>
                  <a:pt x="870264" y="6568975"/>
                  <a:pt x="798924" y="6568975"/>
                  <a:pt x="731339" y="6568975"/>
                </a:cubicBezTo>
                <a:cubicBezTo>
                  <a:pt x="720075" y="6568975"/>
                  <a:pt x="709750" y="6569924"/>
                  <a:pt x="700832" y="6573246"/>
                </a:cubicBezTo>
                <a:lnTo>
                  <a:pt x="681585" y="6589394"/>
                </a:lnTo>
                <a:lnTo>
                  <a:pt x="688160" y="6588503"/>
                </a:lnTo>
                <a:cubicBezTo>
                  <a:pt x="699424" y="6587526"/>
                  <a:pt x="710688" y="6586689"/>
                  <a:pt x="720075" y="6585014"/>
                </a:cubicBezTo>
                <a:cubicBezTo>
                  <a:pt x="721014" y="6584735"/>
                  <a:pt x="725707" y="6584945"/>
                  <a:pt x="732219" y="6585433"/>
                </a:cubicBezTo>
                <a:lnTo>
                  <a:pt x="733535" y="6585553"/>
                </a:lnTo>
                <a:lnTo>
                  <a:pt x="736971" y="6581788"/>
                </a:lnTo>
                <a:cubicBezTo>
                  <a:pt x="738848" y="6581314"/>
                  <a:pt x="740726" y="6582263"/>
                  <a:pt x="742603" y="6584161"/>
                </a:cubicBezTo>
                <a:lnTo>
                  <a:pt x="756429" y="6587656"/>
                </a:lnTo>
                <a:lnTo>
                  <a:pt x="765640" y="6588691"/>
                </a:lnTo>
                <a:lnTo>
                  <a:pt x="780150" y="6587957"/>
                </a:lnTo>
                <a:cubicBezTo>
                  <a:pt x="791415" y="6587957"/>
                  <a:pt x="801740" y="6587957"/>
                  <a:pt x="812066" y="6589381"/>
                </a:cubicBezTo>
                <a:lnTo>
                  <a:pt x="832664" y="6595813"/>
                </a:lnTo>
                <a:lnTo>
                  <a:pt x="855245" y="6592829"/>
                </a:lnTo>
                <a:cubicBezTo>
                  <a:pt x="855245" y="6591712"/>
                  <a:pt x="855245" y="6590596"/>
                  <a:pt x="859000" y="6590596"/>
                </a:cubicBezTo>
                <a:cubicBezTo>
                  <a:pt x="881528" y="6590596"/>
                  <a:pt x="896546" y="6586131"/>
                  <a:pt x="915320" y="6585014"/>
                </a:cubicBezTo>
                <a:cubicBezTo>
                  <a:pt x="926585" y="6583898"/>
                  <a:pt x="930339" y="6588363"/>
                  <a:pt x="941603" y="6586131"/>
                </a:cubicBezTo>
                <a:cubicBezTo>
                  <a:pt x="943481" y="6586131"/>
                  <a:pt x="951929" y="6587527"/>
                  <a:pt x="960377" y="6589201"/>
                </a:cubicBezTo>
                <a:lnTo>
                  <a:pt x="975004" y="6592897"/>
                </a:lnTo>
                <a:lnTo>
                  <a:pt x="979151" y="6591754"/>
                </a:lnTo>
                <a:cubicBezTo>
                  <a:pt x="990415" y="6587957"/>
                  <a:pt x="997924" y="6587957"/>
                  <a:pt x="1009189" y="6595550"/>
                </a:cubicBezTo>
                <a:lnTo>
                  <a:pt x="1011488" y="6596812"/>
                </a:lnTo>
                <a:lnTo>
                  <a:pt x="1039226" y="6596177"/>
                </a:lnTo>
                <a:cubicBezTo>
                  <a:pt x="1042981" y="6595061"/>
                  <a:pt x="1046736" y="6593945"/>
                  <a:pt x="1054245" y="6592829"/>
                </a:cubicBezTo>
                <a:cubicBezTo>
                  <a:pt x="1054245" y="6591712"/>
                  <a:pt x="1058000" y="6590596"/>
                  <a:pt x="1058000" y="6590596"/>
                </a:cubicBezTo>
                <a:cubicBezTo>
                  <a:pt x="1076774" y="6590596"/>
                  <a:pt x="1091792" y="6587247"/>
                  <a:pt x="1106812" y="6588363"/>
                </a:cubicBezTo>
                <a:lnTo>
                  <a:pt x="1132227" y="6591111"/>
                </a:lnTo>
                <a:lnTo>
                  <a:pt x="1155623" y="6587957"/>
                </a:lnTo>
                <a:cubicBezTo>
                  <a:pt x="1174396" y="6587957"/>
                  <a:pt x="1196925" y="6587957"/>
                  <a:pt x="1215698" y="6587957"/>
                </a:cubicBezTo>
                <a:lnTo>
                  <a:pt x="1240997" y="6590313"/>
                </a:lnTo>
                <a:lnTo>
                  <a:pt x="1244572" y="6589604"/>
                </a:lnTo>
                <a:cubicBezTo>
                  <a:pt x="1248326" y="6587372"/>
                  <a:pt x="1255836" y="6586255"/>
                  <a:pt x="1248326" y="6584023"/>
                </a:cubicBezTo>
                <a:cubicBezTo>
                  <a:pt x="1244572" y="6582907"/>
                  <a:pt x="1244572" y="6580674"/>
                  <a:pt x="1240817" y="6580674"/>
                </a:cubicBezTo>
                <a:cubicBezTo>
                  <a:pt x="1233308" y="6580674"/>
                  <a:pt x="1225798" y="6579558"/>
                  <a:pt x="1222044" y="6580674"/>
                </a:cubicBezTo>
                <a:cubicBezTo>
                  <a:pt x="1207024" y="6582907"/>
                  <a:pt x="1192006" y="6584023"/>
                  <a:pt x="1176987" y="6585139"/>
                </a:cubicBezTo>
                <a:cubicBezTo>
                  <a:pt x="1165723" y="6587372"/>
                  <a:pt x="1165723" y="6586255"/>
                  <a:pt x="1158213" y="6582907"/>
                </a:cubicBezTo>
                <a:cubicBezTo>
                  <a:pt x="1158213" y="6580674"/>
                  <a:pt x="1154459" y="6577325"/>
                  <a:pt x="1146949" y="6576209"/>
                </a:cubicBezTo>
                <a:cubicBezTo>
                  <a:pt x="1135685" y="6576209"/>
                  <a:pt x="1128176" y="6573976"/>
                  <a:pt x="1113156" y="6573976"/>
                </a:cubicBezTo>
                <a:cubicBezTo>
                  <a:pt x="1105647" y="6575092"/>
                  <a:pt x="1094383" y="6573976"/>
                  <a:pt x="1083119" y="6575092"/>
                </a:cubicBezTo>
                <a:cubicBezTo>
                  <a:pt x="1075609" y="6575092"/>
                  <a:pt x="1075609" y="6572860"/>
                  <a:pt x="1075609" y="6571744"/>
                </a:cubicBezTo>
                <a:cubicBezTo>
                  <a:pt x="1075609" y="6569511"/>
                  <a:pt x="1079364" y="6568395"/>
                  <a:pt x="1083119" y="6568395"/>
                </a:cubicBezTo>
                <a:cubicBezTo>
                  <a:pt x="1090628" y="6568395"/>
                  <a:pt x="1090628" y="6569511"/>
                  <a:pt x="1094383" y="6569511"/>
                </a:cubicBezTo>
                <a:cubicBezTo>
                  <a:pt x="1113156" y="6571744"/>
                  <a:pt x="1128176" y="6570627"/>
                  <a:pt x="1139439" y="6566162"/>
                </a:cubicBezTo>
                <a:cubicBezTo>
                  <a:pt x="1143194" y="6563929"/>
                  <a:pt x="1135685" y="6561697"/>
                  <a:pt x="1143194" y="6559464"/>
                </a:cubicBezTo>
                <a:cubicBezTo>
                  <a:pt x="1154459" y="6559464"/>
                  <a:pt x="1165723" y="6559464"/>
                  <a:pt x="1176987" y="6559464"/>
                </a:cubicBezTo>
                <a:cubicBezTo>
                  <a:pt x="1184496" y="6558348"/>
                  <a:pt x="1195761" y="6560581"/>
                  <a:pt x="1207024" y="6558348"/>
                </a:cubicBezTo>
                <a:cubicBezTo>
                  <a:pt x="1218289" y="6554999"/>
                  <a:pt x="1222044" y="6559464"/>
                  <a:pt x="1233308" y="6559464"/>
                </a:cubicBezTo>
                <a:cubicBezTo>
                  <a:pt x="1267100" y="6558348"/>
                  <a:pt x="1297138" y="6561697"/>
                  <a:pt x="1327176" y="6560581"/>
                </a:cubicBezTo>
                <a:cubicBezTo>
                  <a:pt x="1342195" y="6560581"/>
                  <a:pt x="1353459" y="6560581"/>
                  <a:pt x="1368478" y="6560581"/>
                </a:cubicBezTo>
                <a:cubicBezTo>
                  <a:pt x="1379742" y="6560581"/>
                  <a:pt x="1390068" y="6560581"/>
                  <a:pt x="1400393" y="6561279"/>
                </a:cubicBezTo>
                <a:lnTo>
                  <a:pt x="1411334" y="6562953"/>
                </a:lnTo>
                <a:lnTo>
                  <a:pt x="1422208" y="6561382"/>
                </a:lnTo>
                <a:lnTo>
                  <a:pt x="1427047" y="6565357"/>
                </a:lnTo>
                <a:lnTo>
                  <a:pt x="1432308" y="6566162"/>
                </a:lnTo>
                <a:cubicBezTo>
                  <a:pt x="1436063" y="6565046"/>
                  <a:pt x="1436063" y="6562813"/>
                  <a:pt x="1439817" y="6562813"/>
                </a:cubicBezTo>
                <a:lnTo>
                  <a:pt x="1447955" y="6560840"/>
                </a:lnTo>
                <a:lnTo>
                  <a:pt x="1437227" y="6559484"/>
                </a:lnTo>
                <a:cubicBezTo>
                  <a:pt x="1432534" y="6557586"/>
                  <a:pt x="1427840" y="6555687"/>
                  <a:pt x="1422208" y="6557586"/>
                </a:cubicBezTo>
                <a:cubicBezTo>
                  <a:pt x="1414699" y="6553789"/>
                  <a:pt x="1407189" y="6549993"/>
                  <a:pt x="1399680" y="6549993"/>
                </a:cubicBezTo>
                <a:cubicBezTo>
                  <a:pt x="1373397" y="6549993"/>
                  <a:pt x="1350868" y="6549993"/>
                  <a:pt x="1328340" y="6549993"/>
                </a:cubicBezTo>
                <a:cubicBezTo>
                  <a:pt x="1313321" y="6549993"/>
                  <a:pt x="1298302" y="6553789"/>
                  <a:pt x="1287038" y="6542400"/>
                </a:cubicBezTo>
                <a:cubicBezTo>
                  <a:pt x="1287038" y="6542400"/>
                  <a:pt x="1283283" y="6542400"/>
                  <a:pt x="1279529" y="6542400"/>
                </a:cubicBezTo>
                <a:cubicBezTo>
                  <a:pt x="1260755" y="6553789"/>
                  <a:pt x="1241981" y="6538603"/>
                  <a:pt x="1223208" y="6542400"/>
                </a:cubicBezTo>
                <a:cubicBezTo>
                  <a:pt x="1204434" y="6546196"/>
                  <a:pt x="1185661" y="6546196"/>
                  <a:pt x="1166887" y="6542400"/>
                </a:cubicBezTo>
                <a:cubicBezTo>
                  <a:pt x="1110566" y="6531010"/>
                  <a:pt x="1058000" y="6538603"/>
                  <a:pt x="1001679" y="6534807"/>
                </a:cubicBezTo>
                <a:close/>
                <a:moveTo>
                  <a:pt x="1065560" y="6510009"/>
                </a:moveTo>
                <a:lnTo>
                  <a:pt x="1059557" y="6510067"/>
                </a:lnTo>
                <a:lnTo>
                  <a:pt x="1052449" y="6510359"/>
                </a:lnTo>
                <a:lnTo>
                  <a:pt x="1054245" y="6510605"/>
                </a:lnTo>
                <a:close/>
                <a:moveTo>
                  <a:pt x="1123406" y="6507599"/>
                </a:moveTo>
                <a:lnTo>
                  <a:pt x="1105732" y="6508794"/>
                </a:lnTo>
                <a:lnTo>
                  <a:pt x="1148114" y="6512503"/>
                </a:lnTo>
                <a:lnTo>
                  <a:pt x="1169410" y="6510639"/>
                </a:lnTo>
                <a:lnTo>
                  <a:pt x="1130918" y="6508833"/>
                </a:lnTo>
                <a:cubicBezTo>
                  <a:pt x="1127162" y="6507599"/>
                  <a:pt x="1123406" y="6507599"/>
                  <a:pt x="1123406" y="6507599"/>
                </a:cubicBezTo>
                <a:close/>
                <a:moveTo>
                  <a:pt x="1305811" y="5758113"/>
                </a:moveTo>
                <a:lnTo>
                  <a:pt x="1309566" y="5760328"/>
                </a:lnTo>
                <a:cubicBezTo>
                  <a:pt x="1315199" y="5764125"/>
                  <a:pt x="1326463" y="5766023"/>
                  <a:pt x="1337258" y="5765548"/>
                </a:cubicBezTo>
                <a:lnTo>
                  <a:pt x="1356687" y="5758506"/>
                </a:lnTo>
                <a:close/>
                <a:moveTo>
                  <a:pt x="1146165" y="5750362"/>
                </a:moveTo>
                <a:cubicBezTo>
                  <a:pt x="1144287" y="5750362"/>
                  <a:pt x="1142409" y="5752289"/>
                  <a:pt x="1140062" y="5754216"/>
                </a:cubicBezTo>
                <a:lnTo>
                  <a:pt x="1136120" y="5755919"/>
                </a:lnTo>
                <a:lnTo>
                  <a:pt x="1148113" y="5760328"/>
                </a:lnTo>
                <a:cubicBezTo>
                  <a:pt x="1170642" y="5775514"/>
                  <a:pt x="1181906" y="5775514"/>
                  <a:pt x="1200679" y="5760328"/>
                </a:cubicBezTo>
                <a:lnTo>
                  <a:pt x="1204669" y="5758069"/>
                </a:lnTo>
                <a:lnTo>
                  <a:pt x="1168700" y="5758069"/>
                </a:lnTo>
                <a:cubicBezTo>
                  <a:pt x="1161188" y="5758069"/>
                  <a:pt x="1153677" y="5754216"/>
                  <a:pt x="1146165" y="5750362"/>
                </a:cubicBezTo>
                <a:close/>
                <a:moveTo>
                  <a:pt x="1054147" y="5745064"/>
                </a:moveTo>
                <a:cubicBezTo>
                  <a:pt x="1049452" y="5744582"/>
                  <a:pt x="1044757" y="5744582"/>
                  <a:pt x="1041001" y="5746509"/>
                </a:cubicBezTo>
                <a:cubicBezTo>
                  <a:pt x="1029733" y="5754216"/>
                  <a:pt x="1014710" y="5750362"/>
                  <a:pt x="1003442" y="5750362"/>
                </a:cubicBezTo>
                <a:cubicBezTo>
                  <a:pt x="992175" y="5750362"/>
                  <a:pt x="977152" y="5758069"/>
                  <a:pt x="965884" y="5746509"/>
                </a:cubicBezTo>
                <a:cubicBezTo>
                  <a:pt x="962128" y="5742656"/>
                  <a:pt x="959311" y="5743619"/>
                  <a:pt x="956494" y="5745546"/>
                </a:cubicBezTo>
                <a:lnTo>
                  <a:pt x="956228" y="5745682"/>
                </a:lnTo>
                <a:lnTo>
                  <a:pt x="960377" y="5747990"/>
                </a:lnTo>
                <a:cubicBezTo>
                  <a:pt x="968826" y="5753684"/>
                  <a:pt x="977274" y="5760328"/>
                  <a:pt x="979151" y="5764125"/>
                </a:cubicBezTo>
                <a:cubicBezTo>
                  <a:pt x="982905" y="5767921"/>
                  <a:pt x="986660" y="5771717"/>
                  <a:pt x="990415" y="5775514"/>
                </a:cubicBezTo>
                <a:cubicBezTo>
                  <a:pt x="1009189" y="5786903"/>
                  <a:pt x="1024207" y="5786903"/>
                  <a:pt x="1039226" y="5771717"/>
                </a:cubicBezTo>
                <a:cubicBezTo>
                  <a:pt x="1042981" y="5767921"/>
                  <a:pt x="1046736" y="5764125"/>
                  <a:pt x="1054245" y="5760328"/>
                </a:cubicBezTo>
                <a:cubicBezTo>
                  <a:pt x="1054245" y="5756532"/>
                  <a:pt x="1058000" y="5752735"/>
                  <a:pt x="1058000" y="5752735"/>
                </a:cubicBezTo>
                <a:lnTo>
                  <a:pt x="1078634" y="5748563"/>
                </a:lnTo>
                <a:lnTo>
                  <a:pt x="1067292" y="5746509"/>
                </a:lnTo>
                <a:cubicBezTo>
                  <a:pt x="1063536" y="5746509"/>
                  <a:pt x="1058842" y="5745546"/>
                  <a:pt x="1054147" y="5745064"/>
                </a:cubicBezTo>
                <a:close/>
                <a:moveTo>
                  <a:pt x="760395" y="5744251"/>
                </a:moveTo>
                <a:lnTo>
                  <a:pt x="777628" y="5750837"/>
                </a:lnTo>
                <a:cubicBezTo>
                  <a:pt x="783671" y="5753447"/>
                  <a:pt x="787660" y="5755583"/>
                  <a:pt x="787660" y="5756532"/>
                </a:cubicBezTo>
                <a:cubicBezTo>
                  <a:pt x="795169" y="5771717"/>
                  <a:pt x="810188" y="5775514"/>
                  <a:pt x="821452" y="5775514"/>
                </a:cubicBezTo>
                <a:cubicBezTo>
                  <a:pt x="832717" y="5779310"/>
                  <a:pt x="843981" y="5767921"/>
                  <a:pt x="855245" y="5760328"/>
                </a:cubicBezTo>
                <a:cubicBezTo>
                  <a:pt x="855245" y="5756532"/>
                  <a:pt x="855245" y="5752735"/>
                  <a:pt x="859000" y="5752735"/>
                </a:cubicBezTo>
                <a:lnTo>
                  <a:pt x="867697" y="5750362"/>
                </a:lnTo>
                <a:lnTo>
                  <a:pt x="804382" y="5750362"/>
                </a:lnTo>
                <a:close/>
                <a:moveTo>
                  <a:pt x="1061307" y="4874107"/>
                </a:moveTo>
                <a:cubicBezTo>
                  <a:pt x="1058490" y="4874724"/>
                  <a:pt x="1055673" y="4875649"/>
                  <a:pt x="1051917" y="4875649"/>
                </a:cubicBezTo>
                <a:lnTo>
                  <a:pt x="949546" y="4875649"/>
                </a:lnTo>
                <a:lnTo>
                  <a:pt x="952868" y="4877129"/>
                </a:lnTo>
                <a:cubicBezTo>
                  <a:pt x="956622" y="4877129"/>
                  <a:pt x="960377" y="4880926"/>
                  <a:pt x="960377" y="4884722"/>
                </a:cubicBezTo>
                <a:cubicBezTo>
                  <a:pt x="960377" y="4888519"/>
                  <a:pt x="956622" y="4888519"/>
                  <a:pt x="952868" y="4892315"/>
                </a:cubicBezTo>
                <a:cubicBezTo>
                  <a:pt x="937849" y="4892315"/>
                  <a:pt x="919075" y="4907501"/>
                  <a:pt x="900302" y="4896112"/>
                </a:cubicBezTo>
                <a:cubicBezTo>
                  <a:pt x="896547" y="4896112"/>
                  <a:pt x="889037" y="4896112"/>
                  <a:pt x="889037" y="4899908"/>
                </a:cubicBezTo>
                <a:cubicBezTo>
                  <a:pt x="889037" y="4911298"/>
                  <a:pt x="877773" y="4911298"/>
                  <a:pt x="870264" y="4911298"/>
                </a:cubicBezTo>
                <a:cubicBezTo>
                  <a:pt x="862754" y="4911298"/>
                  <a:pt x="859000" y="4918891"/>
                  <a:pt x="862754" y="4926484"/>
                </a:cubicBezTo>
                <a:cubicBezTo>
                  <a:pt x="862754" y="4930280"/>
                  <a:pt x="870264" y="4934076"/>
                  <a:pt x="874019" y="4941669"/>
                </a:cubicBezTo>
                <a:cubicBezTo>
                  <a:pt x="866509" y="4941669"/>
                  <a:pt x="862754" y="4945466"/>
                  <a:pt x="859000" y="4941669"/>
                </a:cubicBezTo>
                <a:cubicBezTo>
                  <a:pt x="851490" y="4934076"/>
                  <a:pt x="840226" y="4937873"/>
                  <a:pt x="832717" y="4937873"/>
                </a:cubicBezTo>
                <a:cubicBezTo>
                  <a:pt x="821452" y="4934076"/>
                  <a:pt x="813943" y="4945466"/>
                  <a:pt x="802679" y="4941669"/>
                </a:cubicBezTo>
                <a:cubicBezTo>
                  <a:pt x="787660" y="4937873"/>
                  <a:pt x="791415" y="4953059"/>
                  <a:pt x="783905" y="4960652"/>
                </a:cubicBezTo>
                <a:cubicBezTo>
                  <a:pt x="780150" y="4964448"/>
                  <a:pt x="772641" y="4964448"/>
                  <a:pt x="768886" y="4964448"/>
                </a:cubicBezTo>
                <a:cubicBezTo>
                  <a:pt x="750113" y="4964448"/>
                  <a:pt x="731339" y="4964448"/>
                  <a:pt x="708811" y="4964448"/>
                </a:cubicBezTo>
                <a:cubicBezTo>
                  <a:pt x="690037" y="4964448"/>
                  <a:pt x="667509" y="4964448"/>
                  <a:pt x="644980" y="4964448"/>
                </a:cubicBezTo>
                <a:cubicBezTo>
                  <a:pt x="644980" y="4964448"/>
                  <a:pt x="644980" y="4968245"/>
                  <a:pt x="644980" y="4968245"/>
                </a:cubicBezTo>
                <a:cubicBezTo>
                  <a:pt x="663754" y="4968245"/>
                  <a:pt x="686282" y="4968245"/>
                  <a:pt x="708811" y="4972041"/>
                </a:cubicBezTo>
                <a:cubicBezTo>
                  <a:pt x="701301" y="4975838"/>
                  <a:pt x="697546" y="4983431"/>
                  <a:pt x="693792" y="4983431"/>
                </a:cubicBezTo>
                <a:cubicBezTo>
                  <a:pt x="656245" y="4987227"/>
                  <a:pt x="618697" y="4998616"/>
                  <a:pt x="581150" y="4994820"/>
                </a:cubicBezTo>
                <a:cubicBezTo>
                  <a:pt x="573641" y="4994820"/>
                  <a:pt x="566131" y="4994820"/>
                  <a:pt x="558622" y="4994820"/>
                </a:cubicBezTo>
                <a:cubicBezTo>
                  <a:pt x="536093" y="4994820"/>
                  <a:pt x="521074" y="5002413"/>
                  <a:pt x="509810" y="5017599"/>
                </a:cubicBezTo>
                <a:cubicBezTo>
                  <a:pt x="498546" y="5017599"/>
                  <a:pt x="487282" y="5017599"/>
                  <a:pt x="476018" y="5017599"/>
                </a:cubicBezTo>
                <a:cubicBezTo>
                  <a:pt x="468508" y="5017599"/>
                  <a:pt x="468508" y="5021395"/>
                  <a:pt x="464754" y="5025192"/>
                </a:cubicBezTo>
                <a:cubicBezTo>
                  <a:pt x="460999" y="5028988"/>
                  <a:pt x="464754" y="5032785"/>
                  <a:pt x="468508" y="5036581"/>
                </a:cubicBezTo>
                <a:cubicBezTo>
                  <a:pt x="479772" y="5051767"/>
                  <a:pt x="479772" y="5051767"/>
                  <a:pt x="494791" y="5040378"/>
                </a:cubicBezTo>
                <a:cubicBezTo>
                  <a:pt x="498546" y="5036581"/>
                  <a:pt x="509810" y="5025192"/>
                  <a:pt x="509810" y="5021395"/>
                </a:cubicBezTo>
                <a:cubicBezTo>
                  <a:pt x="524829" y="5028988"/>
                  <a:pt x="536093" y="5017599"/>
                  <a:pt x="547358" y="5017599"/>
                </a:cubicBezTo>
                <a:cubicBezTo>
                  <a:pt x="562376" y="5025192"/>
                  <a:pt x="581150" y="5025192"/>
                  <a:pt x="592414" y="5017599"/>
                </a:cubicBezTo>
                <a:cubicBezTo>
                  <a:pt x="599924" y="5017599"/>
                  <a:pt x="603678" y="5013802"/>
                  <a:pt x="611188" y="5017599"/>
                </a:cubicBezTo>
                <a:cubicBezTo>
                  <a:pt x="618697" y="5017599"/>
                  <a:pt x="626207" y="5013802"/>
                  <a:pt x="637471" y="5021395"/>
                </a:cubicBezTo>
                <a:cubicBezTo>
                  <a:pt x="644980" y="5025192"/>
                  <a:pt x="656245" y="5013802"/>
                  <a:pt x="663754" y="5017599"/>
                </a:cubicBezTo>
                <a:cubicBezTo>
                  <a:pt x="667509" y="5025192"/>
                  <a:pt x="675018" y="5021395"/>
                  <a:pt x="678773" y="5021395"/>
                </a:cubicBezTo>
                <a:cubicBezTo>
                  <a:pt x="686282" y="5021395"/>
                  <a:pt x="682528" y="5013802"/>
                  <a:pt x="686282" y="5010006"/>
                </a:cubicBezTo>
                <a:cubicBezTo>
                  <a:pt x="690037" y="5010006"/>
                  <a:pt x="697546" y="5010006"/>
                  <a:pt x="705056" y="5010006"/>
                </a:cubicBezTo>
                <a:cubicBezTo>
                  <a:pt x="705056" y="5013802"/>
                  <a:pt x="708811" y="5017599"/>
                  <a:pt x="712565" y="5017599"/>
                </a:cubicBezTo>
                <a:cubicBezTo>
                  <a:pt x="720075" y="5013802"/>
                  <a:pt x="716320" y="5006209"/>
                  <a:pt x="716320" y="5002413"/>
                </a:cubicBezTo>
                <a:cubicBezTo>
                  <a:pt x="723830" y="5002413"/>
                  <a:pt x="731339" y="5002413"/>
                  <a:pt x="738848" y="5002413"/>
                </a:cubicBezTo>
                <a:cubicBezTo>
                  <a:pt x="735094" y="5010006"/>
                  <a:pt x="742603" y="5010006"/>
                  <a:pt x="746358" y="5010006"/>
                </a:cubicBezTo>
                <a:cubicBezTo>
                  <a:pt x="753867" y="5006209"/>
                  <a:pt x="750113" y="5002413"/>
                  <a:pt x="750113" y="4994820"/>
                </a:cubicBezTo>
                <a:cubicBezTo>
                  <a:pt x="768886" y="4994820"/>
                  <a:pt x="791415" y="5002413"/>
                  <a:pt x="810188" y="4991023"/>
                </a:cubicBezTo>
                <a:cubicBezTo>
                  <a:pt x="813943" y="4987227"/>
                  <a:pt x="817698" y="4987227"/>
                  <a:pt x="821452" y="4991023"/>
                </a:cubicBezTo>
                <a:cubicBezTo>
                  <a:pt x="825207" y="4998616"/>
                  <a:pt x="832717" y="4998616"/>
                  <a:pt x="836471" y="4994820"/>
                </a:cubicBezTo>
                <a:cubicBezTo>
                  <a:pt x="847735" y="4994820"/>
                  <a:pt x="862754" y="4998616"/>
                  <a:pt x="870264" y="5002413"/>
                </a:cubicBezTo>
                <a:cubicBezTo>
                  <a:pt x="881528" y="5010006"/>
                  <a:pt x="892792" y="5010006"/>
                  <a:pt x="904056" y="5002413"/>
                </a:cubicBezTo>
                <a:cubicBezTo>
                  <a:pt x="911566" y="4998616"/>
                  <a:pt x="922830" y="4994820"/>
                  <a:pt x="937849" y="4994820"/>
                </a:cubicBezTo>
                <a:cubicBezTo>
                  <a:pt x="945358" y="4998616"/>
                  <a:pt x="956622" y="4994820"/>
                  <a:pt x="964132" y="4994820"/>
                </a:cubicBezTo>
                <a:cubicBezTo>
                  <a:pt x="967887" y="5006209"/>
                  <a:pt x="975396" y="5002413"/>
                  <a:pt x="979151" y="5002413"/>
                </a:cubicBezTo>
                <a:cubicBezTo>
                  <a:pt x="986660" y="5002413"/>
                  <a:pt x="990415" y="5002413"/>
                  <a:pt x="997924" y="5002413"/>
                </a:cubicBezTo>
                <a:cubicBezTo>
                  <a:pt x="1009189" y="5013802"/>
                  <a:pt x="1020453" y="5013802"/>
                  <a:pt x="1031717" y="5002413"/>
                </a:cubicBezTo>
                <a:cubicBezTo>
                  <a:pt x="1031717" y="5002413"/>
                  <a:pt x="1035472" y="5002413"/>
                  <a:pt x="1035472" y="5002413"/>
                </a:cubicBezTo>
                <a:cubicBezTo>
                  <a:pt x="1065509" y="5002413"/>
                  <a:pt x="1065509" y="5002413"/>
                  <a:pt x="1076774" y="4979634"/>
                </a:cubicBezTo>
                <a:cubicBezTo>
                  <a:pt x="1076774" y="4975838"/>
                  <a:pt x="1076774" y="4972041"/>
                  <a:pt x="1076774" y="4972041"/>
                </a:cubicBezTo>
                <a:cubicBezTo>
                  <a:pt x="1084283" y="4960652"/>
                  <a:pt x="1080528" y="4949262"/>
                  <a:pt x="1065509" y="4949262"/>
                </a:cubicBezTo>
                <a:cubicBezTo>
                  <a:pt x="1058000" y="4949262"/>
                  <a:pt x="1046736" y="4949262"/>
                  <a:pt x="1035472" y="4949262"/>
                </a:cubicBezTo>
                <a:cubicBezTo>
                  <a:pt x="1027962" y="4949262"/>
                  <a:pt x="1024207" y="4949262"/>
                  <a:pt x="1024207" y="4941669"/>
                </a:cubicBezTo>
                <a:cubicBezTo>
                  <a:pt x="1024207" y="4934076"/>
                  <a:pt x="1027962" y="4937873"/>
                  <a:pt x="1035472" y="4937873"/>
                </a:cubicBezTo>
                <a:cubicBezTo>
                  <a:pt x="1039226" y="4937873"/>
                  <a:pt x="1046736" y="4934076"/>
                  <a:pt x="1050491" y="4941669"/>
                </a:cubicBezTo>
                <a:cubicBezTo>
                  <a:pt x="1058000" y="4945466"/>
                  <a:pt x="1065509" y="4945466"/>
                  <a:pt x="1069264" y="4941669"/>
                </a:cubicBezTo>
                <a:cubicBezTo>
                  <a:pt x="1080528" y="4937873"/>
                  <a:pt x="1091792" y="4937873"/>
                  <a:pt x="1099302" y="4937873"/>
                </a:cubicBezTo>
                <a:cubicBezTo>
                  <a:pt x="1106811" y="4937873"/>
                  <a:pt x="1114321" y="4934076"/>
                  <a:pt x="1118076" y="4930280"/>
                </a:cubicBezTo>
                <a:cubicBezTo>
                  <a:pt x="1127463" y="4922687"/>
                  <a:pt x="1136849" y="4915094"/>
                  <a:pt x="1144828" y="4906078"/>
                </a:cubicBezTo>
                <a:lnTo>
                  <a:pt x="1162528" y="4874415"/>
                </a:lnTo>
                <a:lnTo>
                  <a:pt x="1145813" y="4874415"/>
                </a:lnTo>
                <a:cubicBezTo>
                  <a:pt x="1134546" y="4876883"/>
                  <a:pt x="1119522" y="4875649"/>
                  <a:pt x="1108255" y="4875649"/>
                </a:cubicBezTo>
                <a:cubicBezTo>
                  <a:pt x="1096987" y="4875649"/>
                  <a:pt x="1081964" y="4878117"/>
                  <a:pt x="1070696" y="4874415"/>
                </a:cubicBezTo>
                <a:cubicBezTo>
                  <a:pt x="1066940" y="4873181"/>
                  <a:pt x="1064124" y="4873490"/>
                  <a:pt x="1061307" y="4874107"/>
                </a:cubicBezTo>
                <a:close/>
                <a:moveTo>
                  <a:pt x="864124" y="4873644"/>
                </a:moveTo>
                <a:lnTo>
                  <a:pt x="826101" y="4874295"/>
                </a:lnTo>
                <a:lnTo>
                  <a:pt x="842104" y="4877604"/>
                </a:lnTo>
                <a:cubicBezTo>
                  <a:pt x="849613" y="4878079"/>
                  <a:pt x="857122" y="4879028"/>
                  <a:pt x="862754" y="4884722"/>
                </a:cubicBezTo>
                <a:cubicBezTo>
                  <a:pt x="866509" y="4884722"/>
                  <a:pt x="870264" y="4884722"/>
                  <a:pt x="874019" y="4880926"/>
                </a:cubicBezTo>
                <a:lnTo>
                  <a:pt x="877791" y="4874252"/>
                </a:lnTo>
                <a:close/>
                <a:moveTo>
                  <a:pt x="911308" y="4854737"/>
                </a:moveTo>
                <a:lnTo>
                  <a:pt x="919728" y="4860841"/>
                </a:lnTo>
                <a:lnTo>
                  <a:pt x="976800" y="4860841"/>
                </a:lnTo>
                <a:cubicBezTo>
                  <a:pt x="980555" y="4860841"/>
                  <a:pt x="984311" y="4860841"/>
                  <a:pt x="988067" y="4860841"/>
                </a:cubicBezTo>
                <a:cubicBezTo>
                  <a:pt x="991823" y="4860841"/>
                  <a:pt x="991823" y="4859607"/>
                  <a:pt x="991823" y="4858373"/>
                </a:cubicBezTo>
                <a:cubicBezTo>
                  <a:pt x="991823" y="4858373"/>
                  <a:pt x="991823" y="4858373"/>
                  <a:pt x="991823" y="4857139"/>
                </a:cubicBezTo>
                <a:cubicBezTo>
                  <a:pt x="991823" y="4857139"/>
                  <a:pt x="988067" y="4857139"/>
                  <a:pt x="988067" y="4857139"/>
                </a:cubicBezTo>
                <a:close/>
                <a:moveTo>
                  <a:pt x="1179657" y="4755721"/>
                </a:moveTo>
                <a:cubicBezTo>
                  <a:pt x="1172147" y="4755721"/>
                  <a:pt x="1164638" y="4767111"/>
                  <a:pt x="1157128" y="4763314"/>
                </a:cubicBezTo>
                <a:lnTo>
                  <a:pt x="1153950" y="4765171"/>
                </a:lnTo>
                <a:lnTo>
                  <a:pt x="1187128" y="4763354"/>
                </a:lnTo>
                <a:cubicBezTo>
                  <a:pt x="1190884" y="4760886"/>
                  <a:pt x="1202151" y="4762120"/>
                  <a:pt x="1209663" y="4762120"/>
                </a:cubicBezTo>
                <a:cubicBezTo>
                  <a:pt x="1213419" y="4762120"/>
                  <a:pt x="1217175" y="4762120"/>
                  <a:pt x="1217175" y="4762120"/>
                </a:cubicBezTo>
                <a:lnTo>
                  <a:pt x="1227435" y="4761960"/>
                </a:lnTo>
                <a:lnTo>
                  <a:pt x="1235978" y="4755721"/>
                </a:lnTo>
                <a:cubicBezTo>
                  <a:pt x="1213449" y="4755721"/>
                  <a:pt x="1194676" y="4755721"/>
                  <a:pt x="1179657" y="4755721"/>
                </a:cubicBezTo>
                <a:close/>
                <a:moveTo>
                  <a:pt x="1008817" y="4682165"/>
                </a:moveTo>
                <a:cubicBezTo>
                  <a:pt x="1005063" y="4681690"/>
                  <a:pt x="1001308" y="4681690"/>
                  <a:pt x="999430" y="4683588"/>
                </a:cubicBezTo>
                <a:lnTo>
                  <a:pt x="992015" y="4686588"/>
                </a:lnTo>
                <a:lnTo>
                  <a:pt x="1001679" y="4687306"/>
                </a:lnTo>
                <a:cubicBezTo>
                  <a:pt x="1005434" y="4687306"/>
                  <a:pt x="1009189" y="4694899"/>
                  <a:pt x="1012943" y="4694899"/>
                </a:cubicBezTo>
                <a:cubicBezTo>
                  <a:pt x="1016698" y="4691103"/>
                  <a:pt x="1016698" y="4698696"/>
                  <a:pt x="1016698" y="4702492"/>
                </a:cubicBezTo>
                <a:cubicBezTo>
                  <a:pt x="1016698" y="4702492"/>
                  <a:pt x="1016698" y="4706289"/>
                  <a:pt x="1012943" y="4706289"/>
                </a:cubicBezTo>
                <a:cubicBezTo>
                  <a:pt x="1005434" y="4706289"/>
                  <a:pt x="1001679" y="4702492"/>
                  <a:pt x="997924" y="4710085"/>
                </a:cubicBezTo>
                <a:cubicBezTo>
                  <a:pt x="1001679" y="4710085"/>
                  <a:pt x="1001679" y="4713881"/>
                  <a:pt x="1001679" y="4713881"/>
                </a:cubicBezTo>
                <a:cubicBezTo>
                  <a:pt x="1029840" y="4711983"/>
                  <a:pt x="1057062" y="4712933"/>
                  <a:pt x="1084283" y="4712933"/>
                </a:cubicBezTo>
                <a:lnTo>
                  <a:pt x="1107419" y="4711072"/>
                </a:lnTo>
                <a:lnTo>
                  <a:pt x="1108317" y="4710164"/>
                </a:lnTo>
                <a:cubicBezTo>
                  <a:pt x="1108317" y="4706367"/>
                  <a:pt x="1104562" y="4702571"/>
                  <a:pt x="1100808" y="4702571"/>
                </a:cubicBezTo>
                <a:cubicBezTo>
                  <a:pt x="1070770" y="4706367"/>
                  <a:pt x="1044487" y="4694978"/>
                  <a:pt x="1018204" y="4683588"/>
                </a:cubicBezTo>
                <a:cubicBezTo>
                  <a:pt x="1016327" y="4683588"/>
                  <a:pt x="1012572" y="4682639"/>
                  <a:pt x="1008817" y="4682165"/>
                </a:cubicBezTo>
                <a:close/>
                <a:moveTo>
                  <a:pt x="718198" y="4641749"/>
                </a:moveTo>
                <a:cubicBezTo>
                  <a:pt x="712566" y="4639850"/>
                  <a:pt x="705056" y="4641749"/>
                  <a:pt x="693792" y="4645545"/>
                </a:cubicBezTo>
                <a:cubicBezTo>
                  <a:pt x="690037" y="4649342"/>
                  <a:pt x="682528" y="4649342"/>
                  <a:pt x="678773" y="4656935"/>
                </a:cubicBezTo>
                <a:cubicBezTo>
                  <a:pt x="690037" y="4675917"/>
                  <a:pt x="708811" y="4679713"/>
                  <a:pt x="731339" y="4679713"/>
                </a:cubicBezTo>
                <a:cubicBezTo>
                  <a:pt x="798924" y="4679713"/>
                  <a:pt x="870264" y="4679713"/>
                  <a:pt x="937849" y="4679713"/>
                </a:cubicBezTo>
                <a:lnTo>
                  <a:pt x="951967" y="4682022"/>
                </a:lnTo>
                <a:lnTo>
                  <a:pt x="950619" y="4679792"/>
                </a:lnTo>
                <a:cubicBezTo>
                  <a:pt x="950619" y="4672199"/>
                  <a:pt x="954373" y="4664606"/>
                  <a:pt x="961883" y="4664606"/>
                </a:cubicBezTo>
                <a:lnTo>
                  <a:pt x="992307" y="4659013"/>
                </a:lnTo>
                <a:lnTo>
                  <a:pt x="979151" y="4656935"/>
                </a:lnTo>
                <a:cubicBezTo>
                  <a:pt x="964132" y="4649342"/>
                  <a:pt x="952868" y="4649342"/>
                  <a:pt x="937849" y="4656935"/>
                </a:cubicBezTo>
                <a:cubicBezTo>
                  <a:pt x="930339" y="4660731"/>
                  <a:pt x="922830" y="4660731"/>
                  <a:pt x="915320" y="4656935"/>
                </a:cubicBezTo>
                <a:cubicBezTo>
                  <a:pt x="904056" y="4649342"/>
                  <a:pt x="885283" y="4656935"/>
                  <a:pt x="870264" y="4645545"/>
                </a:cubicBezTo>
                <a:cubicBezTo>
                  <a:pt x="866509" y="4641749"/>
                  <a:pt x="851490" y="4645545"/>
                  <a:pt x="843981" y="4649342"/>
                </a:cubicBezTo>
                <a:cubicBezTo>
                  <a:pt x="821452" y="4660731"/>
                  <a:pt x="802679" y="4660731"/>
                  <a:pt x="780150" y="4660731"/>
                </a:cubicBezTo>
                <a:cubicBezTo>
                  <a:pt x="768886" y="4660731"/>
                  <a:pt x="753867" y="4656935"/>
                  <a:pt x="742603" y="4664527"/>
                </a:cubicBezTo>
                <a:cubicBezTo>
                  <a:pt x="738848" y="4668324"/>
                  <a:pt x="735094" y="4668324"/>
                  <a:pt x="731339" y="4660731"/>
                </a:cubicBezTo>
                <a:cubicBezTo>
                  <a:pt x="727585" y="4649342"/>
                  <a:pt x="723830" y="4643647"/>
                  <a:pt x="718198" y="4641749"/>
                </a:cubicBezTo>
                <a:close/>
                <a:moveTo>
                  <a:pt x="1034451" y="4639272"/>
                </a:moveTo>
                <a:lnTo>
                  <a:pt x="1009189" y="4653138"/>
                </a:lnTo>
                <a:lnTo>
                  <a:pt x="996977" y="4658155"/>
                </a:lnTo>
                <a:lnTo>
                  <a:pt x="1003185" y="4657013"/>
                </a:lnTo>
                <a:cubicBezTo>
                  <a:pt x="1025713" y="4657013"/>
                  <a:pt x="1044487" y="4657013"/>
                  <a:pt x="1070770" y="4657013"/>
                </a:cubicBezTo>
                <a:cubicBezTo>
                  <a:pt x="1059506" y="4649420"/>
                  <a:pt x="1048241" y="4653217"/>
                  <a:pt x="1040732" y="4645624"/>
                </a:cubicBezTo>
                <a:cubicBezTo>
                  <a:pt x="1040732" y="4643726"/>
                  <a:pt x="1038855" y="4642776"/>
                  <a:pt x="1036978" y="4641827"/>
                </a:cubicBezTo>
                <a:close/>
                <a:moveTo>
                  <a:pt x="1080528" y="4634156"/>
                </a:moveTo>
                <a:lnTo>
                  <a:pt x="1068334" y="4634456"/>
                </a:lnTo>
                <a:lnTo>
                  <a:pt x="1089543" y="4638031"/>
                </a:lnTo>
                <a:lnTo>
                  <a:pt x="1090180" y="4638059"/>
                </a:lnTo>
                <a:close/>
                <a:moveTo>
                  <a:pt x="1043698" y="4375968"/>
                </a:moveTo>
                <a:lnTo>
                  <a:pt x="1041929" y="4376394"/>
                </a:lnTo>
                <a:cubicBezTo>
                  <a:pt x="1038644" y="4378766"/>
                  <a:pt x="1034889" y="4381614"/>
                  <a:pt x="1029257" y="4381614"/>
                </a:cubicBezTo>
                <a:cubicBezTo>
                  <a:pt x="1025502" y="4381614"/>
                  <a:pt x="1025502" y="4389206"/>
                  <a:pt x="1029257" y="4389206"/>
                </a:cubicBezTo>
                <a:lnTo>
                  <a:pt x="1045158" y="4398853"/>
                </a:lnTo>
                <a:lnTo>
                  <a:pt x="1085060" y="4398853"/>
                </a:lnTo>
                <a:lnTo>
                  <a:pt x="1078068" y="4393003"/>
                </a:lnTo>
                <a:lnTo>
                  <a:pt x="1077702" y="4392662"/>
                </a:lnTo>
                <a:lnTo>
                  <a:pt x="1070770" y="4391260"/>
                </a:lnTo>
                <a:cubicBezTo>
                  <a:pt x="1065138" y="4391260"/>
                  <a:pt x="1058568" y="4390311"/>
                  <a:pt x="1052936" y="4387464"/>
                </a:cubicBezTo>
                <a:close/>
                <a:moveTo>
                  <a:pt x="882957" y="3630067"/>
                </a:moveTo>
                <a:lnTo>
                  <a:pt x="876729" y="3630752"/>
                </a:lnTo>
                <a:lnTo>
                  <a:pt x="865196" y="3633710"/>
                </a:lnTo>
                <a:lnTo>
                  <a:pt x="880495" y="3633710"/>
                </a:lnTo>
                <a:close/>
                <a:moveTo>
                  <a:pt x="1323713" y="3242617"/>
                </a:moveTo>
                <a:lnTo>
                  <a:pt x="1318596" y="3244262"/>
                </a:lnTo>
                <a:lnTo>
                  <a:pt x="1315049" y="3246771"/>
                </a:lnTo>
                <a:lnTo>
                  <a:pt x="1319678" y="3245691"/>
                </a:lnTo>
                <a:lnTo>
                  <a:pt x="1329978" y="3243287"/>
                </a:lnTo>
                <a:close/>
                <a:moveTo>
                  <a:pt x="1345528" y="3225345"/>
                </a:moveTo>
                <a:lnTo>
                  <a:pt x="1338785" y="3226874"/>
                </a:lnTo>
                <a:lnTo>
                  <a:pt x="1338974" y="3228480"/>
                </a:lnTo>
                <a:lnTo>
                  <a:pt x="1344443" y="3226609"/>
                </a:lnTo>
                <a:close/>
                <a:moveTo>
                  <a:pt x="1301575" y="3214898"/>
                </a:moveTo>
                <a:lnTo>
                  <a:pt x="1309206" y="3216370"/>
                </a:lnTo>
                <a:cubicBezTo>
                  <a:pt x="1316718" y="3217820"/>
                  <a:pt x="1324230" y="3217820"/>
                  <a:pt x="1331742" y="3217457"/>
                </a:cubicBezTo>
                <a:lnTo>
                  <a:pt x="1353180" y="3216423"/>
                </a:lnTo>
                <a:lnTo>
                  <a:pt x="1354011" y="3215453"/>
                </a:lnTo>
                <a:lnTo>
                  <a:pt x="1320882" y="3214898"/>
                </a:lnTo>
                <a:close/>
                <a:moveTo>
                  <a:pt x="1072995" y="3200410"/>
                </a:moveTo>
                <a:cubicBezTo>
                  <a:pt x="1069240" y="3199685"/>
                  <a:pt x="1065484" y="3200228"/>
                  <a:pt x="1061728" y="3201224"/>
                </a:cubicBezTo>
                <a:lnTo>
                  <a:pt x="1061282" y="3201364"/>
                </a:lnTo>
                <a:lnTo>
                  <a:pt x="1065076" y="3204779"/>
                </a:lnTo>
                <a:cubicBezTo>
                  <a:pt x="1065076" y="3207677"/>
                  <a:pt x="1068832" y="3207677"/>
                  <a:pt x="1072588" y="3207677"/>
                </a:cubicBezTo>
                <a:cubicBezTo>
                  <a:pt x="1076344" y="3207677"/>
                  <a:pt x="1083855" y="3207677"/>
                  <a:pt x="1087611" y="3207677"/>
                </a:cubicBezTo>
                <a:cubicBezTo>
                  <a:pt x="1095123" y="3207677"/>
                  <a:pt x="1098878" y="3207677"/>
                  <a:pt x="1102634" y="3207677"/>
                </a:cubicBezTo>
                <a:cubicBezTo>
                  <a:pt x="1110146" y="3207677"/>
                  <a:pt x="1110146" y="3207677"/>
                  <a:pt x="1110146" y="3213472"/>
                </a:cubicBezTo>
                <a:cubicBezTo>
                  <a:pt x="1113902" y="3219268"/>
                  <a:pt x="1110146" y="3225063"/>
                  <a:pt x="1113902" y="3230859"/>
                </a:cubicBezTo>
                <a:cubicBezTo>
                  <a:pt x="1117658" y="3230859"/>
                  <a:pt x="1125170" y="3230859"/>
                  <a:pt x="1128926" y="3230859"/>
                </a:cubicBezTo>
                <a:cubicBezTo>
                  <a:pt x="1136438" y="3227961"/>
                  <a:pt x="1132682" y="3225063"/>
                  <a:pt x="1132682" y="3222166"/>
                </a:cubicBezTo>
                <a:cubicBezTo>
                  <a:pt x="1143949" y="3219268"/>
                  <a:pt x="1151460" y="3210575"/>
                  <a:pt x="1162728" y="3213472"/>
                </a:cubicBezTo>
                <a:cubicBezTo>
                  <a:pt x="1162728" y="3216370"/>
                  <a:pt x="1166484" y="3216370"/>
                  <a:pt x="1170240" y="3216370"/>
                </a:cubicBezTo>
                <a:cubicBezTo>
                  <a:pt x="1173996" y="3216370"/>
                  <a:pt x="1181508" y="3216370"/>
                  <a:pt x="1185264" y="3216370"/>
                </a:cubicBezTo>
                <a:cubicBezTo>
                  <a:pt x="1185264" y="3222166"/>
                  <a:pt x="1189020" y="3222166"/>
                  <a:pt x="1192775" y="3222166"/>
                </a:cubicBezTo>
                <a:cubicBezTo>
                  <a:pt x="1200287" y="3219268"/>
                  <a:pt x="1196531" y="3216370"/>
                  <a:pt x="1196531" y="3213472"/>
                </a:cubicBezTo>
                <a:cubicBezTo>
                  <a:pt x="1200287" y="3213472"/>
                  <a:pt x="1200287" y="3213472"/>
                  <a:pt x="1200287" y="3213472"/>
                </a:cubicBezTo>
                <a:cubicBezTo>
                  <a:pt x="1215310" y="3213472"/>
                  <a:pt x="1222822" y="3227961"/>
                  <a:pt x="1234090" y="3219268"/>
                </a:cubicBezTo>
                <a:cubicBezTo>
                  <a:pt x="1241602" y="3216370"/>
                  <a:pt x="1249113" y="3217094"/>
                  <a:pt x="1255686" y="3217457"/>
                </a:cubicBezTo>
                <a:lnTo>
                  <a:pt x="1265936" y="3214898"/>
                </a:lnTo>
                <a:lnTo>
                  <a:pt x="1234496" y="3214898"/>
                </a:lnTo>
                <a:cubicBezTo>
                  <a:pt x="1223229" y="3214898"/>
                  <a:pt x="1211962" y="3209102"/>
                  <a:pt x="1200694" y="3209102"/>
                </a:cubicBezTo>
                <a:cubicBezTo>
                  <a:pt x="1189426" y="3212000"/>
                  <a:pt x="1178159" y="3209102"/>
                  <a:pt x="1163136" y="3206204"/>
                </a:cubicBezTo>
                <a:cubicBezTo>
                  <a:pt x="1148112" y="3203306"/>
                  <a:pt x="1129332" y="3206204"/>
                  <a:pt x="1114309" y="3206204"/>
                </a:cubicBezTo>
                <a:cubicBezTo>
                  <a:pt x="1103042" y="3206204"/>
                  <a:pt x="1095530" y="3209102"/>
                  <a:pt x="1084262" y="3203306"/>
                </a:cubicBezTo>
                <a:cubicBezTo>
                  <a:pt x="1084262" y="3200410"/>
                  <a:pt x="1076750" y="3203306"/>
                  <a:pt x="1072995" y="3200410"/>
                </a:cubicBezTo>
                <a:close/>
                <a:moveTo>
                  <a:pt x="1493823" y="3145395"/>
                </a:moveTo>
                <a:lnTo>
                  <a:pt x="1504918" y="3148247"/>
                </a:lnTo>
                <a:lnTo>
                  <a:pt x="1506981" y="3147813"/>
                </a:lnTo>
                <a:close/>
                <a:moveTo>
                  <a:pt x="1578204" y="3144372"/>
                </a:moveTo>
                <a:lnTo>
                  <a:pt x="1542966" y="3147560"/>
                </a:lnTo>
                <a:lnTo>
                  <a:pt x="1546233" y="3148247"/>
                </a:lnTo>
                <a:cubicBezTo>
                  <a:pt x="1557500" y="3148247"/>
                  <a:pt x="1568768" y="3148247"/>
                  <a:pt x="1580036" y="3145350"/>
                </a:cubicBezTo>
                <a:lnTo>
                  <a:pt x="1584172" y="3144383"/>
                </a:lnTo>
                <a:close/>
                <a:moveTo>
                  <a:pt x="1467012" y="3134199"/>
                </a:moveTo>
                <a:lnTo>
                  <a:pt x="1446942" y="3144011"/>
                </a:lnTo>
                <a:lnTo>
                  <a:pt x="1445461" y="3145085"/>
                </a:lnTo>
                <a:lnTo>
                  <a:pt x="1444879" y="3145019"/>
                </a:lnTo>
                <a:lnTo>
                  <a:pt x="1442286" y="3146287"/>
                </a:lnTo>
                <a:lnTo>
                  <a:pt x="1436788" y="3146687"/>
                </a:lnTo>
                <a:lnTo>
                  <a:pt x="1441069" y="3148247"/>
                </a:lnTo>
                <a:cubicBezTo>
                  <a:pt x="1441069" y="3148247"/>
                  <a:pt x="1444825" y="3148247"/>
                  <a:pt x="1448580" y="3145350"/>
                </a:cubicBezTo>
                <a:cubicBezTo>
                  <a:pt x="1456092" y="3142452"/>
                  <a:pt x="1463604" y="3141727"/>
                  <a:pt x="1471116" y="3142090"/>
                </a:cubicBezTo>
                <a:lnTo>
                  <a:pt x="1493330" y="3145304"/>
                </a:lnTo>
                <a:lnTo>
                  <a:pt x="1488266" y="3144372"/>
                </a:lnTo>
                <a:cubicBezTo>
                  <a:pt x="1479444" y="3141738"/>
                  <a:pt x="1472022" y="3138317"/>
                  <a:pt x="1467012" y="3134199"/>
                </a:cubicBezTo>
                <a:close/>
                <a:moveTo>
                  <a:pt x="1268634" y="3133725"/>
                </a:moveTo>
                <a:lnTo>
                  <a:pt x="1257725" y="3134644"/>
                </a:lnTo>
                <a:lnTo>
                  <a:pt x="1252093" y="3137966"/>
                </a:lnTo>
                <a:lnTo>
                  <a:pt x="1257032" y="3139554"/>
                </a:lnTo>
                <a:cubicBezTo>
                  <a:pt x="1262666" y="3143900"/>
                  <a:pt x="1270178" y="3146073"/>
                  <a:pt x="1277689" y="3146436"/>
                </a:cubicBezTo>
                <a:lnTo>
                  <a:pt x="1285245" y="3144979"/>
                </a:lnTo>
                <a:lnTo>
                  <a:pt x="1271334" y="3137217"/>
                </a:lnTo>
                <a:close/>
                <a:moveTo>
                  <a:pt x="1218151" y="3127789"/>
                </a:moveTo>
                <a:lnTo>
                  <a:pt x="1211062" y="3133206"/>
                </a:lnTo>
                <a:lnTo>
                  <a:pt x="1195230" y="3141047"/>
                </a:lnTo>
                <a:lnTo>
                  <a:pt x="1206328" y="3143901"/>
                </a:lnTo>
                <a:cubicBezTo>
                  <a:pt x="1211962" y="3143177"/>
                  <a:pt x="1217596" y="3141003"/>
                  <a:pt x="1223229" y="3139554"/>
                </a:cubicBezTo>
                <a:lnTo>
                  <a:pt x="1228475" y="3137868"/>
                </a:lnTo>
                <a:close/>
                <a:moveTo>
                  <a:pt x="1058724" y="3103323"/>
                </a:moveTo>
                <a:cubicBezTo>
                  <a:pt x="1047460" y="3112814"/>
                  <a:pt x="1037135" y="3117560"/>
                  <a:pt x="1026809" y="3119932"/>
                </a:cubicBezTo>
                <a:lnTo>
                  <a:pt x="1021777" y="3120306"/>
                </a:lnTo>
                <a:lnTo>
                  <a:pt x="1020526" y="3127859"/>
                </a:lnTo>
                <a:lnTo>
                  <a:pt x="1007991" y="3121331"/>
                </a:lnTo>
                <a:lnTo>
                  <a:pt x="994894" y="3122305"/>
                </a:lnTo>
                <a:lnTo>
                  <a:pt x="985069" y="3122305"/>
                </a:lnTo>
                <a:lnTo>
                  <a:pt x="974329" y="3126028"/>
                </a:lnTo>
                <a:cubicBezTo>
                  <a:pt x="962830" y="3129988"/>
                  <a:pt x="955113" y="3132214"/>
                  <a:pt x="942839" y="3129950"/>
                </a:cubicBezTo>
                <a:lnTo>
                  <a:pt x="890571" y="3124891"/>
                </a:lnTo>
                <a:lnTo>
                  <a:pt x="859724" y="3126102"/>
                </a:lnTo>
                <a:cubicBezTo>
                  <a:pt x="848459" y="3126102"/>
                  <a:pt x="844705" y="3141287"/>
                  <a:pt x="833441" y="3129899"/>
                </a:cubicBezTo>
                <a:cubicBezTo>
                  <a:pt x="822176" y="3122305"/>
                  <a:pt x="810912" y="3129899"/>
                  <a:pt x="803403" y="3126102"/>
                </a:cubicBezTo>
                <a:cubicBezTo>
                  <a:pt x="792139" y="3126102"/>
                  <a:pt x="780874" y="3126102"/>
                  <a:pt x="769610" y="3126102"/>
                </a:cubicBezTo>
                <a:lnTo>
                  <a:pt x="766706" y="3116033"/>
                </a:lnTo>
                <a:lnTo>
                  <a:pt x="697025" y="3112049"/>
                </a:lnTo>
                <a:lnTo>
                  <a:pt x="637181" y="3107391"/>
                </a:lnTo>
                <a:lnTo>
                  <a:pt x="636377" y="3109126"/>
                </a:lnTo>
                <a:cubicBezTo>
                  <a:pt x="637316" y="3110575"/>
                  <a:pt x="641072" y="3110575"/>
                  <a:pt x="648583" y="3110575"/>
                </a:cubicBezTo>
                <a:cubicBezTo>
                  <a:pt x="659850" y="3110575"/>
                  <a:pt x="659850" y="3110575"/>
                  <a:pt x="671118" y="3122167"/>
                </a:cubicBezTo>
                <a:cubicBezTo>
                  <a:pt x="671118" y="3125065"/>
                  <a:pt x="674874" y="3125065"/>
                  <a:pt x="678630" y="3125065"/>
                </a:cubicBezTo>
                <a:cubicBezTo>
                  <a:pt x="682386" y="3125065"/>
                  <a:pt x="689897" y="3125065"/>
                  <a:pt x="693653" y="3125065"/>
                </a:cubicBezTo>
                <a:cubicBezTo>
                  <a:pt x="701165" y="3125065"/>
                  <a:pt x="704920" y="3125065"/>
                  <a:pt x="708676" y="3125065"/>
                </a:cubicBezTo>
                <a:cubicBezTo>
                  <a:pt x="716188" y="3125065"/>
                  <a:pt x="716188" y="3125065"/>
                  <a:pt x="716188" y="3130860"/>
                </a:cubicBezTo>
                <a:cubicBezTo>
                  <a:pt x="719944" y="3136656"/>
                  <a:pt x="716188" y="3142452"/>
                  <a:pt x="719944" y="3148247"/>
                </a:cubicBezTo>
                <a:cubicBezTo>
                  <a:pt x="723700" y="3148247"/>
                  <a:pt x="731212" y="3148247"/>
                  <a:pt x="734968" y="3148247"/>
                </a:cubicBezTo>
                <a:cubicBezTo>
                  <a:pt x="742480" y="3145350"/>
                  <a:pt x="738724" y="3142452"/>
                  <a:pt x="738724" y="3139554"/>
                </a:cubicBezTo>
                <a:cubicBezTo>
                  <a:pt x="749991" y="3136656"/>
                  <a:pt x="757502" y="3127962"/>
                  <a:pt x="768770" y="3130860"/>
                </a:cubicBezTo>
                <a:cubicBezTo>
                  <a:pt x="768770" y="3133758"/>
                  <a:pt x="772526" y="3133758"/>
                  <a:pt x="776282" y="3133758"/>
                </a:cubicBezTo>
                <a:cubicBezTo>
                  <a:pt x="780038" y="3133758"/>
                  <a:pt x="787550" y="3133758"/>
                  <a:pt x="791306" y="3133758"/>
                </a:cubicBezTo>
                <a:cubicBezTo>
                  <a:pt x="791306" y="3139554"/>
                  <a:pt x="795062" y="3139554"/>
                  <a:pt x="798817" y="3139554"/>
                </a:cubicBezTo>
                <a:cubicBezTo>
                  <a:pt x="806329" y="3136656"/>
                  <a:pt x="802573" y="3133758"/>
                  <a:pt x="802573" y="3130860"/>
                </a:cubicBezTo>
                <a:cubicBezTo>
                  <a:pt x="806329" y="3130860"/>
                  <a:pt x="806329" y="3130860"/>
                  <a:pt x="806329" y="3130860"/>
                </a:cubicBezTo>
                <a:cubicBezTo>
                  <a:pt x="821352" y="3130860"/>
                  <a:pt x="828864" y="3145350"/>
                  <a:pt x="840132" y="3136656"/>
                </a:cubicBezTo>
                <a:cubicBezTo>
                  <a:pt x="855155" y="3130860"/>
                  <a:pt x="870178" y="3139554"/>
                  <a:pt x="877690" y="3130860"/>
                </a:cubicBezTo>
                <a:cubicBezTo>
                  <a:pt x="888958" y="3130860"/>
                  <a:pt x="903981" y="3127962"/>
                  <a:pt x="915248" y="3133758"/>
                </a:cubicBezTo>
                <a:cubicBezTo>
                  <a:pt x="930272" y="3136656"/>
                  <a:pt x="945296" y="3133758"/>
                  <a:pt x="960319" y="3133758"/>
                </a:cubicBezTo>
                <a:cubicBezTo>
                  <a:pt x="960319" y="3133758"/>
                  <a:pt x="964075" y="3133758"/>
                  <a:pt x="964075" y="3133758"/>
                </a:cubicBezTo>
                <a:cubicBezTo>
                  <a:pt x="964075" y="3130860"/>
                  <a:pt x="967831" y="3133758"/>
                  <a:pt x="964075" y="3136656"/>
                </a:cubicBezTo>
                <a:cubicBezTo>
                  <a:pt x="964075" y="3139554"/>
                  <a:pt x="960319" y="3142452"/>
                  <a:pt x="952808" y="3142452"/>
                </a:cubicBezTo>
                <a:cubicBezTo>
                  <a:pt x="945296" y="3142452"/>
                  <a:pt x="941540" y="3145350"/>
                  <a:pt x="945296" y="3148247"/>
                </a:cubicBezTo>
                <a:cubicBezTo>
                  <a:pt x="945296" y="3154042"/>
                  <a:pt x="952808" y="3151145"/>
                  <a:pt x="956563" y="3151145"/>
                </a:cubicBezTo>
                <a:cubicBezTo>
                  <a:pt x="952808" y="3162737"/>
                  <a:pt x="941540" y="3162737"/>
                  <a:pt x="930272" y="3159839"/>
                </a:cubicBezTo>
                <a:cubicBezTo>
                  <a:pt x="926516" y="3162737"/>
                  <a:pt x="922760" y="3159839"/>
                  <a:pt x="919004" y="3165633"/>
                </a:cubicBezTo>
                <a:cubicBezTo>
                  <a:pt x="919004" y="3171431"/>
                  <a:pt x="926516" y="3168532"/>
                  <a:pt x="930272" y="3171431"/>
                </a:cubicBezTo>
                <a:cubicBezTo>
                  <a:pt x="941540" y="3171431"/>
                  <a:pt x="952808" y="3183022"/>
                  <a:pt x="956563" y="3165633"/>
                </a:cubicBezTo>
                <a:cubicBezTo>
                  <a:pt x="956563" y="3165633"/>
                  <a:pt x="964075" y="3165633"/>
                  <a:pt x="964075" y="3165633"/>
                </a:cubicBezTo>
                <a:cubicBezTo>
                  <a:pt x="982854" y="3177226"/>
                  <a:pt x="982854" y="3177226"/>
                  <a:pt x="1005390" y="3171431"/>
                </a:cubicBezTo>
                <a:cubicBezTo>
                  <a:pt x="1012901" y="3168532"/>
                  <a:pt x="1024168" y="3171431"/>
                  <a:pt x="1031680" y="3165633"/>
                </a:cubicBezTo>
                <a:cubicBezTo>
                  <a:pt x="1031680" y="3165633"/>
                  <a:pt x="1031680" y="3165633"/>
                  <a:pt x="1035436" y="3165633"/>
                </a:cubicBezTo>
                <a:cubicBezTo>
                  <a:pt x="1050460" y="3174328"/>
                  <a:pt x="1050460" y="3171431"/>
                  <a:pt x="1065483" y="3171431"/>
                </a:cubicBezTo>
                <a:cubicBezTo>
                  <a:pt x="1080506" y="3171431"/>
                  <a:pt x="1091774" y="3162737"/>
                  <a:pt x="1106798" y="3159839"/>
                </a:cubicBezTo>
                <a:cubicBezTo>
                  <a:pt x="1114309" y="3159839"/>
                  <a:pt x="1110554" y="3154042"/>
                  <a:pt x="1110554" y="3151145"/>
                </a:cubicBezTo>
                <a:cubicBezTo>
                  <a:pt x="1110554" y="3145350"/>
                  <a:pt x="1114309" y="3145350"/>
                  <a:pt x="1121821" y="3142452"/>
                </a:cubicBezTo>
                <a:lnTo>
                  <a:pt x="1129567" y="3142054"/>
                </a:lnTo>
                <a:lnTo>
                  <a:pt x="1112919" y="3131523"/>
                </a:lnTo>
                <a:lnTo>
                  <a:pt x="1098148" y="3122876"/>
                </a:lnTo>
                <a:lnTo>
                  <a:pt x="1084069" y="3129424"/>
                </a:lnTo>
                <a:cubicBezTo>
                  <a:pt x="1078436" y="3128950"/>
                  <a:pt x="1073743" y="3124204"/>
                  <a:pt x="1066233" y="3114713"/>
                </a:cubicBezTo>
                <a:cubicBezTo>
                  <a:pt x="1062479" y="3114713"/>
                  <a:pt x="1062479" y="3107119"/>
                  <a:pt x="1058724" y="3103323"/>
                </a:cubicBezTo>
                <a:close/>
                <a:moveTo>
                  <a:pt x="838398" y="2411519"/>
                </a:moveTo>
                <a:lnTo>
                  <a:pt x="834934" y="2412343"/>
                </a:lnTo>
                <a:lnTo>
                  <a:pt x="841454" y="2412343"/>
                </a:lnTo>
                <a:close/>
                <a:moveTo>
                  <a:pt x="747346" y="2386367"/>
                </a:moveTo>
                <a:cubicBezTo>
                  <a:pt x="744060" y="2386843"/>
                  <a:pt x="741244" y="2390639"/>
                  <a:pt x="735612" y="2398232"/>
                </a:cubicBezTo>
                <a:cubicBezTo>
                  <a:pt x="731858" y="2402028"/>
                  <a:pt x="728103" y="2405825"/>
                  <a:pt x="731858" y="2409621"/>
                </a:cubicBezTo>
                <a:cubicBezTo>
                  <a:pt x="735612" y="2413418"/>
                  <a:pt x="735612" y="2417214"/>
                  <a:pt x="743122" y="2417214"/>
                </a:cubicBezTo>
                <a:cubicBezTo>
                  <a:pt x="754386" y="2417214"/>
                  <a:pt x="765650" y="2417214"/>
                  <a:pt x="776914" y="2417214"/>
                </a:cubicBezTo>
                <a:cubicBezTo>
                  <a:pt x="782546" y="2424807"/>
                  <a:pt x="789117" y="2430501"/>
                  <a:pt x="797096" y="2434298"/>
                </a:cubicBezTo>
                <a:lnTo>
                  <a:pt x="815052" y="2437870"/>
                </a:lnTo>
                <a:lnTo>
                  <a:pt x="824677" y="2427529"/>
                </a:lnTo>
                <a:cubicBezTo>
                  <a:pt x="813413" y="2423733"/>
                  <a:pt x="794639" y="2427529"/>
                  <a:pt x="787130" y="2416139"/>
                </a:cubicBezTo>
                <a:lnTo>
                  <a:pt x="790453" y="2412781"/>
                </a:lnTo>
                <a:lnTo>
                  <a:pt x="776914" y="2413418"/>
                </a:lnTo>
                <a:cubicBezTo>
                  <a:pt x="776914" y="2409621"/>
                  <a:pt x="765650" y="2398232"/>
                  <a:pt x="761895" y="2394435"/>
                </a:cubicBezTo>
                <a:cubicBezTo>
                  <a:pt x="754386" y="2388740"/>
                  <a:pt x="750631" y="2385893"/>
                  <a:pt x="747346" y="2386367"/>
                </a:cubicBezTo>
                <a:close/>
                <a:moveTo>
                  <a:pt x="1055137" y="1943021"/>
                </a:moveTo>
                <a:lnTo>
                  <a:pt x="1063415" y="1951138"/>
                </a:lnTo>
                <a:lnTo>
                  <a:pt x="1081255" y="1943021"/>
                </a:lnTo>
                <a:close/>
                <a:moveTo>
                  <a:pt x="861930" y="1939319"/>
                </a:moveTo>
                <a:lnTo>
                  <a:pt x="885801" y="1950249"/>
                </a:lnTo>
                <a:cubicBezTo>
                  <a:pt x="897065" y="1961638"/>
                  <a:pt x="912084" y="1957842"/>
                  <a:pt x="923349" y="1946452"/>
                </a:cubicBezTo>
                <a:lnTo>
                  <a:pt x="933108" y="1941954"/>
                </a:lnTo>
                <a:lnTo>
                  <a:pt x="887665" y="1939319"/>
                </a:lnTo>
                <a:close/>
                <a:moveTo>
                  <a:pt x="1108783" y="1801986"/>
                </a:moveTo>
                <a:lnTo>
                  <a:pt x="1106177" y="1803742"/>
                </a:lnTo>
                <a:lnTo>
                  <a:pt x="1101879" y="1814605"/>
                </a:lnTo>
                <a:lnTo>
                  <a:pt x="1099627" y="1815972"/>
                </a:lnTo>
                <a:lnTo>
                  <a:pt x="1101273" y="1820968"/>
                </a:lnTo>
                <a:lnTo>
                  <a:pt x="1104823" y="1824556"/>
                </a:lnTo>
                <a:lnTo>
                  <a:pt x="1127752" y="1824556"/>
                </a:lnTo>
                <a:lnTo>
                  <a:pt x="1136474" y="1815273"/>
                </a:lnTo>
                <a:cubicBezTo>
                  <a:pt x="1139759" y="1811477"/>
                  <a:pt x="1142575" y="1807680"/>
                  <a:pt x="1142575" y="1805782"/>
                </a:cubicBezTo>
                <a:lnTo>
                  <a:pt x="1144495" y="1805872"/>
                </a:lnTo>
                <a:lnTo>
                  <a:pt x="1142573" y="1801986"/>
                </a:lnTo>
                <a:close/>
                <a:moveTo>
                  <a:pt x="1215599" y="1801637"/>
                </a:moveTo>
                <a:lnTo>
                  <a:pt x="1201380" y="1806538"/>
                </a:lnTo>
                <a:lnTo>
                  <a:pt x="1200244" y="1806773"/>
                </a:lnTo>
                <a:lnTo>
                  <a:pt x="1204059" y="1807680"/>
                </a:lnTo>
                <a:lnTo>
                  <a:pt x="1221212" y="1803055"/>
                </a:lnTo>
                <a:close/>
                <a:moveTo>
                  <a:pt x="839518" y="1635697"/>
                </a:moveTo>
                <a:cubicBezTo>
                  <a:pt x="836232" y="1636171"/>
                  <a:pt x="833416" y="1639968"/>
                  <a:pt x="827784" y="1647561"/>
                </a:cubicBezTo>
                <a:cubicBezTo>
                  <a:pt x="824030" y="1651357"/>
                  <a:pt x="820275" y="1655154"/>
                  <a:pt x="824030" y="1658950"/>
                </a:cubicBezTo>
                <a:cubicBezTo>
                  <a:pt x="827784" y="1662747"/>
                  <a:pt x="827784" y="1666543"/>
                  <a:pt x="835294" y="1666543"/>
                </a:cubicBezTo>
                <a:lnTo>
                  <a:pt x="853724" y="1666543"/>
                </a:lnTo>
                <a:lnTo>
                  <a:pt x="853931" y="1661516"/>
                </a:lnTo>
                <a:cubicBezTo>
                  <a:pt x="853462" y="1657720"/>
                  <a:pt x="853462" y="1653923"/>
                  <a:pt x="857216" y="1650127"/>
                </a:cubicBezTo>
                <a:lnTo>
                  <a:pt x="860045" y="1650127"/>
                </a:lnTo>
                <a:lnTo>
                  <a:pt x="854067" y="1643764"/>
                </a:lnTo>
                <a:cubicBezTo>
                  <a:pt x="846558" y="1638070"/>
                  <a:pt x="842803" y="1635222"/>
                  <a:pt x="839518" y="1635697"/>
                </a:cubicBezTo>
                <a:close/>
                <a:moveTo>
                  <a:pt x="861031" y="1098450"/>
                </a:moveTo>
                <a:lnTo>
                  <a:pt x="862314" y="1106189"/>
                </a:lnTo>
                <a:lnTo>
                  <a:pt x="863578" y="1113816"/>
                </a:lnTo>
                <a:lnTo>
                  <a:pt x="869085" y="1113816"/>
                </a:lnTo>
                <a:lnTo>
                  <a:pt x="877777" y="1121174"/>
                </a:lnTo>
                <a:lnTo>
                  <a:pt x="898260" y="1111528"/>
                </a:lnTo>
                <a:lnTo>
                  <a:pt x="889267" y="1109070"/>
                </a:lnTo>
                <a:cubicBezTo>
                  <a:pt x="883166" y="1107172"/>
                  <a:pt x="876595" y="1106223"/>
                  <a:pt x="869085" y="1110020"/>
                </a:cubicBezTo>
                <a:cubicBezTo>
                  <a:pt x="869085" y="1108121"/>
                  <a:pt x="866269" y="1104325"/>
                  <a:pt x="862984" y="1100529"/>
                </a:cubicBezTo>
                <a:close/>
                <a:moveTo>
                  <a:pt x="839517" y="1082970"/>
                </a:moveTo>
                <a:lnTo>
                  <a:pt x="829433" y="1093166"/>
                </a:lnTo>
                <a:lnTo>
                  <a:pt x="838320" y="1096246"/>
                </a:lnTo>
                <a:lnTo>
                  <a:pt x="851284" y="1089494"/>
                </a:lnTo>
                <a:close/>
                <a:moveTo>
                  <a:pt x="1429740" y="271103"/>
                </a:moveTo>
                <a:lnTo>
                  <a:pt x="1447660" y="273837"/>
                </a:lnTo>
                <a:cubicBezTo>
                  <a:pt x="1457190" y="277553"/>
                  <a:pt x="1465218" y="277289"/>
                  <a:pt x="1471743" y="273044"/>
                </a:cubicBezTo>
                <a:lnTo>
                  <a:pt x="1474226" y="272196"/>
                </a:lnTo>
                <a:lnTo>
                  <a:pt x="1470129" y="272364"/>
                </a:lnTo>
                <a:cubicBezTo>
                  <a:pt x="1458862" y="269896"/>
                  <a:pt x="1443838" y="271130"/>
                  <a:pt x="1432571" y="271130"/>
                </a:cubicBezTo>
                <a:close/>
                <a:moveTo>
                  <a:pt x="1208538" y="269896"/>
                </a:moveTo>
                <a:lnTo>
                  <a:pt x="1227679" y="274885"/>
                </a:lnTo>
                <a:cubicBezTo>
                  <a:pt x="1235590" y="275554"/>
                  <a:pt x="1243657" y="274978"/>
                  <a:pt x="1251839" y="273469"/>
                </a:cubicBezTo>
                <a:lnTo>
                  <a:pt x="1314497" y="269989"/>
                </a:lnTo>
                <a:lnTo>
                  <a:pt x="1304871" y="269896"/>
                </a:lnTo>
                <a:close/>
                <a:moveTo>
                  <a:pt x="1387521" y="148922"/>
                </a:moveTo>
                <a:lnTo>
                  <a:pt x="1384077" y="151002"/>
                </a:lnTo>
                <a:lnTo>
                  <a:pt x="1430300" y="150478"/>
                </a:lnTo>
                <a:lnTo>
                  <a:pt x="1409253" y="148942"/>
                </a:lnTo>
                <a:cubicBezTo>
                  <a:pt x="1401381" y="147962"/>
                  <a:pt x="1393923" y="147665"/>
                  <a:pt x="1387521" y="148922"/>
                </a:cubicBezTo>
                <a:close/>
                <a:moveTo>
                  <a:pt x="1178926" y="0"/>
                </a:moveTo>
                <a:lnTo>
                  <a:pt x="1191500" y="0"/>
                </a:lnTo>
                <a:lnTo>
                  <a:pt x="1197498" y="3720"/>
                </a:lnTo>
                <a:cubicBezTo>
                  <a:pt x="1240593" y="26788"/>
                  <a:pt x="1286742" y="41387"/>
                  <a:pt x="1341122" y="38045"/>
                </a:cubicBezTo>
                <a:cubicBezTo>
                  <a:pt x="1359145" y="37762"/>
                  <a:pt x="1375200" y="37233"/>
                  <a:pt x="1390324" y="44174"/>
                </a:cubicBezTo>
                <a:cubicBezTo>
                  <a:pt x="1396074" y="46154"/>
                  <a:pt x="1401823" y="48135"/>
                  <a:pt x="1406224" y="44890"/>
                </a:cubicBezTo>
                <a:cubicBezTo>
                  <a:pt x="1412439" y="43135"/>
                  <a:pt x="1408968" y="38910"/>
                  <a:pt x="1405342" y="35930"/>
                </a:cubicBezTo>
                <a:cubicBezTo>
                  <a:pt x="1398400" y="27479"/>
                  <a:pt x="1400833" y="23989"/>
                  <a:pt x="1414610" y="25705"/>
                </a:cubicBezTo>
                <a:cubicBezTo>
                  <a:pt x="1420514" y="26441"/>
                  <a:pt x="1426729" y="24686"/>
                  <a:pt x="1432788" y="24176"/>
                </a:cubicBezTo>
                <a:cubicBezTo>
                  <a:pt x="1448688" y="24892"/>
                  <a:pt x="1455212" y="20648"/>
                  <a:pt x="1446613" y="9462"/>
                </a:cubicBezTo>
                <a:cubicBezTo>
                  <a:pt x="1444877" y="7350"/>
                  <a:pt x="1443181" y="4926"/>
                  <a:pt x="1442714" y="2655"/>
                </a:cubicBezTo>
                <a:lnTo>
                  <a:pt x="1444284" y="0"/>
                </a:lnTo>
                <a:lnTo>
                  <a:pt x="1472676" y="0"/>
                </a:lnTo>
                <a:lnTo>
                  <a:pt x="1527150" y="20758"/>
                </a:lnTo>
                <a:cubicBezTo>
                  <a:pt x="1544088" y="29189"/>
                  <a:pt x="1546056" y="29434"/>
                  <a:pt x="1545793" y="15494"/>
                </a:cubicBezTo>
                <a:cubicBezTo>
                  <a:pt x="1546103" y="13004"/>
                  <a:pt x="1546414" y="10514"/>
                  <a:pt x="1546879" y="6779"/>
                </a:cubicBezTo>
                <a:cubicBezTo>
                  <a:pt x="1547499" y="1799"/>
                  <a:pt x="1551901" y="-1446"/>
                  <a:pt x="1561431" y="2270"/>
                </a:cubicBezTo>
                <a:cubicBezTo>
                  <a:pt x="1571116" y="4740"/>
                  <a:pt x="1580543" y="5282"/>
                  <a:pt x="1589593" y="4829"/>
                </a:cubicBezTo>
                <a:lnTo>
                  <a:pt x="1609798" y="2169"/>
                </a:lnTo>
                <a:lnTo>
                  <a:pt x="1609798" y="2"/>
                </a:lnTo>
                <a:lnTo>
                  <a:pt x="1629796" y="2"/>
                </a:lnTo>
                <a:lnTo>
                  <a:pt x="1629817" y="0"/>
                </a:lnTo>
                <a:lnTo>
                  <a:pt x="1674956" y="0"/>
                </a:lnTo>
                <a:lnTo>
                  <a:pt x="1674963" y="2"/>
                </a:lnTo>
                <a:lnTo>
                  <a:pt x="1979870" y="2"/>
                </a:lnTo>
                <a:lnTo>
                  <a:pt x="1979888" y="0"/>
                </a:lnTo>
                <a:lnTo>
                  <a:pt x="1999653" y="0"/>
                </a:lnTo>
                <a:lnTo>
                  <a:pt x="1999658" y="2"/>
                </a:lnTo>
                <a:lnTo>
                  <a:pt x="2074059" y="2"/>
                </a:lnTo>
                <a:lnTo>
                  <a:pt x="2074067" y="0"/>
                </a:lnTo>
                <a:lnTo>
                  <a:pt x="2179783" y="0"/>
                </a:lnTo>
                <a:lnTo>
                  <a:pt x="2179821" y="2"/>
                </a:lnTo>
                <a:lnTo>
                  <a:pt x="7251911" y="2"/>
                </a:lnTo>
                <a:lnTo>
                  <a:pt x="7251911" y="649847"/>
                </a:lnTo>
                <a:lnTo>
                  <a:pt x="7251911" y="5376007"/>
                </a:lnTo>
                <a:lnTo>
                  <a:pt x="7251911" y="5393449"/>
                </a:lnTo>
                <a:lnTo>
                  <a:pt x="7251911" y="5406557"/>
                </a:lnTo>
                <a:lnTo>
                  <a:pt x="7251911" y="5410174"/>
                </a:lnTo>
                <a:lnTo>
                  <a:pt x="7251911" y="5502056"/>
                </a:lnTo>
                <a:lnTo>
                  <a:pt x="7251911" y="5797218"/>
                </a:lnTo>
                <a:lnTo>
                  <a:pt x="7251911" y="5838514"/>
                </a:lnTo>
                <a:lnTo>
                  <a:pt x="7251911" y="5842132"/>
                </a:lnTo>
                <a:lnTo>
                  <a:pt x="7251911" y="5855240"/>
                </a:lnTo>
                <a:lnTo>
                  <a:pt x="7251911" y="5872682"/>
                </a:lnTo>
                <a:lnTo>
                  <a:pt x="7251911" y="6838532"/>
                </a:lnTo>
                <a:lnTo>
                  <a:pt x="7251911" y="6858000"/>
                </a:lnTo>
                <a:lnTo>
                  <a:pt x="1609798" y="6858000"/>
                </a:lnTo>
                <a:lnTo>
                  <a:pt x="1609798" y="6845798"/>
                </a:lnTo>
                <a:lnTo>
                  <a:pt x="1608537" y="6845671"/>
                </a:lnTo>
                <a:cubicBezTo>
                  <a:pt x="1599619" y="6845671"/>
                  <a:pt x="1591171" y="6846229"/>
                  <a:pt x="1583661" y="6846229"/>
                </a:cubicBezTo>
                <a:cubicBezTo>
                  <a:pt x="1564888" y="6846229"/>
                  <a:pt x="1546114" y="6845112"/>
                  <a:pt x="1527340" y="6847345"/>
                </a:cubicBezTo>
                <a:cubicBezTo>
                  <a:pt x="1516076" y="6849577"/>
                  <a:pt x="1497303" y="6848461"/>
                  <a:pt x="1482284" y="6848461"/>
                </a:cubicBezTo>
                <a:cubicBezTo>
                  <a:pt x="1459755" y="6847345"/>
                  <a:pt x="1433472" y="6850694"/>
                  <a:pt x="1407189" y="6850694"/>
                </a:cubicBezTo>
                <a:cubicBezTo>
                  <a:pt x="1395925" y="6849577"/>
                  <a:pt x="1384661" y="6849577"/>
                  <a:pt x="1377152" y="6846229"/>
                </a:cubicBezTo>
                <a:cubicBezTo>
                  <a:pt x="1377152" y="6845112"/>
                  <a:pt x="1373397" y="6843996"/>
                  <a:pt x="1377152" y="6842880"/>
                </a:cubicBezTo>
                <a:cubicBezTo>
                  <a:pt x="1384661" y="6841763"/>
                  <a:pt x="1392170" y="6842880"/>
                  <a:pt x="1388416" y="6839531"/>
                </a:cubicBezTo>
                <a:cubicBezTo>
                  <a:pt x="1388416" y="6837298"/>
                  <a:pt x="1380906" y="6838414"/>
                  <a:pt x="1377152" y="6838414"/>
                </a:cubicBezTo>
                <a:cubicBezTo>
                  <a:pt x="1373397" y="6838414"/>
                  <a:pt x="1369642" y="6838414"/>
                  <a:pt x="1362133" y="6838414"/>
                </a:cubicBezTo>
                <a:cubicBezTo>
                  <a:pt x="1358378" y="6838414"/>
                  <a:pt x="1350869" y="6838414"/>
                  <a:pt x="1343359" y="6838414"/>
                </a:cubicBezTo>
                <a:cubicBezTo>
                  <a:pt x="1343359" y="6837298"/>
                  <a:pt x="1343359" y="6836182"/>
                  <a:pt x="1343359" y="6835066"/>
                </a:cubicBezTo>
                <a:cubicBezTo>
                  <a:pt x="1347114" y="6835066"/>
                  <a:pt x="1350869" y="6835066"/>
                  <a:pt x="1358378" y="6835066"/>
                </a:cubicBezTo>
                <a:cubicBezTo>
                  <a:pt x="1369642" y="6835066"/>
                  <a:pt x="1373397" y="6833949"/>
                  <a:pt x="1369642" y="6830600"/>
                </a:cubicBezTo>
                <a:cubicBezTo>
                  <a:pt x="1388416" y="6831717"/>
                  <a:pt x="1403435" y="6827251"/>
                  <a:pt x="1422208" y="6828368"/>
                </a:cubicBezTo>
                <a:cubicBezTo>
                  <a:pt x="1440982" y="6835066"/>
                  <a:pt x="1471020" y="6835066"/>
                  <a:pt x="1497303" y="6833949"/>
                </a:cubicBezTo>
                <a:cubicBezTo>
                  <a:pt x="1501058" y="6833949"/>
                  <a:pt x="1501058" y="6832833"/>
                  <a:pt x="1501058" y="6831717"/>
                </a:cubicBezTo>
                <a:cubicBezTo>
                  <a:pt x="1497303" y="6829484"/>
                  <a:pt x="1489793" y="6828368"/>
                  <a:pt x="1482284" y="6828368"/>
                </a:cubicBezTo>
                <a:cubicBezTo>
                  <a:pt x="1471020" y="6829484"/>
                  <a:pt x="1459755" y="6828368"/>
                  <a:pt x="1452246" y="6828368"/>
                </a:cubicBezTo>
                <a:cubicBezTo>
                  <a:pt x="1440982" y="6829484"/>
                  <a:pt x="1433472" y="6826135"/>
                  <a:pt x="1422208" y="6827251"/>
                </a:cubicBezTo>
                <a:cubicBezTo>
                  <a:pt x="1414699" y="6826135"/>
                  <a:pt x="1407189" y="6825019"/>
                  <a:pt x="1399680" y="6825019"/>
                </a:cubicBezTo>
                <a:cubicBezTo>
                  <a:pt x="1373397" y="6825019"/>
                  <a:pt x="1350869" y="6825019"/>
                  <a:pt x="1328340" y="6825019"/>
                </a:cubicBezTo>
                <a:cubicBezTo>
                  <a:pt x="1313321" y="6825019"/>
                  <a:pt x="1298302" y="6826135"/>
                  <a:pt x="1287038" y="6822786"/>
                </a:cubicBezTo>
                <a:cubicBezTo>
                  <a:pt x="1287038" y="6822786"/>
                  <a:pt x="1283284" y="6822786"/>
                  <a:pt x="1279529" y="6822786"/>
                </a:cubicBezTo>
                <a:cubicBezTo>
                  <a:pt x="1260755" y="6826135"/>
                  <a:pt x="1241982" y="6821670"/>
                  <a:pt x="1223208" y="6822786"/>
                </a:cubicBezTo>
                <a:cubicBezTo>
                  <a:pt x="1204434" y="6823903"/>
                  <a:pt x="1185661" y="6823903"/>
                  <a:pt x="1166887" y="6822786"/>
                </a:cubicBezTo>
                <a:cubicBezTo>
                  <a:pt x="1110566" y="6819437"/>
                  <a:pt x="1058000" y="6821670"/>
                  <a:pt x="1001679" y="6820554"/>
                </a:cubicBezTo>
                <a:cubicBezTo>
                  <a:pt x="1001679" y="6820554"/>
                  <a:pt x="1001679" y="6821670"/>
                  <a:pt x="997924" y="6821670"/>
                </a:cubicBezTo>
                <a:cubicBezTo>
                  <a:pt x="1001679" y="6823903"/>
                  <a:pt x="1005434" y="6822786"/>
                  <a:pt x="1012943" y="6822786"/>
                </a:cubicBezTo>
                <a:cubicBezTo>
                  <a:pt x="1016698" y="6822786"/>
                  <a:pt x="1016698" y="6823903"/>
                  <a:pt x="1016698" y="6823903"/>
                </a:cubicBezTo>
                <a:cubicBezTo>
                  <a:pt x="1016698" y="6825019"/>
                  <a:pt x="1016698" y="6827251"/>
                  <a:pt x="1012943" y="6826135"/>
                </a:cubicBezTo>
                <a:cubicBezTo>
                  <a:pt x="1009189" y="6826135"/>
                  <a:pt x="1005434" y="6828368"/>
                  <a:pt x="1001679" y="6828368"/>
                </a:cubicBezTo>
                <a:cubicBezTo>
                  <a:pt x="979151" y="6827251"/>
                  <a:pt x="960377" y="6830600"/>
                  <a:pt x="937848" y="6830600"/>
                </a:cubicBezTo>
                <a:cubicBezTo>
                  <a:pt x="870263" y="6830600"/>
                  <a:pt x="798924" y="6830600"/>
                  <a:pt x="731339" y="6830600"/>
                </a:cubicBezTo>
                <a:cubicBezTo>
                  <a:pt x="708811" y="6830600"/>
                  <a:pt x="690037" y="6831717"/>
                  <a:pt x="678773" y="6837298"/>
                </a:cubicBezTo>
                <a:cubicBezTo>
                  <a:pt x="682527" y="6839531"/>
                  <a:pt x="690037" y="6839531"/>
                  <a:pt x="693792" y="6840647"/>
                </a:cubicBezTo>
                <a:cubicBezTo>
                  <a:pt x="716320" y="6842880"/>
                  <a:pt x="723829" y="6842880"/>
                  <a:pt x="731339" y="6836182"/>
                </a:cubicBezTo>
                <a:cubicBezTo>
                  <a:pt x="735094" y="6833949"/>
                  <a:pt x="738848" y="6833949"/>
                  <a:pt x="742603" y="6835066"/>
                </a:cubicBezTo>
                <a:cubicBezTo>
                  <a:pt x="753867" y="6837298"/>
                  <a:pt x="768886" y="6836182"/>
                  <a:pt x="780150" y="6836182"/>
                </a:cubicBezTo>
                <a:cubicBezTo>
                  <a:pt x="802678" y="6836182"/>
                  <a:pt x="821452" y="6836182"/>
                  <a:pt x="843981" y="6839531"/>
                </a:cubicBezTo>
                <a:cubicBezTo>
                  <a:pt x="851490" y="6840647"/>
                  <a:pt x="866509" y="6841763"/>
                  <a:pt x="870263" y="6840647"/>
                </a:cubicBezTo>
                <a:cubicBezTo>
                  <a:pt x="885283" y="6837298"/>
                  <a:pt x="904056" y="6839531"/>
                  <a:pt x="915320" y="6837298"/>
                </a:cubicBezTo>
                <a:cubicBezTo>
                  <a:pt x="922830" y="6836182"/>
                  <a:pt x="930339" y="6836182"/>
                  <a:pt x="937848" y="6837298"/>
                </a:cubicBezTo>
                <a:cubicBezTo>
                  <a:pt x="952868" y="6839531"/>
                  <a:pt x="964132" y="6839531"/>
                  <a:pt x="979151" y="6837298"/>
                </a:cubicBezTo>
                <a:cubicBezTo>
                  <a:pt x="990415" y="6836182"/>
                  <a:pt x="997924" y="6836182"/>
                  <a:pt x="1009189" y="6838414"/>
                </a:cubicBezTo>
                <a:cubicBezTo>
                  <a:pt x="1027962" y="6843996"/>
                  <a:pt x="1054245" y="6845112"/>
                  <a:pt x="1080528" y="6843996"/>
                </a:cubicBezTo>
                <a:cubicBezTo>
                  <a:pt x="1088038" y="6843996"/>
                  <a:pt x="1095547" y="6842880"/>
                  <a:pt x="1099302" y="6841763"/>
                </a:cubicBezTo>
                <a:cubicBezTo>
                  <a:pt x="1118075" y="6837298"/>
                  <a:pt x="1136849" y="6836182"/>
                  <a:pt x="1155623" y="6836182"/>
                </a:cubicBezTo>
                <a:cubicBezTo>
                  <a:pt x="1174397" y="6836182"/>
                  <a:pt x="1196925" y="6836182"/>
                  <a:pt x="1215698" y="6836182"/>
                </a:cubicBezTo>
                <a:cubicBezTo>
                  <a:pt x="1238227" y="6836182"/>
                  <a:pt x="1264510" y="6837298"/>
                  <a:pt x="1287038" y="6840647"/>
                </a:cubicBezTo>
                <a:cubicBezTo>
                  <a:pt x="1294548" y="6840647"/>
                  <a:pt x="1302057" y="6840647"/>
                  <a:pt x="1305812" y="6840647"/>
                </a:cubicBezTo>
                <a:cubicBezTo>
                  <a:pt x="1317076" y="6840647"/>
                  <a:pt x="1320831" y="6841763"/>
                  <a:pt x="1324585" y="6843996"/>
                </a:cubicBezTo>
                <a:cubicBezTo>
                  <a:pt x="1298302" y="6842880"/>
                  <a:pt x="1279529" y="6846229"/>
                  <a:pt x="1257000" y="6846229"/>
                </a:cubicBezTo>
                <a:cubicBezTo>
                  <a:pt x="1226963" y="6847345"/>
                  <a:pt x="1196925" y="6848461"/>
                  <a:pt x="1170642" y="6850694"/>
                </a:cubicBezTo>
                <a:cubicBezTo>
                  <a:pt x="1151868" y="6851810"/>
                  <a:pt x="1133095" y="6852926"/>
                  <a:pt x="1114321" y="6854043"/>
                </a:cubicBezTo>
                <a:cubicBezTo>
                  <a:pt x="1091792" y="6855159"/>
                  <a:pt x="1073019" y="6852926"/>
                  <a:pt x="1054245" y="6854043"/>
                </a:cubicBezTo>
                <a:cubicBezTo>
                  <a:pt x="1039226" y="6855159"/>
                  <a:pt x="1027962" y="6851810"/>
                  <a:pt x="1009189" y="6851810"/>
                </a:cubicBezTo>
                <a:cubicBezTo>
                  <a:pt x="997924" y="6852926"/>
                  <a:pt x="982905" y="6851810"/>
                  <a:pt x="967886" y="6851810"/>
                </a:cubicBezTo>
                <a:cubicBezTo>
                  <a:pt x="964132" y="6851810"/>
                  <a:pt x="964132" y="6851810"/>
                  <a:pt x="960377" y="6851810"/>
                </a:cubicBezTo>
                <a:cubicBezTo>
                  <a:pt x="945358" y="6846229"/>
                  <a:pt x="926585" y="6847345"/>
                  <a:pt x="907811" y="6849577"/>
                </a:cubicBezTo>
                <a:cubicBezTo>
                  <a:pt x="892792" y="6851810"/>
                  <a:pt x="877773" y="6850694"/>
                  <a:pt x="862754" y="6854043"/>
                </a:cubicBezTo>
                <a:cubicBezTo>
                  <a:pt x="862754" y="6854043"/>
                  <a:pt x="859000" y="6854043"/>
                  <a:pt x="855245" y="6852926"/>
                </a:cubicBezTo>
                <a:cubicBezTo>
                  <a:pt x="851490" y="6851810"/>
                  <a:pt x="847735" y="6851810"/>
                  <a:pt x="843981" y="6851810"/>
                </a:cubicBezTo>
                <a:cubicBezTo>
                  <a:pt x="806433" y="6852926"/>
                  <a:pt x="768886" y="6848461"/>
                  <a:pt x="731339" y="6850694"/>
                </a:cubicBezTo>
                <a:cubicBezTo>
                  <a:pt x="716320" y="6850694"/>
                  <a:pt x="708811" y="6847345"/>
                  <a:pt x="697546" y="6848461"/>
                </a:cubicBezTo>
                <a:cubicBezTo>
                  <a:pt x="686282" y="6848461"/>
                  <a:pt x="671263" y="6848461"/>
                  <a:pt x="659999" y="6848461"/>
                </a:cubicBezTo>
                <a:cubicBezTo>
                  <a:pt x="637471" y="6847345"/>
                  <a:pt x="618697" y="6851810"/>
                  <a:pt x="599924" y="6849577"/>
                </a:cubicBezTo>
                <a:cubicBezTo>
                  <a:pt x="592414" y="6849577"/>
                  <a:pt x="588659" y="6849577"/>
                  <a:pt x="584905" y="6849577"/>
                </a:cubicBezTo>
                <a:cubicBezTo>
                  <a:pt x="581150" y="6849577"/>
                  <a:pt x="577395" y="6850694"/>
                  <a:pt x="573641" y="6848461"/>
                </a:cubicBezTo>
                <a:cubicBezTo>
                  <a:pt x="573641" y="6847345"/>
                  <a:pt x="577395" y="6845112"/>
                  <a:pt x="581150" y="6845112"/>
                </a:cubicBezTo>
                <a:cubicBezTo>
                  <a:pt x="592414" y="6843996"/>
                  <a:pt x="603678" y="6840647"/>
                  <a:pt x="618697" y="6840647"/>
                </a:cubicBezTo>
                <a:cubicBezTo>
                  <a:pt x="626207" y="6840647"/>
                  <a:pt x="626207" y="6838414"/>
                  <a:pt x="633716" y="6837298"/>
                </a:cubicBezTo>
                <a:cubicBezTo>
                  <a:pt x="614942" y="6833949"/>
                  <a:pt x="596169" y="6833949"/>
                  <a:pt x="577395" y="6832833"/>
                </a:cubicBezTo>
                <a:cubicBezTo>
                  <a:pt x="562376" y="6831717"/>
                  <a:pt x="551112" y="6829484"/>
                  <a:pt x="536093" y="6828368"/>
                </a:cubicBezTo>
                <a:cubicBezTo>
                  <a:pt x="532338" y="6828368"/>
                  <a:pt x="524829" y="6826135"/>
                  <a:pt x="528584" y="6823903"/>
                </a:cubicBezTo>
                <a:cubicBezTo>
                  <a:pt x="532338" y="6821670"/>
                  <a:pt x="539848" y="6822786"/>
                  <a:pt x="543603" y="6822786"/>
                </a:cubicBezTo>
                <a:cubicBezTo>
                  <a:pt x="569886" y="6822786"/>
                  <a:pt x="592414" y="6822786"/>
                  <a:pt x="618697" y="6822786"/>
                </a:cubicBezTo>
                <a:cubicBezTo>
                  <a:pt x="663754" y="6822786"/>
                  <a:pt x="708811" y="6819437"/>
                  <a:pt x="750113" y="6812740"/>
                </a:cubicBezTo>
                <a:cubicBezTo>
                  <a:pt x="765131" y="6810507"/>
                  <a:pt x="783905" y="6811623"/>
                  <a:pt x="798924" y="6809391"/>
                </a:cubicBezTo>
                <a:cubicBezTo>
                  <a:pt x="813943" y="6808274"/>
                  <a:pt x="832716" y="6809391"/>
                  <a:pt x="851490" y="6810507"/>
                </a:cubicBezTo>
                <a:cubicBezTo>
                  <a:pt x="866509" y="6812740"/>
                  <a:pt x="889037" y="6813856"/>
                  <a:pt x="907811" y="6813856"/>
                </a:cubicBezTo>
                <a:cubicBezTo>
                  <a:pt x="937848" y="6812740"/>
                  <a:pt x="967886" y="6814972"/>
                  <a:pt x="997924" y="6811623"/>
                </a:cubicBezTo>
                <a:cubicBezTo>
                  <a:pt x="1001679" y="6810507"/>
                  <a:pt x="1005434" y="6810507"/>
                  <a:pt x="1009189" y="6811623"/>
                </a:cubicBezTo>
                <a:cubicBezTo>
                  <a:pt x="1039226" y="6814972"/>
                  <a:pt x="1069264" y="6812740"/>
                  <a:pt x="1099302" y="6812740"/>
                </a:cubicBezTo>
                <a:cubicBezTo>
                  <a:pt x="1133095" y="6813856"/>
                  <a:pt x="1163132" y="6814972"/>
                  <a:pt x="1196925" y="6812740"/>
                </a:cubicBezTo>
                <a:cubicBezTo>
                  <a:pt x="1223208" y="6811623"/>
                  <a:pt x="1249491" y="6811623"/>
                  <a:pt x="1275774" y="6811623"/>
                </a:cubicBezTo>
                <a:cubicBezTo>
                  <a:pt x="1283284" y="6811623"/>
                  <a:pt x="1287038" y="6810507"/>
                  <a:pt x="1290793" y="6808274"/>
                </a:cubicBezTo>
                <a:cubicBezTo>
                  <a:pt x="1294548" y="6807158"/>
                  <a:pt x="1290793" y="6806042"/>
                  <a:pt x="1287038" y="6804926"/>
                </a:cubicBezTo>
                <a:cubicBezTo>
                  <a:pt x="1279529" y="6804926"/>
                  <a:pt x="1272019" y="6804926"/>
                  <a:pt x="1264510" y="6803809"/>
                </a:cubicBezTo>
                <a:cubicBezTo>
                  <a:pt x="1268265" y="6802693"/>
                  <a:pt x="1272019" y="6801577"/>
                  <a:pt x="1275774" y="6801577"/>
                </a:cubicBezTo>
                <a:cubicBezTo>
                  <a:pt x="1290793" y="6802693"/>
                  <a:pt x="1305812" y="6797111"/>
                  <a:pt x="1324585" y="6801577"/>
                </a:cubicBezTo>
                <a:cubicBezTo>
                  <a:pt x="1324585" y="6801577"/>
                  <a:pt x="1328340" y="6801577"/>
                  <a:pt x="1328340" y="6801577"/>
                </a:cubicBezTo>
                <a:cubicBezTo>
                  <a:pt x="1354623" y="6800460"/>
                  <a:pt x="1377152" y="6804926"/>
                  <a:pt x="1403435" y="6803809"/>
                </a:cubicBezTo>
                <a:cubicBezTo>
                  <a:pt x="1403435" y="6807158"/>
                  <a:pt x="1403435" y="6809391"/>
                  <a:pt x="1403435" y="6812740"/>
                </a:cubicBezTo>
                <a:cubicBezTo>
                  <a:pt x="1410944" y="6813856"/>
                  <a:pt x="1414699" y="6812740"/>
                  <a:pt x="1422208" y="6812740"/>
                </a:cubicBezTo>
                <a:cubicBezTo>
                  <a:pt x="1422208" y="6814972"/>
                  <a:pt x="1425963" y="6814972"/>
                  <a:pt x="1429718" y="6816088"/>
                </a:cubicBezTo>
                <a:cubicBezTo>
                  <a:pt x="1440982" y="6818321"/>
                  <a:pt x="1456001" y="6816088"/>
                  <a:pt x="1467265" y="6818321"/>
                </a:cubicBezTo>
                <a:cubicBezTo>
                  <a:pt x="1471020" y="6819437"/>
                  <a:pt x="1478529" y="6816088"/>
                  <a:pt x="1489793" y="6817205"/>
                </a:cubicBezTo>
                <a:cubicBezTo>
                  <a:pt x="1497303" y="6817205"/>
                  <a:pt x="1493548" y="6814972"/>
                  <a:pt x="1493548" y="6812740"/>
                </a:cubicBezTo>
                <a:cubicBezTo>
                  <a:pt x="1493548" y="6811623"/>
                  <a:pt x="1489793" y="6811623"/>
                  <a:pt x="1486038" y="6811623"/>
                </a:cubicBezTo>
                <a:cubicBezTo>
                  <a:pt x="1471020" y="6811623"/>
                  <a:pt x="1456001" y="6811623"/>
                  <a:pt x="1444737" y="6811623"/>
                </a:cubicBezTo>
                <a:cubicBezTo>
                  <a:pt x="1440982" y="6811623"/>
                  <a:pt x="1433472" y="6811623"/>
                  <a:pt x="1437227" y="6809391"/>
                </a:cubicBezTo>
                <a:cubicBezTo>
                  <a:pt x="1437227" y="6809391"/>
                  <a:pt x="1440982" y="6809391"/>
                  <a:pt x="1440982" y="6809391"/>
                </a:cubicBezTo>
                <a:cubicBezTo>
                  <a:pt x="1444737" y="6809391"/>
                  <a:pt x="1452246" y="6810507"/>
                  <a:pt x="1456001" y="6808274"/>
                </a:cubicBezTo>
                <a:cubicBezTo>
                  <a:pt x="1456001" y="6804926"/>
                  <a:pt x="1448491" y="6806042"/>
                  <a:pt x="1440982" y="6804926"/>
                </a:cubicBezTo>
                <a:cubicBezTo>
                  <a:pt x="1433472" y="6800460"/>
                  <a:pt x="1433472" y="6799344"/>
                  <a:pt x="1444737" y="6799344"/>
                </a:cubicBezTo>
                <a:cubicBezTo>
                  <a:pt x="1456001" y="6799344"/>
                  <a:pt x="1467265" y="6798228"/>
                  <a:pt x="1474774" y="6798228"/>
                </a:cubicBezTo>
                <a:cubicBezTo>
                  <a:pt x="1497303" y="6797111"/>
                  <a:pt x="1516076" y="6794879"/>
                  <a:pt x="1542359" y="6795995"/>
                </a:cubicBezTo>
                <a:cubicBezTo>
                  <a:pt x="1531095" y="6792646"/>
                  <a:pt x="1519831" y="6791530"/>
                  <a:pt x="1508567" y="6791530"/>
                </a:cubicBezTo>
                <a:cubicBezTo>
                  <a:pt x="1467265" y="6791530"/>
                  <a:pt x="1425963" y="6791530"/>
                  <a:pt x="1388416" y="6791530"/>
                </a:cubicBezTo>
                <a:cubicBezTo>
                  <a:pt x="1380906" y="6791530"/>
                  <a:pt x="1373397" y="6791530"/>
                  <a:pt x="1369642" y="6792646"/>
                </a:cubicBezTo>
                <a:cubicBezTo>
                  <a:pt x="1354623" y="6798228"/>
                  <a:pt x="1335850" y="6794879"/>
                  <a:pt x="1317076" y="6795995"/>
                </a:cubicBezTo>
                <a:cubicBezTo>
                  <a:pt x="1305812" y="6795995"/>
                  <a:pt x="1294548" y="6792646"/>
                  <a:pt x="1275774" y="6790414"/>
                </a:cubicBezTo>
                <a:cubicBezTo>
                  <a:pt x="1309567" y="6790414"/>
                  <a:pt x="1332095" y="6789297"/>
                  <a:pt x="1354623" y="6788181"/>
                </a:cubicBezTo>
                <a:cubicBezTo>
                  <a:pt x="1410944" y="6784832"/>
                  <a:pt x="1467265" y="6787065"/>
                  <a:pt x="1527340" y="6785948"/>
                </a:cubicBezTo>
                <a:cubicBezTo>
                  <a:pt x="1508567" y="6782600"/>
                  <a:pt x="1508567" y="6782600"/>
                  <a:pt x="1471020" y="6782600"/>
                </a:cubicBezTo>
                <a:cubicBezTo>
                  <a:pt x="1463510" y="6780367"/>
                  <a:pt x="1467265" y="6778134"/>
                  <a:pt x="1467265" y="6777018"/>
                </a:cubicBezTo>
                <a:cubicBezTo>
                  <a:pt x="1467265" y="6774785"/>
                  <a:pt x="1463510" y="6773669"/>
                  <a:pt x="1459755" y="6774785"/>
                </a:cubicBezTo>
                <a:cubicBezTo>
                  <a:pt x="1437227" y="6780367"/>
                  <a:pt x="1410944" y="6779251"/>
                  <a:pt x="1384661" y="6781483"/>
                </a:cubicBezTo>
                <a:cubicBezTo>
                  <a:pt x="1377152" y="6782600"/>
                  <a:pt x="1369642" y="6780367"/>
                  <a:pt x="1358378" y="6780367"/>
                </a:cubicBezTo>
                <a:cubicBezTo>
                  <a:pt x="1328340" y="6780367"/>
                  <a:pt x="1298302" y="6780367"/>
                  <a:pt x="1268265" y="6780367"/>
                </a:cubicBezTo>
                <a:cubicBezTo>
                  <a:pt x="1245736" y="6780367"/>
                  <a:pt x="1226963" y="6777018"/>
                  <a:pt x="1204434" y="6778134"/>
                </a:cubicBezTo>
                <a:cubicBezTo>
                  <a:pt x="1181906" y="6779251"/>
                  <a:pt x="1159377" y="6778134"/>
                  <a:pt x="1136849" y="6778134"/>
                </a:cubicBezTo>
                <a:cubicBezTo>
                  <a:pt x="1114321" y="6778134"/>
                  <a:pt x="1091792" y="6778134"/>
                  <a:pt x="1069264" y="6778134"/>
                </a:cubicBezTo>
                <a:cubicBezTo>
                  <a:pt x="1073019" y="6775902"/>
                  <a:pt x="1080528" y="6773669"/>
                  <a:pt x="1088038" y="6774785"/>
                </a:cubicBezTo>
                <a:cubicBezTo>
                  <a:pt x="1106812" y="6774785"/>
                  <a:pt x="1125585" y="6774785"/>
                  <a:pt x="1148113" y="6774785"/>
                </a:cubicBezTo>
                <a:cubicBezTo>
                  <a:pt x="1151868" y="6774785"/>
                  <a:pt x="1155623" y="6774785"/>
                  <a:pt x="1163132" y="6773669"/>
                </a:cubicBezTo>
                <a:cubicBezTo>
                  <a:pt x="1155623" y="6765855"/>
                  <a:pt x="1136849" y="6761390"/>
                  <a:pt x="1118075" y="6756924"/>
                </a:cubicBezTo>
                <a:cubicBezTo>
                  <a:pt x="1114321" y="6755808"/>
                  <a:pt x="1106812" y="6754692"/>
                  <a:pt x="1099302" y="6754692"/>
                </a:cubicBezTo>
                <a:cubicBezTo>
                  <a:pt x="1091792" y="6754692"/>
                  <a:pt x="1080528" y="6754692"/>
                  <a:pt x="1069264" y="6753576"/>
                </a:cubicBezTo>
                <a:cubicBezTo>
                  <a:pt x="1065509" y="6752459"/>
                  <a:pt x="1058000" y="6752459"/>
                  <a:pt x="1050490" y="6753576"/>
                </a:cubicBezTo>
                <a:cubicBezTo>
                  <a:pt x="1046736" y="6755808"/>
                  <a:pt x="1039226" y="6754692"/>
                  <a:pt x="1035471" y="6754692"/>
                </a:cubicBezTo>
                <a:cubicBezTo>
                  <a:pt x="1027962" y="6754692"/>
                  <a:pt x="1024207" y="6755808"/>
                  <a:pt x="1024207" y="6753576"/>
                </a:cubicBezTo>
                <a:cubicBezTo>
                  <a:pt x="1024207" y="6751343"/>
                  <a:pt x="1027962" y="6751343"/>
                  <a:pt x="1035471" y="6751343"/>
                </a:cubicBezTo>
                <a:cubicBezTo>
                  <a:pt x="1046736" y="6751343"/>
                  <a:pt x="1058000" y="6751343"/>
                  <a:pt x="1065509" y="6751343"/>
                </a:cubicBezTo>
                <a:cubicBezTo>
                  <a:pt x="1080528" y="6751343"/>
                  <a:pt x="1084283" y="6747994"/>
                  <a:pt x="1076774" y="6744645"/>
                </a:cubicBezTo>
                <a:cubicBezTo>
                  <a:pt x="1076774" y="6744645"/>
                  <a:pt x="1076774" y="6743529"/>
                  <a:pt x="1076774" y="6742413"/>
                </a:cubicBezTo>
                <a:cubicBezTo>
                  <a:pt x="1065509" y="6735715"/>
                  <a:pt x="1065509" y="6735715"/>
                  <a:pt x="1035471" y="6735715"/>
                </a:cubicBezTo>
                <a:cubicBezTo>
                  <a:pt x="1035471" y="6735715"/>
                  <a:pt x="1031717" y="6735715"/>
                  <a:pt x="1031717" y="6735715"/>
                </a:cubicBezTo>
                <a:cubicBezTo>
                  <a:pt x="1020453" y="6732366"/>
                  <a:pt x="1009189" y="6732366"/>
                  <a:pt x="997924" y="6735715"/>
                </a:cubicBezTo>
                <a:cubicBezTo>
                  <a:pt x="990415" y="6735715"/>
                  <a:pt x="986660" y="6735715"/>
                  <a:pt x="979151" y="6735715"/>
                </a:cubicBezTo>
                <a:cubicBezTo>
                  <a:pt x="975396" y="6735715"/>
                  <a:pt x="967886" y="6734598"/>
                  <a:pt x="964132" y="6737947"/>
                </a:cubicBezTo>
                <a:cubicBezTo>
                  <a:pt x="956622" y="6737947"/>
                  <a:pt x="945358" y="6736831"/>
                  <a:pt x="937848" y="6737947"/>
                </a:cubicBezTo>
                <a:cubicBezTo>
                  <a:pt x="922830" y="6737947"/>
                  <a:pt x="911566" y="6736831"/>
                  <a:pt x="904056" y="6735715"/>
                </a:cubicBezTo>
                <a:cubicBezTo>
                  <a:pt x="892792" y="6733482"/>
                  <a:pt x="881528" y="6733482"/>
                  <a:pt x="870263" y="6735715"/>
                </a:cubicBezTo>
                <a:cubicBezTo>
                  <a:pt x="862754" y="6736831"/>
                  <a:pt x="847735" y="6737947"/>
                  <a:pt x="836471" y="6737947"/>
                </a:cubicBezTo>
                <a:cubicBezTo>
                  <a:pt x="832716" y="6736831"/>
                  <a:pt x="825207" y="6736831"/>
                  <a:pt x="821452" y="6739064"/>
                </a:cubicBezTo>
                <a:cubicBezTo>
                  <a:pt x="817698" y="6740180"/>
                  <a:pt x="813943" y="6740180"/>
                  <a:pt x="810188" y="6739064"/>
                </a:cubicBezTo>
                <a:cubicBezTo>
                  <a:pt x="791415" y="6735715"/>
                  <a:pt x="768886" y="6737947"/>
                  <a:pt x="750113" y="6737947"/>
                </a:cubicBezTo>
                <a:cubicBezTo>
                  <a:pt x="750113" y="6735715"/>
                  <a:pt x="753867" y="6734598"/>
                  <a:pt x="746358" y="6733482"/>
                </a:cubicBezTo>
                <a:cubicBezTo>
                  <a:pt x="742603" y="6733482"/>
                  <a:pt x="735094" y="6733482"/>
                  <a:pt x="738848" y="6735715"/>
                </a:cubicBezTo>
                <a:cubicBezTo>
                  <a:pt x="731339" y="6735715"/>
                  <a:pt x="723829" y="6735715"/>
                  <a:pt x="716320" y="6735715"/>
                </a:cubicBezTo>
                <a:cubicBezTo>
                  <a:pt x="716320" y="6734598"/>
                  <a:pt x="720075" y="6732366"/>
                  <a:pt x="712565" y="6731250"/>
                </a:cubicBezTo>
                <a:cubicBezTo>
                  <a:pt x="708811" y="6731250"/>
                  <a:pt x="705056" y="6732366"/>
                  <a:pt x="705056" y="6733482"/>
                </a:cubicBezTo>
                <a:cubicBezTo>
                  <a:pt x="697546" y="6733482"/>
                  <a:pt x="690037" y="6733482"/>
                  <a:pt x="686282" y="6733482"/>
                </a:cubicBezTo>
                <a:cubicBezTo>
                  <a:pt x="682527" y="6732366"/>
                  <a:pt x="686282" y="6730133"/>
                  <a:pt x="678773" y="6730133"/>
                </a:cubicBezTo>
                <a:cubicBezTo>
                  <a:pt x="675018" y="6730133"/>
                  <a:pt x="667509" y="6729017"/>
                  <a:pt x="663754" y="6731250"/>
                </a:cubicBezTo>
                <a:cubicBezTo>
                  <a:pt x="656244" y="6732366"/>
                  <a:pt x="644980" y="6729017"/>
                  <a:pt x="637471" y="6730133"/>
                </a:cubicBezTo>
                <a:cubicBezTo>
                  <a:pt x="626207" y="6732366"/>
                  <a:pt x="618697" y="6731250"/>
                  <a:pt x="611188" y="6731250"/>
                </a:cubicBezTo>
                <a:cubicBezTo>
                  <a:pt x="603678" y="6732366"/>
                  <a:pt x="599924" y="6731250"/>
                  <a:pt x="592414" y="6731250"/>
                </a:cubicBezTo>
                <a:cubicBezTo>
                  <a:pt x="581150" y="6729017"/>
                  <a:pt x="562376" y="6729017"/>
                  <a:pt x="547357" y="6731250"/>
                </a:cubicBezTo>
                <a:cubicBezTo>
                  <a:pt x="536093" y="6731250"/>
                  <a:pt x="524829" y="6727901"/>
                  <a:pt x="509810" y="6730133"/>
                </a:cubicBezTo>
                <a:cubicBezTo>
                  <a:pt x="509810" y="6729017"/>
                  <a:pt x="498546" y="6725668"/>
                  <a:pt x="494791" y="6724552"/>
                </a:cubicBezTo>
                <a:cubicBezTo>
                  <a:pt x="479772" y="6721203"/>
                  <a:pt x="479772" y="6721203"/>
                  <a:pt x="468508" y="6725668"/>
                </a:cubicBezTo>
                <a:cubicBezTo>
                  <a:pt x="464753" y="6726784"/>
                  <a:pt x="460999" y="6727901"/>
                  <a:pt x="464753" y="6729017"/>
                </a:cubicBezTo>
                <a:cubicBezTo>
                  <a:pt x="468508" y="6730133"/>
                  <a:pt x="468508" y="6731250"/>
                  <a:pt x="476018" y="6731250"/>
                </a:cubicBezTo>
                <a:cubicBezTo>
                  <a:pt x="487282" y="6731250"/>
                  <a:pt x="498546" y="6731250"/>
                  <a:pt x="509810" y="6731250"/>
                </a:cubicBezTo>
                <a:cubicBezTo>
                  <a:pt x="521074" y="6735715"/>
                  <a:pt x="536093" y="6737947"/>
                  <a:pt x="558622" y="6737947"/>
                </a:cubicBezTo>
                <a:cubicBezTo>
                  <a:pt x="566131" y="6737947"/>
                  <a:pt x="573641" y="6737947"/>
                  <a:pt x="581150" y="6737947"/>
                </a:cubicBezTo>
                <a:cubicBezTo>
                  <a:pt x="618697" y="6736831"/>
                  <a:pt x="656244" y="6740180"/>
                  <a:pt x="693792" y="6741296"/>
                </a:cubicBezTo>
                <a:cubicBezTo>
                  <a:pt x="697546" y="6741296"/>
                  <a:pt x="701301" y="6743529"/>
                  <a:pt x="708811" y="6744645"/>
                </a:cubicBezTo>
                <a:cubicBezTo>
                  <a:pt x="686282" y="6745761"/>
                  <a:pt x="663754" y="6745761"/>
                  <a:pt x="644980" y="6745761"/>
                </a:cubicBezTo>
                <a:cubicBezTo>
                  <a:pt x="644980" y="6745761"/>
                  <a:pt x="644980" y="6746878"/>
                  <a:pt x="644980" y="6746878"/>
                </a:cubicBezTo>
                <a:cubicBezTo>
                  <a:pt x="667509" y="6746878"/>
                  <a:pt x="690037" y="6746878"/>
                  <a:pt x="708811" y="6746878"/>
                </a:cubicBezTo>
                <a:cubicBezTo>
                  <a:pt x="731339" y="6746878"/>
                  <a:pt x="750113" y="6746878"/>
                  <a:pt x="768886" y="6746878"/>
                </a:cubicBezTo>
                <a:cubicBezTo>
                  <a:pt x="772641" y="6746878"/>
                  <a:pt x="780150" y="6746878"/>
                  <a:pt x="783905" y="6747994"/>
                </a:cubicBezTo>
                <a:cubicBezTo>
                  <a:pt x="791415" y="6750227"/>
                  <a:pt x="787660" y="6754692"/>
                  <a:pt x="802678" y="6753576"/>
                </a:cubicBezTo>
                <a:cubicBezTo>
                  <a:pt x="813943" y="6752459"/>
                  <a:pt x="821452" y="6755808"/>
                  <a:pt x="832716" y="6754692"/>
                </a:cubicBezTo>
                <a:cubicBezTo>
                  <a:pt x="840226" y="6754692"/>
                  <a:pt x="851490" y="6755808"/>
                  <a:pt x="859000" y="6753576"/>
                </a:cubicBezTo>
                <a:cubicBezTo>
                  <a:pt x="862754" y="6752459"/>
                  <a:pt x="866509" y="6753576"/>
                  <a:pt x="874018" y="6753576"/>
                </a:cubicBezTo>
                <a:cubicBezTo>
                  <a:pt x="870263" y="6755808"/>
                  <a:pt x="862754" y="6756924"/>
                  <a:pt x="862754" y="6758041"/>
                </a:cubicBezTo>
                <a:cubicBezTo>
                  <a:pt x="859000" y="6760273"/>
                  <a:pt x="862754" y="6762506"/>
                  <a:pt x="870263" y="6762506"/>
                </a:cubicBezTo>
                <a:cubicBezTo>
                  <a:pt x="877773" y="6762506"/>
                  <a:pt x="889037" y="6762506"/>
                  <a:pt x="889037" y="6765855"/>
                </a:cubicBezTo>
                <a:cubicBezTo>
                  <a:pt x="889037" y="6766971"/>
                  <a:pt x="896546" y="6766971"/>
                  <a:pt x="900301" y="6766971"/>
                </a:cubicBezTo>
                <a:cubicBezTo>
                  <a:pt x="919075" y="6763622"/>
                  <a:pt x="937848" y="6768088"/>
                  <a:pt x="952868" y="6768088"/>
                </a:cubicBezTo>
                <a:cubicBezTo>
                  <a:pt x="956622" y="6769204"/>
                  <a:pt x="960377" y="6769204"/>
                  <a:pt x="960377" y="6770320"/>
                </a:cubicBezTo>
                <a:cubicBezTo>
                  <a:pt x="960377" y="6771437"/>
                  <a:pt x="956622" y="6772553"/>
                  <a:pt x="952868" y="6772553"/>
                </a:cubicBezTo>
                <a:cubicBezTo>
                  <a:pt x="934094" y="6774785"/>
                  <a:pt x="915320" y="6777018"/>
                  <a:pt x="900301" y="6781483"/>
                </a:cubicBezTo>
                <a:cubicBezTo>
                  <a:pt x="892792" y="6782600"/>
                  <a:pt x="889037" y="6780367"/>
                  <a:pt x="889037" y="6779251"/>
                </a:cubicBezTo>
                <a:cubicBezTo>
                  <a:pt x="889037" y="6775902"/>
                  <a:pt x="885283" y="6773669"/>
                  <a:pt x="874018" y="6771437"/>
                </a:cubicBezTo>
                <a:cubicBezTo>
                  <a:pt x="870263" y="6770320"/>
                  <a:pt x="866509" y="6770320"/>
                  <a:pt x="862754" y="6770320"/>
                </a:cubicBezTo>
                <a:cubicBezTo>
                  <a:pt x="851490" y="6773669"/>
                  <a:pt x="832716" y="6771437"/>
                  <a:pt x="821452" y="6773669"/>
                </a:cubicBezTo>
                <a:cubicBezTo>
                  <a:pt x="813943" y="6774785"/>
                  <a:pt x="806433" y="6774785"/>
                  <a:pt x="795169" y="6774785"/>
                </a:cubicBezTo>
                <a:cubicBezTo>
                  <a:pt x="787660" y="6774785"/>
                  <a:pt x="783905" y="6771437"/>
                  <a:pt x="780150" y="6769204"/>
                </a:cubicBezTo>
                <a:cubicBezTo>
                  <a:pt x="772641" y="6765855"/>
                  <a:pt x="757622" y="6764739"/>
                  <a:pt x="750113" y="6769204"/>
                </a:cubicBezTo>
                <a:cubicBezTo>
                  <a:pt x="750113" y="6771437"/>
                  <a:pt x="746358" y="6772553"/>
                  <a:pt x="742603" y="6774785"/>
                </a:cubicBezTo>
                <a:cubicBezTo>
                  <a:pt x="742603" y="6777018"/>
                  <a:pt x="735094" y="6778134"/>
                  <a:pt x="723829" y="6778134"/>
                </a:cubicBezTo>
                <a:cubicBezTo>
                  <a:pt x="716320" y="6778134"/>
                  <a:pt x="708811" y="6778134"/>
                  <a:pt x="701301" y="6780367"/>
                </a:cubicBezTo>
                <a:cubicBezTo>
                  <a:pt x="690037" y="6781483"/>
                  <a:pt x="678773" y="6779251"/>
                  <a:pt x="671263" y="6775902"/>
                </a:cubicBezTo>
                <a:cubicBezTo>
                  <a:pt x="659999" y="6769204"/>
                  <a:pt x="637471" y="6769204"/>
                  <a:pt x="618697" y="6766971"/>
                </a:cubicBezTo>
                <a:cubicBezTo>
                  <a:pt x="611188" y="6765855"/>
                  <a:pt x="603678" y="6768088"/>
                  <a:pt x="592414" y="6769204"/>
                </a:cubicBezTo>
                <a:cubicBezTo>
                  <a:pt x="581150" y="6769204"/>
                  <a:pt x="569886" y="6771437"/>
                  <a:pt x="562376" y="6773669"/>
                </a:cubicBezTo>
                <a:cubicBezTo>
                  <a:pt x="539848" y="6778134"/>
                  <a:pt x="536093" y="6778134"/>
                  <a:pt x="521074" y="6772553"/>
                </a:cubicBezTo>
                <a:cubicBezTo>
                  <a:pt x="517320" y="6772553"/>
                  <a:pt x="517320" y="6770320"/>
                  <a:pt x="513565" y="6769204"/>
                </a:cubicBezTo>
                <a:cubicBezTo>
                  <a:pt x="491037" y="6774785"/>
                  <a:pt x="472263" y="6774785"/>
                  <a:pt x="449735" y="6774785"/>
                </a:cubicBezTo>
                <a:cubicBezTo>
                  <a:pt x="434716" y="6774785"/>
                  <a:pt x="423451" y="6774785"/>
                  <a:pt x="408433" y="6774785"/>
                </a:cubicBezTo>
                <a:cubicBezTo>
                  <a:pt x="378395" y="6773669"/>
                  <a:pt x="348357" y="6777018"/>
                  <a:pt x="314564" y="6775902"/>
                </a:cubicBezTo>
                <a:cubicBezTo>
                  <a:pt x="303300" y="6775902"/>
                  <a:pt x="299546" y="6780367"/>
                  <a:pt x="288281" y="6777018"/>
                </a:cubicBezTo>
                <a:cubicBezTo>
                  <a:pt x="277017" y="6774785"/>
                  <a:pt x="265753" y="6777018"/>
                  <a:pt x="258244" y="6775902"/>
                </a:cubicBezTo>
                <a:cubicBezTo>
                  <a:pt x="246979" y="6775902"/>
                  <a:pt x="235715" y="6775902"/>
                  <a:pt x="224451" y="6775902"/>
                </a:cubicBezTo>
                <a:cubicBezTo>
                  <a:pt x="216942" y="6773669"/>
                  <a:pt x="224451" y="6771437"/>
                  <a:pt x="220696" y="6769204"/>
                </a:cubicBezTo>
                <a:cubicBezTo>
                  <a:pt x="209432" y="6764739"/>
                  <a:pt x="194413" y="6763622"/>
                  <a:pt x="175640" y="6765855"/>
                </a:cubicBezTo>
                <a:cubicBezTo>
                  <a:pt x="171885" y="6765855"/>
                  <a:pt x="171885" y="6766971"/>
                  <a:pt x="164376" y="6766971"/>
                </a:cubicBezTo>
                <a:cubicBezTo>
                  <a:pt x="160621" y="6766971"/>
                  <a:pt x="156866" y="6765855"/>
                  <a:pt x="156866" y="6763622"/>
                </a:cubicBezTo>
                <a:cubicBezTo>
                  <a:pt x="156866" y="6762506"/>
                  <a:pt x="156866" y="6760273"/>
                  <a:pt x="164376" y="6760273"/>
                </a:cubicBezTo>
                <a:cubicBezTo>
                  <a:pt x="175640" y="6761390"/>
                  <a:pt x="186904" y="6760273"/>
                  <a:pt x="194413" y="6761390"/>
                </a:cubicBezTo>
                <a:cubicBezTo>
                  <a:pt x="209432" y="6761390"/>
                  <a:pt x="216942" y="6759157"/>
                  <a:pt x="228206" y="6759157"/>
                </a:cubicBezTo>
                <a:cubicBezTo>
                  <a:pt x="235715" y="6758041"/>
                  <a:pt x="239470" y="6754692"/>
                  <a:pt x="239470" y="6752459"/>
                </a:cubicBezTo>
                <a:cubicBezTo>
                  <a:pt x="246979" y="6749110"/>
                  <a:pt x="246979" y="6747994"/>
                  <a:pt x="258244" y="6750227"/>
                </a:cubicBezTo>
                <a:cubicBezTo>
                  <a:pt x="273263" y="6751343"/>
                  <a:pt x="288281" y="6752459"/>
                  <a:pt x="303300" y="6754692"/>
                </a:cubicBezTo>
                <a:cubicBezTo>
                  <a:pt x="307055" y="6755808"/>
                  <a:pt x="314564" y="6754692"/>
                  <a:pt x="322074" y="6754692"/>
                </a:cubicBezTo>
                <a:cubicBezTo>
                  <a:pt x="325829" y="6754692"/>
                  <a:pt x="325829" y="6752459"/>
                  <a:pt x="329583" y="6751343"/>
                </a:cubicBezTo>
                <a:cubicBezTo>
                  <a:pt x="337093" y="6749110"/>
                  <a:pt x="329583" y="6747994"/>
                  <a:pt x="325829" y="6745761"/>
                </a:cubicBezTo>
                <a:cubicBezTo>
                  <a:pt x="322074" y="6743529"/>
                  <a:pt x="310810" y="6743529"/>
                  <a:pt x="303300" y="6741296"/>
                </a:cubicBezTo>
                <a:cubicBezTo>
                  <a:pt x="299546" y="6740180"/>
                  <a:pt x="299546" y="6740180"/>
                  <a:pt x="299546" y="6739064"/>
                </a:cubicBezTo>
                <a:cubicBezTo>
                  <a:pt x="299546" y="6737947"/>
                  <a:pt x="303300" y="6737947"/>
                  <a:pt x="307055" y="6737947"/>
                </a:cubicBezTo>
                <a:cubicBezTo>
                  <a:pt x="318319" y="6737947"/>
                  <a:pt x="333338" y="6736831"/>
                  <a:pt x="344602" y="6739064"/>
                </a:cubicBezTo>
                <a:cubicBezTo>
                  <a:pt x="344602" y="6740180"/>
                  <a:pt x="348357" y="6739064"/>
                  <a:pt x="348357" y="6739064"/>
                </a:cubicBezTo>
                <a:cubicBezTo>
                  <a:pt x="355866" y="6737947"/>
                  <a:pt x="348357" y="6737947"/>
                  <a:pt x="348357" y="6736831"/>
                </a:cubicBezTo>
                <a:cubicBezTo>
                  <a:pt x="344602" y="6735715"/>
                  <a:pt x="344602" y="6733482"/>
                  <a:pt x="352112" y="6733482"/>
                </a:cubicBezTo>
                <a:cubicBezTo>
                  <a:pt x="359621" y="6733482"/>
                  <a:pt x="367131" y="6733482"/>
                  <a:pt x="378395" y="6733482"/>
                </a:cubicBezTo>
                <a:cubicBezTo>
                  <a:pt x="367131" y="6731250"/>
                  <a:pt x="355866" y="6731250"/>
                  <a:pt x="344602" y="6730133"/>
                </a:cubicBezTo>
                <a:cubicBezTo>
                  <a:pt x="337093" y="6729017"/>
                  <a:pt x="337093" y="6727901"/>
                  <a:pt x="340848" y="6726784"/>
                </a:cubicBezTo>
                <a:cubicBezTo>
                  <a:pt x="344602" y="6722319"/>
                  <a:pt x="344602" y="6721203"/>
                  <a:pt x="329583" y="6720087"/>
                </a:cubicBezTo>
                <a:cubicBezTo>
                  <a:pt x="325829" y="6720087"/>
                  <a:pt x="318319" y="6720087"/>
                  <a:pt x="314564" y="6720087"/>
                </a:cubicBezTo>
                <a:cubicBezTo>
                  <a:pt x="314564" y="6718970"/>
                  <a:pt x="314564" y="6718970"/>
                  <a:pt x="314564" y="6717854"/>
                </a:cubicBezTo>
                <a:cubicBezTo>
                  <a:pt x="314564" y="6717854"/>
                  <a:pt x="314564" y="6716738"/>
                  <a:pt x="314564" y="6716738"/>
                </a:cubicBezTo>
                <a:cubicBezTo>
                  <a:pt x="340848" y="6717854"/>
                  <a:pt x="359621" y="6712272"/>
                  <a:pt x="385904" y="6712272"/>
                </a:cubicBezTo>
                <a:cubicBezTo>
                  <a:pt x="400923" y="6712272"/>
                  <a:pt x="415942" y="6710040"/>
                  <a:pt x="430961" y="6706691"/>
                </a:cubicBezTo>
                <a:cubicBezTo>
                  <a:pt x="430961" y="6705575"/>
                  <a:pt x="438470" y="6705575"/>
                  <a:pt x="438470" y="6704458"/>
                </a:cubicBezTo>
                <a:cubicBezTo>
                  <a:pt x="438470" y="6702226"/>
                  <a:pt x="430961" y="6702226"/>
                  <a:pt x="427206" y="6702226"/>
                </a:cubicBezTo>
                <a:cubicBezTo>
                  <a:pt x="415942" y="6702226"/>
                  <a:pt x="404678" y="6702226"/>
                  <a:pt x="393414" y="6702226"/>
                </a:cubicBezTo>
                <a:cubicBezTo>
                  <a:pt x="389659" y="6702226"/>
                  <a:pt x="385904" y="6702226"/>
                  <a:pt x="385904" y="6701109"/>
                </a:cubicBezTo>
                <a:cubicBezTo>
                  <a:pt x="385904" y="6699993"/>
                  <a:pt x="385904" y="6698877"/>
                  <a:pt x="389659" y="6698877"/>
                </a:cubicBezTo>
                <a:cubicBezTo>
                  <a:pt x="397168" y="6698877"/>
                  <a:pt x="400923" y="6696644"/>
                  <a:pt x="412187" y="6696644"/>
                </a:cubicBezTo>
                <a:cubicBezTo>
                  <a:pt x="423451" y="6696644"/>
                  <a:pt x="434716" y="6696644"/>
                  <a:pt x="445980" y="6696644"/>
                </a:cubicBezTo>
                <a:cubicBezTo>
                  <a:pt x="453489" y="6695528"/>
                  <a:pt x="449735" y="6693295"/>
                  <a:pt x="449735" y="6692179"/>
                </a:cubicBezTo>
                <a:cubicBezTo>
                  <a:pt x="449735" y="6691063"/>
                  <a:pt x="449735" y="6689947"/>
                  <a:pt x="449735" y="6689947"/>
                </a:cubicBezTo>
                <a:cubicBezTo>
                  <a:pt x="427206" y="6688830"/>
                  <a:pt x="415942" y="6683249"/>
                  <a:pt x="393414" y="6683249"/>
                </a:cubicBezTo>
                <a:cubicBezTo>
                  <a:pt x="348357" y="6683249"/>
                  <a:pt x="307055" y="6686598"/>
                  <a:pt x="261998" y="6685481"/>
                </a:cubicBezTo>
                <a:cubicBezTo>
                  <a:pt x="254489" y="6684365"/>
                  <a:pt x="243225" y="6686598"/>
                  <a:pt x="243225" y="6683249"/>
                </a:cubicBezTo>
                <a:cubicBezTo>
                  <a:pt x="239470" y="6678784"/>
                  <a:pt x="254489" y="6681016"/>
                  <a:pt x="261998" y="6681016"/>
                </a:cubicBezTo>
                <a:cubicBezTo>
                  <a:pt x="277017" y="6682132"/>
                  <a:pt x="292036" y="6678784"/>
                  <a:pt x="307055" y="6678784"/>
                </a:cubicBezTo>
                <a:cubicBezTo>
                  <a:pt x="322074" y="6679900"/>
                  <a:pt x="340848" y="6681016"/>
                  <a:pt x="355866" y="6678784"/>
                </a:cubicBezTo>
                <a:cubicBezTo>
                  <a:pt x="382150" y="6676551"/>
                  <a:pt x="408433" y="6677667"/>
                  <a:pt x="430961" y="6677667"/>
                </a:cubicBezTo>
                <a:cubicBezTo>
                  <a:pt x="479772" y="6676551"/>
                  <a:pt x="524829" y="6673202"/>
                  <a:pt x="558622" y="6663155"/>
                </a:cubicBezTo>
                <a:cubicBezTo>
                  <a:pt x="573641" y="6659806"/>
                  <a:pt x="588659" y="6659806"/>
                  <a:pt x="603678" y="6659806"/>
                </a:cubicBezTo>
                <a:cubicBezTo>
                  <a:pt x="607433" y="6659806"/>
                  <a:pt x="618697" y="6660923"/>
                  <a:pt x="618697" y="6658690"/>
                </a:cubicBezTo>
                <a:cubicBezTo>
                  <a:pt x="618697" y="6654225"/>
                  <a:pt x="607433" y="6656458"/>
                  <a:pt x="603678" y="6656458"/>
                </a:cubicBezTo>
                <a:cubicBezTo>
                  <a:pt x="539848" y="6656458"/>
                  <a:pt x="476018" y="6656458"/>
                  <a:pt x="408433" y="6656458"/>
                </a:cubicBezTo>
                <a:cubicBezTo>
                  <a:pt x="385904" y="6656458"/>
                  <a:pt x="370885" y="6650876"/>
                  <a:pt x="352112" y="6645295"/>
                </a:cubicBezTo>
                <a:cubicBezTo>
                  <a:pt x="352112" y="6645295"/>
                  <a:pt x="352112" y="6644178"/>
                  <a:pt x="352112" y="6643062"/>
                </a:cubicBezTo>
                <a:cubicBezTo>
                  <a:pt x="359621" y="6639713"/>
                  <a:pt x="363376" y="6637480"/>
                  <a:pt x="367131" y="6634132"/>
                </a:cubicBezTo>
                <a:cubicBezTo>
                  <a:pt x="367131" y="6630783"/>
                  <a:pt x="378395" y="6627434"/>
                  <a:pt x="389659" y="6627434"/>
                </a:cubicBezTo>
                <a:cubicBezTo>
                  <a:pt x="419697" y="6627434"/>
                  <a:pt x="419697" y="6619620"/>
                  <a:pt x="423451" y="6614038"/>
                </a:cubicBezTo>
                <a:cubicBezTo>
                  <a:pt x="427206" y="6606224"/>
                  <a:pt x="445980" y="6600643"/>
                  <a:pt x="464753" y="6595061"/>
                </a:cubicBezTo>
                <a:cubicBezTo>
                  <a:pt x="468508" y="6592829"/>
                  <a:pt x="476018" y="6593945"/>
                  <a:pt x="479772" y="6593945"/>
                </a:cubicBezTo>
                <a:cubicBezTo>
                  <a:pt x="494791" y="6593945"/>
                  <a:pt x="509810" y="6595061"/>
                  <a:pt x="521074" y="6591712"/>
                </a:cubicBezTo>
                <a:cubicBezTo>
                  <a:pt x="524829" y="6590596"/>
                  <a:pt x="528584" y="6590596"/>
                  <a:pt x="536093" y="6590596"/>
                </a:cubicBezTo>
                <a:cubicBezTo>
                  <a:pt x="547357" y="6590596"/>
                  <a:pt x="558622" y="6590596"/>
                  <a:pt x="566131" y="6590596"/>
                </a:cubicBezTo>
                <a:cubicBezTo>
                  <a:pt x="584905" y="6589480"/>
                  <a:pt x="603678" y="6590596"/>
                  <a:pt x="618697" y="6593945"/>
                </a:cubicBezTo>
                <a:lnTo>
                  <a:pt x="631816" y="6593555"/>
                </a:lnTo>
                <a:lnTo>
                  <a:pt x="633716" y="6591754"/>
                </a:lnTo>
                <a:cubicBezTo>
                  <a:pt x="614943" y="6580365"/>
                  <a:pt x="596169" y="6580365"/>
                  <a:pt x="577395" y="6576568"/>
                </a:cubicBezTo>
                <a:cubicBezTo>
                  <a:pt x="562376" y="6572772"/>
                  <a:pt x="551112" y="6565179"/>
                  <a:pt x="536093" y="6561382"/>
                </a:cubicBezTo>
                <a:cubicBezTo>
                  <a:pt x="532339" y="6561382"/>
                  <a:pt x="524829" y="6553789"/>
                  <a:pt x="528584" y="6546196"/>
                </a:cubicBezTo>
                <a:cubicBezTo>
                  <a:pt x="532339" y="6538603"/>
                  <a:pt x="539848" y="6542400"/>
                  <a:pt x="543603" y="6542400"/>
                </a:cubicBezTo>
                <a:cubicBezTo>
                  <a:pt x="569886" y="6542400"/>
                  <a:pt x="592414" y="6542400"/>
                  <a:pt x="618697" y="6542400"/>
                </a:cubicBezTo>
                <a:cubicBezTo>
                  <a:pt x="663754" y="6542400"/>
                  <a:pt x="708811" y="6531010"/>
                  <a:pt x="750113" y="6508232"/>
                </a:cubicBezTo>
                <a:cubicBezTo>
                  <a:pt x="765132" y="6500639"/>
                  <a:pt x="783905" y="6504435"/>
                  <a:pt x="798924" y="6496842"/>
                </a:cubicBezTo>
                <a:cubicBezTo>
                  <a:pt x="813943" y="6493046"/>
                  <a:pt x="832717" y="6496842"/>
                  <a:pt x="851490" y="6500639"/>
                </a:cubicBezTo>
                <a:cubicBezTo>
                  <a:pt x="866509" y="6508232"/>
                  <a:pt x="889037" y="6512028"/>
                  <a:pt x="907811" y="6512028"/>
                </a:cubicBezTo>
                <a:cubicBezTo>
                  <a:pt x="937849" y="6508232"/>
                  <a:pt x="967887" y="6515825"/>
                  <a:pt x="997924" y="6504435"/>
                </a:cubicBezTo>
                <a:lnTo>
                  <a:pt x="1007813" y="6504435"/>
                </a:lnTo>
                <a:lnTo>
                  <a:pt x="1006036" y="6502508"/>
                </a:lnTo>
                <a:cubicBezTo>
                  <a:pt x="1006975" y="6501429"/>
                  <a:pt x="1010731" y="6500812"/>
                  <a:pt x="1018242" y="6500195"/>
                </a:cubicBezTo>
                <a:cubicBezTo>
                  <a:pt x="1033266" y="6498961"/>
                  <a:pt x="1037022" y="6495259"/>
                  <a:pt x="1052045" y="6496493"/>
                </a:cubicBezTo>
                <a:cubicBezTo>
                  <a:pt x="1063313" y="6497727"/>
                  <a:pt x="1074580" y="6496493"/>
                  <a:pt x="1085848" y="6496493"/>
                </a:cubicBezTo>
                <a:cubicBezTo>
                  <a:pt x="1089604" y="6496493"/>
                  <a:pt x="1093360" y="6496493"/>
                  <a:pt x="1100871" y="6495259"/>
                </a:cubicBezTo>
                <a:cubicBezTo>
                  <a:pt x="1085848" y="6495259"/>
                  <a:pt x="1074580" y="6494025"/>
                  <a:pt x="1063313" y="6494025"/>
                </a:cubicBezTo>
                <a:cubicBezTo>
                  <a:pt x="1063313" y="6491557"/>
                  <a:pt x="1059557" y="6489089"/>
                  <a:pt x="1070824" y="6485387"/>
                </a:cubicBezTo>
                <a:cubicBezTo>
                  <a:pt x="1074580" y="6482919"/>
                  <a:pt x="1082092" y="6482919"/>
                  <a:pt x="1093360" y="6482919"/>
                </a:cubicBezTo>
                <a:cubicBezTo>
                  <a:pt x="1097115" y="6482919"/>
                  <a:pt x="1100871" y="6481685"/>
                  <a:pt x="1097115" y="6479217"/>
                </a:cubicBezTo>
                <a:cubicBezTo>
                  <a:pt x="1093360" y="6479217"/>
                  <a:pt x="1093360" y="6477983"/>
                  <a:pt x="1089604" y="6477983"/>
                </a:cubicBezTo>
                <a:cubicBezTo>
                  <a:pt x="1070824" y="6477983"/>
                  <a:pt x="1052045" y="6475515"/>
                  <a:pt x="1037022" y="6479217"/>
                </a:cubicBezTo>
                <a:cubicBezTo>
                  <a:pt x="1025754" y="6481685"/>
                  <a:pt x="1010731" y="6481685"/>
                  <a:pt x="1003219" y="6479217"/>
                </a:cubicBezTo>
                <a:cubicBezTo>
                  <a:pt x="995707" y="6475515"/>
                  <a:pt x="984440" y="6475515"/>
                  <a:pt x="969416" y="6475515"/>
                </a:cubicBezTo>
                <a:cubicBezTo>
                  <a:pt x="958149" y="6475515"/>
                  <a:pt x="946881" y="6475515"/>
                  <a:pt x="946881" y="6469345"/>
                </a:cubicBezTo>
                <a:cubicBezTo>
                  <a:pt x="946881" y="6466877"/>
                  <a:pt x="935614" y="6466877"/>
                  <a:pt x="928102" y="6465643"/>
                </a:cubicBezTo>
                <a:cubicBezTo>
                  <a:pt x="920590" y="6465643"/>
                  <a:pt x="913078" y="6465643"/>
                  <a:pt x="909323" y="6465643"/>
                </a:cubicBezTo>
                <a:cubicBezTo>
                  <a:pt x="894299" y="6465643"/>
                  <a:pt x="890543" y="6463175"/>
                  <a:pt x="901811" y="6459473"/>
                </a:cubicBezTo>
                <a:cubicBezTo>
                  <a:pt x="905567" y="6457005"/>
                  <a:pt x="909323" y="6453303"/>
                  <a:pt x="920590" y="6454537"/>
                </a:cubicBezTo>
                <a:cubicBezTo>
                  <a:pt x="935614" y="6455771"/>
                  <a:pt x="950637" y="6455771"/>
                  <a:pt x="965660" y="6454537"/>
                </a:cubicBezTo>
                <a:cubicBezTo>
                  <a:pt x="984440" y="6453303"/>
                  <a:pt x="999463" y="6454537"/>
                  <a:pt x="1014487" y="6454537"/>
                </a:cubicBezTo>
                <a:cubicBezTo>
                  <a:pt x="1029510" y="6454537"/>
                  <a:pt x="1040778" y="6452069"/>
                  <a:pt x="1055801" y="6452069"/>
                </a:cubicBezTo>
                <a:cubicBezTo>
                  <a:pt x="1067069" y="6452069"/>
                  <a:pt x="1070824" y="6448367"/>
                  <a:pt x="1070824" y="6442197"/>
                </a:cubicBezTo>
                <a:cubicBezTo>
                  <a:pt x="1067069" y="6439728"/>
                  <a:pt x="1082092" y="6434792"/>
                  <a:pt x="1089604" y="6436026"/>
                </a:cubicBezTo>
                <a:cubicBezTo>
                  <a:pt x="1104627" y="6436026"/>
                  <a:pt x="1115895" y="6433558"/>
                  <a:pt x="1130918" y="6437260"/>
                </a:cubicBezTo>
                <a:cubicBezTo>
                  <a:pt x="1138430" y="6438494"/>
                  <a:pt x="1149697" y="6437260"/>
                  <a:pt x="1149697" y="6434792"/>
                </a:cubicBezTo>
                <a:cubicBezTo>
                  <a:pt x="1149697" y="6429856"/>
                  <a:pt x="1157209" y="6431090"/>
                  <a:pt x="1164721" y="6432324"/>
                </a:cubicBezTo>
                <a:cubicBezTo>
                  <a:pt x="1187256" y="6433558"/>
                  <a:pt x="1187256" y="6433558"/>
                  <a:pt x="1209791" y="6432324"/>
                </a:cubicBezTo>
                <a:cubicBezTo>
                  <a:pt x="1224815" y="6431090"/>
                  <a:pt x="1239838" y="6429856"/>
                  <a:pt x="1254861" y="6429856"/>
                </a:cubicBezTo>
                <a:cubicBezTo>
                  <a:pt x="1273641" y="6428622"/>
                  <a:pt x="1296176" y="6427388"/>
                  <a:pt x="1314955" y="6427388"/>
                </a:cubicBezTo>
                <a:cubicBezTo>
                  <a:pt x="1318711" y="6427388"/>
                  <a:pt x="1318711" y="6427388"/>
                  <a:pt x="1322467" y="6427388"/>
                </a:cubicBezTo>
                <a:cubicBezTo>
                  <a:pt x="1326223" y="6427388"/>
                  <a:pt x="1322467" y="6423686"/>
                  <a:pt x="1329979" y="6423686"/>
                </a:cubicBezTo>
                <a:lnTo>
                  <a:pt x="1344944" y="6426145"/>
                </a:lnTo>
                <a:lnTo>
                  <a:pt x="1354623" y="6424709"/>
                </a:lnTo>
                <a:cubicBezTo>
                  <a:pt x="1410944" y="6413320"/>
                  <a:pt x="1467265" y="6420913"/>
                  <a:pt x="1527340" y="6417117"/>
                </a:cubicBezTo>
                <a:cubicBezTo>
                  <a:pt x="1508567" y="6405727"/>
                  <a:pt x="1508567" y="6405727"/>
                  <a:pt x="1471020" y="6405727"/>
                </a:cubicBezTo>
                <a:cubicBezTo>
                  <a:pt x="1463510" y="6398134"/>
                  <a:pt x="1467265" y="6390541"/>
                  <a:pt x="1467265" y="6386745"/>
                </a:cubicBezTo>
                <a:cubicBezTo>
                  <a:pt x="1467265" y="6379152"/>
                  <a:pt x="1463510" y="6375355"/>
                  <a:pt x="1459755" y="6379152"/>
                </a:cubicBezTo>
                <a:cubicBezTo>
                  <a:pt x="1437227" y="6398134"/>
                  <a:pt x="1410944" y="6394338"/>
                  <a:pt x="1384661" y="6401931"/>
                </a:cubicBezTo>
                <a:cubicBezTo>
                  <a:pt x="1377151" y="6405727"/>
                  <a:pt x="1369642" y="6398134"/>
                  <a:pt x="1358378" y="6398134"/>
                </a:cubicBezTo>
                <a:cubicBezTo>
                  <a:pt x="1328340" y="6398134"/>
                  <a:pt x="1298302" y="6398134"/>
                  <a:pt x="1268264" y="6398134"/>
                </a:cubicBezTo>
                <a:cubicBezTo>
                  <a:pt x="1245736" y="6398134"/>
                  <a:pt x="1226963" y="6386745"/>
                  <a:pt x="1204434" y="6390541"/>
                </a:cubicBezTo>
                <a:cubicBezTo>
                  <a:pt x="1181906" y="6394338"/>
                  <a:pt x="1159378" y="6390541"/>
                  <a:pt x="1136849" y="6390541"/>
                </a:cubicBezTo>
                <a:cubicBezTo>
                  <a:pt x="1114321" y="6390541"/>
                  <a:pt x="1091792" y="6390541"/>
                  <a:pt x="1069264" y="6390541"/>
                </a:cubicBezTo>
                <a:cubicBezTo>
                  <a:pt x="1073019" y="6382948"/>
                  <a:pt x="1080528" y="6375355"/>
                  <a:pt x="1088038" y="6379152"/>
                </a:cubicBezTo>
                <a:cubicBezTo>
                  <a:pt x="1106811" y="6379152"/>
                  <a:pt x="1125585" y="6379152"/>
                  <a:pt x="1148113" y="6379152"/>
                </a:cubicBezTo>
                <a:cubicBezTo>
                  <a:pt x="1151868" y="6379152"/>
                  <a:pt x="1155623" y="6379152"/>
                  <a:pt x="1163132" y="6375355"/>
                </a:cubicBezTo>
                <a:cubicBezTo>
                  <a:pt x="1155623" y="6348780"/>
                  <a:pt x="1136849" y="6333594"/>
                  <a:pt x="1118076" y="6318408"/>
                </a:cubicBezTo>
                <a:cubicBezTo>
                  <a:pt x="1114321" y="6314612"/>
                  <a:pt x="1106811" y="6310815"/>
                  <a:pt x="1099302" y="6310815"/>
                </a:cubicBezTo>
                <a:cubicBezTo>
                  <a:pt x="1091792" y="6310815"/>
                  <a:pt x="1080528" y="6310815"/>
                  <a:pt x="1069264" y="6307019"/>
                </a:cubicBezTo>
                <a:cubicBezTo>
                  <a:pt x="1065509" y="6303223"/>
                  <a:pt x="1058000" y="6303223"/>
                  <a:pt x="1050491" y="6307019"/>
                </a:cubicBezTo>
                <a:cubicBezTo>
                  <a:pt x="1046736" y="6314612"/>
                  <a:pt x="1039226" y="6310815"/>
                  <a:pt x="1035472" y="6310815"/>
                </a:cubicBezTo>
                <a:cubicBezTo>
                  <a:pt x="1027962" y="6310815"/>
                  <a:pt x="1024207" y="6314612"/>
                  <a:pt x="1024207" y="6307019"/>
                </a:cubicBezTo>
                <a:cubicBezTo>
                  <a:pt x="1024207" y="6299426"/>
                  <a:pt x="1027962" y="6299426"/>
                  <a:pt x="1035472" y="6299426"/>
                </a:cubicBezTo>
                <a:cubicBezTo>
                  <a:pt x="1046736" y="6299426"/>
                  <a:pt x="1058000" y="6299426"/>
                  <a:pt x="1065509" y="6299426"/>
                </a:cubicBezTo>
                <a:cubicBezTo>
                  <a:pt x="1080528" y="6299426"/>
                  <a:pt x="1084283" y="6288037"/>
                  <a:pt x="1076774" y="6276647"/>
                </a:cubicBezTo>
                <a:cubicBezTo>
                  <a:pt x="1076774" y="6276647"/>
                  <a:pt x="1076774" y="6272851"/>
                  <a:pt x="1076774" y="6269054"/>
                </a:cubicBezTo>
                <a:cubicBezTo>
                  <a:pt x="1065509" y="6246276"/>
                  <a:pt x="1065509" y="6246276"/>
                  <a:pt x="1035472" y="6246276"/>
                </a:cubicBezTo>
                <a:cubicBezTo>
                  <a:pt x="1035472" y="6246276"/>
                  <a:pt x="1031717" y="6246276"/>
                  <a:pt x="1031717" y="6246276"/>
                </a:cubicBezTo>
                <a:cubicBezTo>
                  <a:pt x="1020453" y="6234886"/>
                  <a:pt x="1009189" y="6234886"/>
                  <a:pt x="997924" y="6246276"/>
                </a:cubicBezTo>
                <a:cubicBezTo>
                  <a:pt x="990415" y="6246276"/>
                  <a:pt x="986660" y="6246276"/>
                  <a:pt x="979151" y="6246276"/>
                </a:cubicBezTo>
                <a:cubicBezTo>
                  <a:pt x="975396" y="6246276"/>
                  <a:pt x="967887" y="6242479"/>
                  <a:pt x="964132" y="6253869"/>
                </a:cubicBezTo>
                <a:cubicBezTo>
                  <a:pt x="956622" y="6253869"/>
                  <a:pt x="945358" y="6250072"/>
                  <a:pt x="937849" y="6253869"/>
                </a:cubicBezTo>
                <a:cubicBezTo>
                  <a:pt x="922830" y="6253869"/>
                  <a:pt x="911566" y="6250072"/>
                  <a:pt x="904056" y="6246276"/>
                </a:cubicBezTo>
                <a:cubicBezTo>
                  <a:pt x="892792" y="6238683"/>
                  <a:pt x="881528" y="6238683"/>
                  <a:pt x="870264" y="6246276"/>
                </a:cubicBezTo>
                <a:cubicBezTo>
                  <a:pt x="862754" y="6250072"/>
                  <a:pt x="847735" y="6253869"/>
                  <a:pt x="836471" y="6253869"/>
                </a:cubicBezTo>
                <a:cubicBezTo>
                  <a:pt x="832717" y="6250072"/>
                  <a:pt x="825207" y="6250072"/>
                  <a:pt x="821452" y="6257665"/>
                </a:cubicBezTo>
                <a:cubicBezTo>
                  <a:pt x="817698" y="6261461"/>
                  <a:pt x="813943" y="6261461"/>
                  <a:pt x="810188" y="6257665"/>
                </a:cubicBezTo>
                <a:cubicBezTo>
                  <a:pt x="791415" y="6246276"/>
                  <a:pt x="768886" y="6253869"/>
                  <a:pt x="750113" y="6253869"/>
                </a:cubicBezTo>
                <a:cubicBezTo>
                  <a:pt x="750113" y="6246276"/>
                  <a:pt x="753867" y="6242479"/>
                  <a:pt x="746358" y="6238683"/>
                </a:cubicBezTo>
                <a:cubicBezTo>
                  <a:pt x="742603" y="6238683"/>
                  <a:pt x="735094" y="6238683"/>
                  <a:pt x="738848" y="6246276"/>
                </a:cubicBezTo>
                <a:cubicBezTo>
                  <a:pt x="731339" y="6246276"/>
                  <a:pt x="723830" y="6246276"/>
                  <a:pt x="716320" y="6246276"/>
                </a:cubicBezTo>
                <a:cubicBezTo>
                  <a:pt x="716320" y="6242479"/>
                  <a:pt x="720075" y="6234886"/>
                  <a:pt x="712565" y="6231090"/>
                </a:cubicBezTo>
                <a:cubicBezTo>
                  <a:pt x="708811" y="6231090"/>
                  <a:pt x="705056" y="6234886"/>
                  <a:pt x="705056" y="6238683"/>
                </a:cubicBezTo>
                <a:cubicBezTo>
                  <a:pt x="697546" y="6238683"/>
                  <a:pt x="690037" y="6238683"/>
                  <a:pt x="686282" y="6238683"/>
                </a:cubicBezTo>
                <a:cubicBezTo>
                  <a:pt x="682528" y="6234886"/>
                  <a:pt x="686282" y="6227293"/>
                  <a:pt x="678773" y="6227293"/>
                </a:cubicBezTo>
                <a:cubicBezTo>
                  <a:pt x="675018" y="6227293"/>
                  <a:pt x="667509" y="6223497"/>
                  <a:pt x="663754" y="6231090"/>
                </a:cubicBezTo>
                <a:cubicBezTo>
                  <a:pt x="656245" y="6234886"/>
                  <a:pt x="644980" y="6223497"/>
                  <a:pt x="637471" y="6227293"/>
                </a:cubicBezTo>
                <a:cubicBezTo>
                  <a:pt x="626207" y="6234886"/>
                  <a:pt x="618697" y="6231090"/>
                  <a:pt x="611188" y="6231090"/>
                </a:cubicBezTo>
                <a:cubicBezTo>
                  <a:pt x="603678" y="6234886"/>
                  <a:pt x="599924" y="6231090"/>
                  <a:pt x="592414" y="6231090"/>
                </a:cubicBezTo>
                <a:cubicBezTo>
                  <a:pt x="581150" y="6223497"/>
                  <a:pt x="562376" y="6223497"/>
                  <a:pt x="547358" y="6231090"/>
                </a:cubicBezTo>
                <a:cubicBezTo>
                  <a:pt x="536093" y="6231090"/>
                  <a:pt x="524829" y="6219700"/>
                  <a:pt x="509810" y="6227293"/>
                </a:cubicBezTo>
                <a:cubicBezTo>
                  <a:pt x="509810" y="6223497"/>
                  <a:pt x="498546" y="6212107"/>
                  <a:pt x="494791" y="6208311"/>
                </a:cubicBezTo>
                <a:cubicBezTo>
                  <a:pt x="479772" y="6196922"/>
                  <a:pt x="479772" y="6196922"/>
                  <a:pt x="468508" y="6212107"/>
                </a:cubicBezTo>
                <a:cubicBezTo>
                  <a:pt x="464754" y="6215904"/>
                  <a:pt x="460999" y="6219700"/>
                  <a:pt x="464754" y="6223497"/>
                </a:cubicBezTo>
                <a:cubicBezTo>
                  <a:pt x="468508" y="6227293"/>
                  <a:pt x="468508" y="6231090"/>
                  <a:pt x="476018" y="6231090"/>
                </a:cubicBezTo>
                <a:cubicBezTo>
                  <a:pt x="487282" y="6231090"/>
                  <a:pt x="498546" y="6231090"/>
                  <a:pt x="509810" y="6231090"/>
                </a:cubicBezTo>
                <a:cubicBezTo>
                  <a:pt x="521074" y="6246276"/>
                  <a:pt x="536093" y="6253869"/>
                  <a:pt x="558622" y="6253869"/>
                </a:cubicBezTo>
                <a:cubicBezTo>
                  <a:pt x="566131" y="6253869"/>
                  <a:pt x="573641" y="6253869"/>
                  <a:pt x="581150" y="6253869"/>
                </a:cubicBezTo>
                <a:cubicBezTo>
                  <a:pt x="618697" y="6250072"/>
                  <a:pt x="656245" y="6261461"/>
                  <a:pt x="693792" y="6265258"/>
                </a:cubicBezTo>
                <a:cubicBezTo>
                  <a:pt x="697546" y="6265258"/>
                  <a:pt x="701301" y="6272851"/>
                  <a:pt x="708811" y="6276647"/>
                </a:cubicBezTo>
                <a:cubicBezTo>
                  <a:pt x="686282" y="6280444"/>
                  <a:pt x="663754" y="6280444"/>
                  <a:pt x="644980" y="6280444"/>
                </a:cubicBezTo>
                <a:cubicBezTo>
                  <a:pt x="644980" y="6280444"/>
                  <a:pt x="644980" y="6284240"/>
                  <a:pt x="644980" y="6284240"/>
                </a:cubicBezTo>
                <a:cubicBezTo>
                  <a:pt x="667509" y="6284240"/>
                  <a:pt x="690037" y="6284240"/>
                  <a:pt x="708811" y="6284240"/>
                </a:cubicBezTo>
                <a:cubicBezTo>
                  <a:pt x="731339" y="6284240"/>
                  <a:pt x="750113" y="6284240"/>
                  <a:pt x="768886" y="6284240"/>
                </a:cubicBezTo>
                <a:cubicBezTo>
                  <a:pt x="772641" y="6284240"/>
                  <a:pt x="780150" y="6284240"/>
                  <a:pt x="783905" y="6288037"/>
                </a:cubicBezTo>
                <a:cubicBezTo>
                  <a:pt x="791415" y="6295630"/>
                  <a:pt x="787660" y="6310815"/>
                  <a:pt x="802679" y="6307019"/>
                </a:cubicBezTo>
                <a:cubicBezTo>
                  <a:pt x="813943" y="6303223"/>
                  <a:pt x="821452" y="6314612"/>
                  <a:pt x="832717" y="6310815"/>
                </a:cubicBezTo>
                <a:cubicBezTo>
                  <a:pt x="840226" y="6310815"/>
                  <a:pt x="851490" y="6314612"/>
                  <a:pt x="859000" y="6307019"/>
                </a:cubicBezTo>
                <a:cubicBezTo>
                  <a:pt x="862754" y="6303223"/>
                  <a:pt x="866509" y="6307019"/>
                  <a:pt x="874019" y="6307019"/>
                </a:cubicBezTo>
                <a:cubicBezTo>
                  <a:pt x="870264" y="6314612"/>
                  <a:pt x="862754" y="6318408"/>
                  <a:pt x="862754" y="6322205"/>
                </a:cubicBezTo>
                <a:cubicBezTo>
                  <a:pt x="859000" y="6329798"/>
                  <a:pt x="862754" y="6337391"/>
                  <a:pt x="870264" y="6337391"/>
                </a:cubicBezTo>
                <a:cubicBezTo>
                  <a:pt x="877773" y="6337391"/>
                  <a:pt x="889037" y="6337391"/>
                  <a:pt x="889037" y="6348780"/>
                </a:cubicBezTo>
                <a:cubicBezTo>
                  <a:pt x="889037" y="6352577"/>
                  <a:pt x="896547" y="6352577"/>
                  <a:pt x="900302" y="6352577"/>
                </a:cubicBezTo>
                <a:cubicBezTo>
                  <a:pt x="919075" y="6341187"/>
                  <a:pt x="937849" y="6356373"/>
                  <a:pt x="952868" y="6356373"/>
                </a:cubicBezTo>
                <a:cubicBezTo>
                  <a:pt x="956622" y="6360170"/>
                  <a:pt x="960377" y="6360170"/>
                  <a:pt x="960377" y="6363966"/>
                </a:cubicBezTo>
                <a:cubicBezTo>
                  <a:pt x="960377" y="6367762"/>
                  <a:pt x="956622" y="6371559"/>
                  <a:pt x="952868" y="6371559"/>
                </a:cubicBezTo>
                <a:cubicBezTo>
                  <a:pt x="934094" y="6379152"/>
                  <a:pt x="915320" y="6386745"/>
                  <a:pt x="900302" y="6401931"/>
                </a:cubicBezTo>
                <a:cubicBezTo>
                  <a:pt x="892792" y="6405727"/>
                  <a:pt x="889037" y="6398134"/>
                  <a:pt x="889037" y="6394338"/>
                </a:cubicBezTo>
                <a:cubicBezTo>
                  <a:pt x="889037" y="6382948"/>
                  <a:pt x="885283" y="6375355"/>
                  <a:pt x="874019" y="6367762"/>
                </a:cubicBezTo>
                <a:cubicBezTo>
                  <a:pt x="870264" y="6363966"/>
                  <a:pt x="866509" y="6363966"/>
                  <a:pt x="862754" y="6363966"/>
                </a:cubicBezTo>
                <a:cubicBezTo>
                  <a:pt x="851490" y="6375355"/>
                  <a:pt x="832717" y="6367762"/>
                  <a:pt x="821452" y="6375355"/>
                </a:cubicBezTo>
                <a:cubicBezTo>
                  <a:pt x="813943" y="6379152"/>
                  <a:pt x="806433" y="6379152"/>
                  <a:pt x="795169" y="6379152"/>
                </a:cubicBezTo>
                <a:cubicBezTo>
                  <a:pt x="787660" y="6379152"/>
                  <a:pt x="783905" y="6367762"/>
                  <a:pt x="780150" y="6360170"/>
                </a:cubicBezTo>
                <a:cubicBezTo>
                  <a:pt x="772641" y="6348780"/>
                  <a:pt x="757622" y="6344984"/>
                  <a:pt x="750113" y="6360170"/>
                </a:cubicBezTo>
                <a:cubicBezTo>
                  <a:pt x="750113" y="6367762"/>
                  <a:pt x="746358" y="6371559"/>
                  <a:pt x="742603" y="6379152"/>
                </a:cubicBezTo>
                <a:cubicBezTo>
                  <a:pt x="742603" y="6386745"/>
                  <a:pt x="735094" y="6390541"/>
                  <a:pt x="723830" y="6390541"/>
                </a:cubicBezTo>
                <a:cubicBezTo>
                  <a:pt x="716320" y="6390541"/>
                  <a:pt x="708811" y="6390541"/>
                  <a:pt x="701301" y="6398134"/>
                </a:cubicBezTo>
                <a:cubicBezTo>
                  <a:pt x="690037" y="6401931"/>
                  <a:pt x="678773" y="6394338"/>
                  <a:pt x="671263" y="6382948"/>
                </a:cubicBezTo>
                <a:cubicBezTo>
                  <a:pt x="659999" y="6360170"/>
                  <a:pt x="637471" y="6360170"/>
                  <a:pt x="618697" y="6352577"/>
                </a:cubicBezTo>
                <a:cubicBezTo>
                  <a:pt x="611188" y="6348780"/>
                  <a:pt x="603678" y="6356373"/>
                  <a:pt x="592414" y="6360170"/>
                </a:cubicBezTo>
                <a:cubicBezTo>
                  <a:pt x="581150" y="6360170"/>
                  <a:pt x="569886" y="6367762"/>
                  <a:pt x="562376" y="6375355"/>
                </a:cubicBezTo>
                <a:cubicBezTo>
                  <a:pt x="539848" y="6390541"/>
                  <a:pt x="536093" y="6390541"/>
                  <a:pt x="521074" y="6371559"/>
                </a:cubicBezTo>
                <a:cubicBezTo>
                  <a:pt x="517320" y="6371559"/>
                  <a:pt x="517320" y="6363966"/>
                  <a:pt x="513565" y="6360170"/>
                </a:cubicBezTo>
                <a:cubicBezTo>
                  <a:pt x="491037" y="6379152"/>
                  <a:pt x="472263" y="6379152"/>
                  <a:pt x="449735" y="6379152"/>
                </a:cubicBezTo>
                <a:cubicBezTo>
                  <a:pt x="434716" y="6379152"/>
                  <a:pt x="423452" y="6379152"/>
                  <a:pt x="408432" y="6379152"/>
                </a:cubicBezTo>
                <a:cubicBezTo>
                  <a:pt x="378394" y="6375355"/>
                  <a:pt x="348357" y="6386745"/>
                  <a:pt x="314564" y="6382948"/>
                </a:cubicBezTo>
                <a:cubicBezTo>
                  <a:pt x="303300" y="6382948"/>
                  <a:pt x="299545" y="6398134"/>
                  <a:pt x="288281" y="6386745"/>
                </a:cubicBezTo>
                <a:cubicBezTo>
                  <a:pt x="277017" y="6379152"/>
                  <a:pt x="265753" y="6386745"/>
                  <a:pt x="258243" y="6382948"/>
                </a:cubicBezTo>
                <a:cubicBezTo>
                  <a:pt x="246979" y="6382948"/>
                  <a:pt x="235715" y="6382948"/>
                  <a:pt x="224451" y="6382948"/>
                </a:cubicBezTo>
                <a:cubicBezTo>
                  <a:pt x="216941" y="6375355"/>
                  <a:pt x="224451" y="6367762"/>
                  <a:pt x="220696" y="6360170"/>
                </a:cubicBezTo>
                <a:cubicBezTo>
                  <a:pt x="209432" y="6344984"/>
                  <a:pt x="194413" y="6341187"/>
                  <a:pt x="175639" y="6348780"/>
                </a:cubicBezTo>
                <a:cubicBezTo>
                  <a:pt x="171885" y="6348780"/>
                  <a:pt x="171885" y="6352577"/>
                  <a:pt x="164375" y="6352577"/>
                </a:cubicBezTo>
                <a:cubicBezTo>
                  <a:pt x="160620" y="6352577"/>
                  <a:pt x="156866" y="6348780"/>
                  <a:pt x="156866" y="6341187"/>
                </a:cubicBezTo>
                <a:cubicBezTo>
                  <a:pt x="156866" y="6337391"/>
                  <a:pt x="156866" y="6329798"/>
                  <a:pt x="164375" y="6329798"/>
                </a:cubicBezTo>
                <a:cubicBezTo>
                  <a:pt x="175639" y="6333594"/>
                  <a:pt x="186904" y="6329798"/>
                  <a:pt x="194413" y="6333594"/>
                </a:cubicBezTo>
                <a:cubicBezTo>
                  <a:pt x="209432" y="6333594"/>
                  <a:pt x="216941" y="6326001"/>
                  <a:pt x="228206" y="6326001"/>
                </a:cubicBezTo>
                <a:cubicBezTo>
                  <a:pt x="235715" y="6322205"/>
                  <a:pt x="239470" y="6310815"/>
                  <a:pt x="239470" y="6303223"/>
                </a:cubicBezTo>
                <a:cubicBezTo>
                  <a:pt x="246979" y="6291833"/>
                  <a:pt x="246979" y="6288037"/>
                  <a:pt x="258243" y="6295630"/>
                </a:cubicBezTo>
                <a:cubicBezTo>
                  <a:pt x="273262" y="6299426"/>
                  <a:pt x="288281" y="6303223"/>
                  <a:pt x="303300" y="6310815"/>
                </a:cubicBezTo>
                <a:cubicBezTo>
                  <a:pt x="307055" y="6314612"/>
                  <a:pt x="314564" y="6310815"/>
                  <a:pt x="322074" y="6310815"/>
                </a:cubicBezTo>
                <a:cubicBezTo>
                  <a:pt x="325828" y="6310815"/>
                  <a:pt x="325828" y="6303223"/>
                  <a:pt x="329583" y="6299426"/>
                </a:cubicBezTo>
                <a:cubicBezTo>
                  <a:pt x="337093" y="6291833"/>
                  <a:pt x="329583" y="6288037"/>
                  <a:pt x="325828" y="6280444"/>
                </a:cubicBezTo>
                <a:cubicBezTo>
                  <a:pt x="322074" y="6272851"/>
                  <a:pt x="310809" y="6272851"/>
                  <a:pt x="303300" y="6265258"/>
                </a:cubicBezTo>
                <a:cubicBezTo>
                  <a:pt x="299545" y="6261461"/>
                  <a:pt x="299545" y="6261461"/>
                  <a:pt x="299545" y="6257665"/>
                </a:cubicBezTo>
                <a:cubicBezTo>
                  <a:pt x="299545" y="6253869"/>
                  <a:pt x="303300" y="6253869"/>
                  <a:pt x="307055" y="6253869"/>
                </a:cubicBezTo>
                <a:cubicBezTo>
                  <a:pt x="318319" y="6253869"/>
                  <a:pt x="333338" y="6250072"/>
                  <a:pt x="344602" y="6257665"/>
                </a:cubicBezTo>
                <a:cubicBezTo>
                  <a:pt x="344602" y="6261461"/>
                  <a:pt x="348357" y="6257665"/>
                  <a:pt x="348357" y="6257665"/>
                </a:cubicBezTo>
                <a:cubicBezTo>
                  <a:pt x="355866" y="6253869"/>
                  <a:pt x="348357" y="6253869"/>
                  <a:pt x="348357" y="6250072"/>
                </a:cubicBezTo>
                <a:cubicBezTo>
                  <a:pt x="344602" y="6246276"/>
                  <a:pt x="344602" y="6238683"/>
                  <a:pt x="352111" y="6238683"/>
                </a:cubicBezTo>
                <a:cubicBezTo>
                  <a:pt x="359621" y="6238683"/>
                  <a:pt x="367130" y="6238683"/>
                  <a:pt x="378394" y="6238683"/>
                </a:cubicBezTo>
                <a:cubicBezTo>
                  <a:pt x="367130" y="6231090"/>
                  <a:pt x="355866" y="6231090"/>
                  <a:pt x="344602" y="6227293"/>
                </a:cubicBezTo>
                <a:cubicBezTo>
                  <a:pt x="337093" y="6223497"/>
                  <a:pt x="337093" y="6219700"/>
                  <a:pt x="340847" y="6215904"/>
                </a:cubicBezTo>
                <a:cubicBezTo>
                  <a:pt x="344602" y="6200718"/>
                  <a:pt x="344602" y="6196922"/>
                  <a:pt x="329583" y="6193125"/>
                </a:cubicBezTo>
                <a:cubicBezTo>
                  <a:pt x="325828" y="6193125"/>
                  <a:pt x="318319" y="6193125"/>
                  <a:pt x="314564" y="6193125"/>
                </a:cubicBezTo>
                <a:cubicBezTo>
                  <a:pt x="314564" y="6189329"/>
                  <a:pt x="314564" y="6189329"/>
                  <a:pt x="314564" y="6185532"/>
                </a:cubicBezTo>
                <a:cubicBezTo>
                  <a:pt x="314564" y="6185532"/>
                  <a:pt x="314564" y="6181736"/>
                  <a:pt x="314564" y="6181736"/>
                </a:cubicBezTo>
                <a:cubicBezTo>
                  <a:pt x="340847" y="6185532"/>
                  <a:pt x="359621" y="6166550"/>
                  <a:pt x="385904" y="6166550"/>
                </a:cubicBezTo>
                <a:cubicBezTo>
                  <a:pt x="400923" y="6166550"/>
                  <a:pt x="415942" y="6158957"/>
                  <a:pt x="430961" y="6147568"/>
                </a:cubicBezTo>
                <a:cubicBezTo>
                  <a:pt x="430961" y="6143771"/>
                  <a:pt x="438471" y="6143771"/>
                  <a:pt x="438471" y="6139975"/>
                </a:cubicBezTo>
                <a:cubicBezTo>
                  <a:pt x="438471" y="6132382"/>
                  <a:pt x="430961" y="6132382"/>
                  <a:pt x="427206" y="6132382"/>
                </a:cubicBezTo>
                <a:cubicBezTo>
                  <a:pt x="415942" y="6132382"/>
                  <a:pt x="404678" y="6132382"/>
                  <a:pt x="393413" y="6132382"/>
                </a:cubicBezTo>
                <a:cubicBezTo>
                  <a:pt x="389659" y="6132382"/>
                  <a:pt x="385904" y="6132382"/>
                  <a:pt x="385904" y="6128585"/>
                </a:cubicBezTo>
                <a:cubicBezTo>
                  <a:pt x="385904" y="6124789"/>
                  <a:pt x="385904" y="6120992"/>
                  <a:pt x="389659" y="6120992"/>
                </a:cubicBezTo>
                <a:cubicBezTo>
                  <a:pt x="397168" y="6120992"/>
                  <a:pt x="400923" y="6113399"/>
                  <a:pt x="412187" y="6113399"/>
                </a:cubicBezTo>
                <a:cubicBezTo>
                  <a:pt x="423452" y="6113399"/>
                  <a:pt x="434716" y="6113399"/>
                  <a:pt x="445980" y="6113399"/>
                </a:cubicBezTo>
                <a:cubicBezTo>
                  <a:pt x="453489" y="6109603"/>
                  <a:pt x="449735" y="6102010"/>
                  <a:pt x="449735" y="6098213"/>
                </a:cubicBezTo>
                <a:cubicBezTo>
                  <a:pt x="449735" y="6094417"/>
                  <a:pt x="449735" y="6090621"/>
                  <a:pt x="449735" y="6090621"/>
                </a:cubicBezTo>
                <a:cubicBezTo>
                  <a:pt x="427206" y="6086824"/>
                  <a:pt x="415942" y="6067842"/>
                  <a:pt x="393413" y="6067842"/>
                </a:cubicBezTo>
                <a:cubicBezTo>
                  <a:pt x="348357" y="6067842"/>
                  <a:pt x="307055" y="6079231"/>
                  <a:pt x="261998" y="6075435"/>
                </a:cubicBezTo>
                <a:cubicBezTo>
                  <a:pt x="254489" y="6071638"/>
                  <a:pt x="243224" y="6079231"/>
                  <a:pt x="243224" y="6067842"/>
                </a:cubicBezTo>
                <a:cubicBezTo>
                  <a:pt x="239470" y="6052656"/>
                  <a:pt x="254489" y="6060249"/>
                  <a:pt x="261998" y="6060249"/>
                </a:cubicBezTo>
                <a:cubicBezTo>
                  <a:pt x="277017" y="6064045"/>
                  <a:pt x="292036" y="6052656"/>
                  <a:pt x="307055" y="6052656"/>
                </a:cubicBezTo>
                <a:cubicBezTo>
                  <a:pt x="322074" y="6056452"/>
                  <a:pt x="340847" y="6060249"/>
                  <a:pt x="355866" y="6052656"/>
                </a:cubicBezTo>
                <a:cubicBezTo>
                  <a:pt x="382149" y="6045063"/>
                  <a:pt x="408432" y="6048859"/>
                  <a:pt x="430961" y="6048859"/>
                </a:cubicBezTo>
                <a:cubicBezTo>
                  <a:pt x="479772" y="6045063"/>
                  <a:pt x="524829" y="6033674"/>
                  <a:pt x="558622" y="5999505"/>
                </a:cubicBezTo>
                <a:cubicBezTo>
                  <a:pt x="573641" y="5988116"/>
                  <a:pt x="588659" y="5988116"/>
                  <a:pt x="603678" y="5988116"/>
                </a:cubicBezTo>
                <a:cubicBezTo>
                  <a:pt x="607433" y="5988116"/>
                  <a:pt x="618697" y="5991912"/>
                  <a:pt x="618697" y="5984320"/>
                </a:cubicBezTo>
                <a:cubicBezTo>
                  <a:pt x="618697" y="5969134"/>
                  <a:pt x="607433" y="5976727"/>
                  <a:pt x="603678" y="5976727"/>
                </a:cubicBezTo>
                <a:cubicBezTo>
                  <a:pt x="539848" y="5976727"/>
                  <a:pt x="476018" y="5976727"/>
                  <a:pt x="408432" y="5976727"/>
                </a:cubicBezTo>
                <a:cubicBezTo>
                  <a:pt x="385904" y="5976727"/>
                  <a:pt x="370885" y="5957744"/>
                  <a:pt x="352111" y="5938762"/>
                </a:cubicBezTo>
                <a:cubicBezTo>
                  <a:pt x="352111" y="5938762"/>
                  <a:pt x="352111" y="5934965"/>
                  <a:pt x="352111" y="5931169"/>
                </a:cubicBezTo>
                <a:cubicBezTo>
                  <a:pt x="359621" y="5919780"/>
                  <a:pt x="363376" y="5912187"/>
                  <a:pt x="367130" y="5900797"/>
                </a:cubicBezTo>
                <a:cubicBezTo>
                  <a:pt x="367130" y="5889408"/>
                  <a:pt x="378394" y="5878018"/>
                  <a:pt x="389659" y="5878018"/>
                </a:cubicBezTo>
                <a:cubicBezTo>
                  <a:pt x="419697" y="5878018"/>
                  <a:pt x="419697" y="5851443"/>
                  <a:pt x="423452" y="5832461"/>
                </a:cubicBezTo>
                <a:cubicBezTo>
                  <a:pt x="427206" y="5805886"/>
                  <a:pt x="445980" y="5786903"/>
                  <a:pt x="464754" y="5767921"/>
                </a:cubicBezTo>
                <a:cubicBezTo>
                  <a:pt x="468508" y="5760328"/>
                  <a:pt x="476018" y="5764125"/>
                  <a:pt x="479772" y="5764125"/>
                </a:cubicBezTo>
                <a:cubicBezTo>
                  <a:pt x="494791" y="5764125"/>
                  <a:pt x="509810" y="5767921"/>
                  <a:pt x="521074" y="5756532"/>
                </a:cubicBezTo>
                <a:cubicBezTo>
                  <a:pt x="524829" y="5752735"/>
                  <a:pt x="528584" y="5752735"/>
                  <a:pt x="536093" y="5752735"/>
                </a:cubicBezTo>
                <a:cubicBezTo>
                  <a:pt x="547358" y="5752735"/>
                  <a:pt x="558622" y="5752735"/>
                  <a:pt x="566131" y="5752735"/>
                </a:cubicBezTo>
                <a:cubicBezTo>
                  <a:pt x="584905" y="5748939"/>
                  <a:pt x="603678" y="5752735"/>
                  <a:pt x="618697" y="5764125"/>
                </a:cubicBezTo>
                <a:cubicBezTo>
                  <a:pt x="629961" y="5775514"/>
                  <a:pt x="644980" y="5771717"/>
                  <a:pt x="656245" y="5760328"/>
                </a:cubicBezTo>
                <a:cubicBezTo>
                  <a:pt x="665632" y="5752735"/>
                  <a:pt x="676896" y="5748939"/>
                  <a:pt x="688160" y="5745617"/>
                </a:cubicBezTo>
                <a:lnTo>
                  <a:pt x="703517" y="5739908"/>
                </a:lnTo>
                <a:lnTo>
                  <a:pt x="695462" y="5734949"/>
                </a:lnTo>
                <a:cubicBezTo>
                  <a:pt x="706729" y="5731095"/>
                  <a:pt x="717997" y="5727242"/>
                  <a:pt x="729265" y="5727242"/>
                </a:cubicBezTo>
                <a:cubicBezTo>
                  <a:pt x="744288" y="5727242"/>
                  <a:pt x="759312" y="5727242"/>
                  <a:pt x="774335" y="5727242"/>
                </a:cubicBezTo>
                <a:cubicBezTo>
                  <a:pt x="781847" y="5727242"/>
                  <a:pt x="796870" y="5727242"/>
                  <a:pt x="793114" y="5711828"/>
                </a:cubicBezTo>
                <a:cubicBezTo>
                  <a:pt x="793114" y="5704121"/>
                  <a:pt x="800626" y="5704121"/>
                  <a:pt x="804382" y="5704121"/>
                </a:cubicBezTo>
                <a:cubicBezTo>
                  <a:pt x="826917" y="5704121"/>
                  <a:pt x="849452" y="5704121"/>
                  <a:pt x="871987" y="5704121"/>
                </a:cubicBezTo>
                <a:cubicBezTo>
                  <a:pt x="875743" y="5704121"/>
                  <a:pt x="879499" y="5704121"/>
                  <a:pt x="883255" y="5704121"/>
                </a:cubicBezTo>
                <a:cubicBezTo>
                  <a:pt x="887011" y="5704121"/>
                  <a:pt x="887011" y="5700268"/>
                  <a:pt x="887011" y="5696414"/>
                </a:cubicBezTo>
                <a:cubicBezTo>
                  <a:pt x="887011" y="5696414"/>
                  <a:pt x="887011" y="5696414"/>
                  <a:pt x="887011" y="5692561"/>
                </a:cubicBezTo>
                <a:cubicBezTo>
                  <a:pt x="887011" y="5692561"/>
                  <a:pt x="883255" y="5692561"/>
                  <a:pt x="883255" y="5692561"/>
                </a:cubicBezTo>
                <a:cubicBezTo>
                  <a:pt x="856964" y="5696414"/>
                  <a:pt x="830673" y="5688708"/>
                  <a:pt x="804382" y="5684854"/>
                </a:cubicBezTo>
                <a:cubicBezTo>
                  <a:pt x="785603" y="5684854"/>
                  <a:pt x="770579" y="5684854"/>
                  <a:pt x="751800" y="5677147"/>
                </a:cubicBezTo>
                <a:cubicBezTo>
                  <a:pt x="748044" y="5673294"/>
                  <a:pt x="744288" y="5673294"/>
                  <a:pt x="744288" y="5673294"/>
                </a:cubicBezTo>
                <a:cubicBezTo>
                  <a:pt x="721753" y="5684854"/>
                  <a:pt x="702974" y="5677147"/>
                  <a:pt x="680439" y="5681001"/>
                </a:cubicBezTo>
                <a:cubicBezTo>
                  <a:pt x="672927" y="5681001"/>
                  <a:pt x="661659" y="5677147"/>
                  <a:pt x="650392" y="5684854"/>
                </a:cubicBezTo>
                <a:cubicBezTo>
                  <a:pt x="642880" y="5688708"/>
                  <a:pt x="635368" y="5684854"/>
                  <a:pt x="631612" y="5673294"/>
                </a:cubicBezTo>
                <a:cubicBezTo>
                  <a:pt x="624101" y="5657880"/>
                  <a:pt x="624101" y="5654027"/>
                  <a:pt x="639124" y="5650173"/>
                </a:cubicBezTo>
                <a:cubicBezTo>
                  <a:pt x="654147" y="5646320"/>
                  <a:pt x="657904" y="5634760"/>
                  <a:pt x="672927" y="5638613"/>
                </a:cubicBezTo>
                <a:cubicBezTo>
                  <a:pt x="684195" y="5642467"/>
                  <a:pt x="695462" y="5638613"/>
                  <a:pt x="706729" y="5638613"/>
                </a:cubicBezTo>
                <a:cubicBezTo>
                  <a:pt x="710485" y="5638613"/>
                  <a:pt x="714241" y="5638613"/>
                  <a:pt x="721753" y="5634760"/>
                </a:cubicBezTo>
                <a:cubicBezTo>
                  <a:pt x="706729" y="5634760"/>
                  <a:pt x="695462" y="5630906"/>
                  <a:pt x="684195" y="5630906"/>
                </a:cubicBezTo>
                <a:cubicBezTo>
                  <a:pt x="684195" y="5623199"/>
                  <a:pt x="680439" y="5615493"/>
                  <a:pt x="691706" y="5603932"/>
                </a:cubicBezTo>
                <a:cubicBezTo>
                  <a:pt x="695462" y="5596226"/>
                  <a:pt x="702974" y="5596226"/>
                  <a:pt x="714241" y="5596226"/>
                </a:cubicBezTo>
                <a:cubicBezTo>
                  <a:pt x="717997" y="5596226"/>
                  <a:pt x="721753" y="5592372"/>
                  <a:pt x="717997" y="5584665"/>
                </a:cubicBezTo>
                <a:cubicBezTo>
                  <a:pt x="714241" y="5584665"/>
                  <a:pt x="714241" y="5580812"/>
                  <a:pt x="710485" y="5580812"/>
                </a:cubicBezTo>
                <a:cubicBezTo>
                  <a:pt x="691706" y="5580812"/>
                  <a:pt x="672927" y="5573105"/>
                  <a:pt x="657904" y="5584665"/>
                </a:cubicBezTo>
                <a:cubicBezTo>
                  <a:pt x="646636" y="5592372"/>
                  <a:pt x="631612" y="5592372"/>
                  <a:pt x="624101" y="5584665"/>
                </a:cubicBezTo>
                <a:cubicBezTo>
                  <a:pt x="616589" y="5573105"/>
                  <a:pt x="605321" y="5573105"/>
                  <a:pt x="590298" y="5573105"/>
                </a:cubicBezTo>
                <a:cubicBezTo>
                  <a:pt x="579031" y="5573105"/>
                  <a:pt x="567763" y="5573105"/>
                  <a:pt x="567763" y="5553838"/>
                </a:cubicBezTo>
                <a:cubicBezTo>
                  <a:pt x="567763" y="5546131"/>
                  <a:pt x="556495" y="5546131"/>
                  <a:pt x="548983" y="5542277"/>
                </a:cubicBezTo>
                <a:cubicBezTo>
                  <a:pt x="541472" y="5542277"/>
                  <a:pt x="533960" y="5542277"/>
                  <a:pt x="530204" y="5542277"/>
                </a:cubicBezTo>
                <a:cubicBezTo>
                  <a:pt x="515181" y="5542277"/>
                  <a:pt x="511425" y="5534571"/>
                  <a:pt x="522693" y="5523010"/>
                </a:cubicBezTo>
                <a:cubicBezTo>
                  <a:pt x="526448" y="5515303"/>
                  <a:pt x="530204" y="5503743"/>
                  <a:pt x="541472" y="5507597"/>
                </a:cubicBezTo>
                <a:cubicBezTo>
                  <a:pt x="556495" y="5511450"/>
                  <a:pt x="571519" y="5511450"/>
                  <a:pt x="586542" y="5507597"/>
                </a:cubicBezTo>
                <a:cubicBezTo>
                  <a:pt x="605321" y="5503743"/>
                  <a:pt x="620345" y="5507597"/>
                  <a:pt x="635368" y="5507597"/>
                </a:cubicBezTo>
                <a:cubicBezTo>
                  <a:pt x="650392" y="5507597"/>
                  <a:pt x="661659" y="5499890"/>
                  <a:pt x="676683" y="5499890"/>
                </a:cubicBezTo>
                <a:lnTo>
                  <a:pt x="678503" y="5498620"/>
                </a:lnTo>
                <a:lnTo>
                  <a:pt x="656245" y="5488360"/>
                </a:lnTo>
                <a:cubicBezTo>
                  <a:pt x="644980" y="5476971"/>
                  <a:pt x="629961" y="5473175"/>
                  <a:pt x="618697" y="5484564"/>
                </a:cubicBezTo>
                <a:cubicBezTo>
                  <a:pt x="603678" y="5495953"/>
                  <a:pt x="584905" y="5499750"/>
                  <a:pt x="566131" y="5495953"/>
                </a:cubicBezTo>
                <a:cubicBezTo>
                  <a:pt x="558622" y="5495953"/>
                  <a:pt x="547358" y="5495953"/>
                  <a:pt x="536093" y="5495953"/>
                </a:cubicBezTo>
                <a:cubicBezTo>
                  <a:pt x="528584" y="5495953"/>
                  <a:pt x="524829" y="5495953"/>
                  <a:pt x="521074" y="5492157"/>
                </a:cubicBezTo>
                <a:cubicBezTo>
                  <a:pt x="509810" y="5480767"/>
                  <a:pt x="494791" y="5484564"/>
                  <a:pt x="479772" y="5484564"/>
                </a:cubicBezTo>
                <a:cubicBezTo>
                  <a:pt x="476018" y="5484564"/>
                  <a:pt x="468508" y="5488360"/>
                  <a:pt x="464754" y="5480767"/>
                </a:cubicBezTo>
                <a:cubicBezTo>
                  <a:pt x="445980" y="5461785"/>
                  <a:pt x="427206" y="5442803"/>
                  <a:pt x="423452" y="5416228"/>
                </a:cubicBezTo>
                <a:cubicBezTo>
                  <a:pt x="419697" y="5397245"/>
                  <a:pt x="419697" y="5370670"/>
                  <a:pt x="389659" y="5370670"/>
                </a:cubicBezTo>
                <a:cubicBezTo>
                  <a:pt x="378394" y="5370670"/>
                  <a:pt x="367130" y="5359281"/>
                  <a:pt x="367130" y="5347891"/>
                </a:cubicBezTo>
                <a:cubicBezTo>
                  <a:pt x="363376" y="5336502"/>
                  <a:pt x="359621" y="5328909"/>
                  <a:pt x="352111" y="5317519"/>
                </a:cubicBezTo>
                <a:cubicBezTo>
                  <a:pt x="352111" y="5313723"/>
                  <a:pt x="352111" y="5309927"/>
                  <a:pt x="352111" y="5309927"/>
                </a:cubicBezTo>
                <a:cubicBezTo>
                  <a:pt x="370885" y="5290944"/>
                  <a:pt x="385904" y="5271962"/>
                  <a:pt x="408432" y="5271962"/>
                </a:cubicBezTo>
                <a:cubicBezTo>
                  <a:pt x="476018" y="5271962"/>
                  <a:pt x="539848" y="5271962"/>
                  <a:pt x="603678" y="5271962"/>
                </a:cubicBezTo>
                <a:cubicBezTo>
                  <a:pt x="607433" y="5271962"/>
                  <a:pt x="618697" y="5279555"/>
                  <a:pt x="618697" y="5264369"/>
                </a:cubicBezTo>
                <a:cubicBezTo>
                  <a:pt x="618697" y="5256776"/>
                  <a:pt x="607433" y="5260572"/>
                  <a:pt x="603678" y="5260572"/>
                </a:cubicBezTo>
                <a:cubicBezTo>
                  <a:pt x="588659" y="5260572"/>
                  <a:pt x="573641" y="5260572"/>
                  <a:pt x="558622" y="5249183"/>
                </a:cubicBezTo>
                <a:cubicBezTo>
                  <a:pt x="524829" y="5215015"/>
                  <a:pt x="479772" y="5203626"/>
                  <a:pt x="430961" y="5199829"/>
                </a:cubicBezTo>
                <a:cubicBezTo>
                  <a:pt x="408432" y="5199829"/>
                  <a:pt x="382149" y="5203626"/>
                  <a:pt x="355866" y="5196033"/>
                </a:cubicBezTo>
                <a:cubicBezTo>
                  <a:pt x="340847" y="5188440"/>
                  <a:pt x="322074" y="5192236"/>
                  <a:pt x="307055" y="5196033"/>
                </a:cubicBezTo>
                <a:cubicBezTo>
                  <a:pt x="292036" y="5196033"/>
                  <a:pt x="277017" y="5184643"/>
                  <a:pt x="261998" y="5188440"/>
                </a:cubicBezTo>
                <a:cubicBezTo>
                  <a:pt x="254489" y="5188440"/>
                  <a:pt x="239470" y="5196033"/>
                  <a:pt x="243224" y="5180847"/>
                </a:cubicBezTo>
                <a:cubicBezTo>
                  <a:pt x="243224" y="5169457"/>
                  <a:pt x="254489" y="5177050"/>
                  <a:pt x="261998" y="5173254"/>
                </a:cubicBezTo>
                <a:cubicBezTo>
                  <a:pt x="307055" y="5169457"/>
                  <a:pt x="348357" y="5180847"/>
                  <a:pt x="393413" y="5180847"/>
                </a:cubicBezTo>
                <a:cubicBezTo>
                  <a:pt x="415942" y="5180847"/>
                  <a:pt x="427206" y="5161864"/>
                  <a:pt x="449735" y="5158068"/>
                </a:cubicBezTo>
                <a:cubicBezTo>
                  <a:pt x="449735" y="5158068"/>
                  <a:pt x="449735" y="5154271"/>
                  <a:pt x="449735" y="5150475"/>
                </a:cubicBezTo>
                <a:cubicBezTo>
                  <a:pt x="449735" y="5146679"/>
                  <a:pt x="453489" y="5139086"/>
                  <a:pt x="445980" y="5135289"/>
                </a:cubicBezTo>
                <a:cubicBezTo>
                  <a:pt x="434716" y="5135289"/>
                  <a:pt x="423452" y="5135289"/>
                  <a:pt x="412187" y="5135289"/>
                </a:cubicBezTo>
                <a:cubicBezTo>
                  <a:pt x="400923" y="5135289"/>
                  <a:pt x="397168" y="5127696"/>
                  <a:pt x="389659" y="5127696"/>
                </a:cubicBezTo>
                <a:cubicBezTo>
                  <a:pt x="385904" y="5127696"/>
                  <a:pt x="385904" y="5123900"/>
                  <a:pt x="385904" y="5120103"/>
                </a:cubicBezTo>
                <a:cubicBezTo>
                  <a:pt x="385904" y="5116307"/>
                  <a:pt x="389659" y="5116307"/>
                  <a:pt x="393413" y="5116307"/>
                </a:cubicBezTo>
                <a:cubicBezTo>
                  <a:pt x="404678" y="5116307"/>
                  <a:pt x="415942" y="5116307"/>
                  <a:pt x="427206" y="5116307"/>
                </a:cubicBezTo>
                <a:cubicBezTo>
                  <a:pt x="430961" y="5116307"/>
                  <a:pt x="438471" y="5116307"/>
                  <a:pt x="438471" y="5108714"/>
                </a:cubicBezTo>
                <a:cubicBezTo>
                  <a:pt x="438471" y="5104917"/>
                  <a:pt x="430961" y="5104917"/>
                  <a:pt x="430961" y="5101121"/>
                </a:cubicBezTo>
                <a:cubicBezTo>
                  <a:pt x="415942" y="5089732"/>
                  <a:pt x="400923" y="5082139"/>
                  <a:pt x="385904" y="5082139"/>
                </a:cubicBezTo>
                <a:cubicBezTo>
                  <a:pt x="359621" y="5082139"/>
                  <a:pt x="340847" y="5063156"/>
                  <a:pt x="314564" y="5066953"/>
                </a:cubicBezTo>
                <a:cubicBezTo>
                  <a:pt x="314564" y="5066953"/>
                  <a:pt x="314564" y="5063156"/>
                  <a:pt x="314564" y="5063156"/>
                </a:cubicBezTo>
                <a:cubicBezTo>
                  <a:pt x="314564" y="5059360"/>
                  <a:pt x="314564" y="5059360"/>
                  <a:pt x="314564" y="5055563"/>
                </a:cubicBezTo>
                <a:cubicBezTo>
                  <a:pt x="318319" y="5055563"/>
                  <a:pt x="325828" y="5055563"/>
                  <a:pt x="329583" y="5055563"/>
                </a:cubicBezTo>
                <a:cubicBezTo>
                  <a:pt x="344602" y="5051767"/>
                  <a:pt x="344602" y="5047970"/>
                  <a:pt x="340847" y="5032785"/>
                </a:cubicBezTo>
                <a:cubicBezTo>
                  <a:pt x="337093" y="5028988"/>
                  <a:pt x="337093" y="5025192"/>
                  <a:pt x="344602" y="5021395"/>
                </a:cubicBezTo>
                <a:cubicBezTo>
                  <a:pt x="355866" y="5017599"/>
                  <a:pt x="367130" y="5017599"/>
                  <a:pt x="378394" y="5010006"/>
                </a:cubicBezTo>
                <a:cubicBezTo>
                  <a:pt x="367130" y="5010006"/>
                  <a:pt x="359621" y="5010006"/>
                  <a:pt x="352111" y="5010006"/>
                </a:cubicBezTo>
                <a:cubicBezTo>
                  <a:pt x="344602" y="5010006"/>
                  <a:pt x="344602" y="5002413"/>
                  <a:pt x="348357" y="4998616"/>
                </a:cubicBezTo>
                <a:cubicBezTo>
                  <a:pt x="348357" y="4994820"/>
                  <a:pt x="355866" y="4994820"/>
                  <a:pt x="348357" y="4991023"/>
                </a:cubicBezTo>
                <a:cubicBezTo>
                  <a:pt x="348357" y="4991023"/>
                  <a:pt x="344602" y="4987227"/>
                  <a:pt x="344602" y="4991023"/>
                </a:cubicBezTo>
                <a:cubicBezTo>
                  <a:pt x="333338" y="4998616"/>
                  <a:pt x="318319" y="4994820"/>
                  <a:pt x="307055" y="4994820"/>
                </a:cubicBezTo>
                <a:cubicBezTo>
                  <a:pt x="303300" y="4994820"/>
                  <a:pt x="299545" y="4994820"/>
                  <a:pt x="299545" y="4991023"/>
                </a:cubicBezTo>
                <a:cubicBezTo>
                  <a:pt x="299545" y="4987227"/>
                  <a:pt x="299545" y="4987227"/>
                  <a:pt x="303300" y="4983431"/>
                </a:cubicBezTo>
                <a:cubicBezTo>
                  <a:pt x="310809" y="4975838"/>
                  <a:pt x="322074" y="4975838"/>
                  <a:pt x="325828" y="4968245"/>
                </a:cubicBezTo>
                <a:cubicBezTo>
                  <a:pt x="329583" y="4960652"/>
                  <a:pt x="337093" y="4956855"/>
                  <a:pt x="329583" y="4949262"/>
                </a:cubicBezTo>
                <a:cubicBezTo>
                  <a:pt x="325828" y="4945466"/>
                  <a:pt x="325828" y="4937873"/>
                  <a:pt x="322074" y="4937873"/>
                </a:cubicBezTo>
                <a:cubicBezTo>
                  <a:pt x="314564" y="4937873"/>
                  <a:pt x="307055" y="4934076"/>
                  <a:pt x="303300" y="4937873"/>
                </a:cubicBezTo>
                <a:cubicBezTo>
                  <a:pt x="288281" y="4945466"/>
                  <a:pt x="273262" y="4949262"/>
                  <a:pt x="258243" y="4953059"/>
                </a:cubicBezTo>
                <a:cubicBezTo>
                  <a:pt x="246979" y="4960652"/>
                  <a:pt x="246979" y="4956855"/>
                  <a:pt x="239470" y="4945466"/>
                </a:cubicBezTo>
                <a:cubicBezTo>
                  <a:pt x="239470" y="4937873"/>
                  <a:pt x="235715" y="4926484"/>
                  <a:pt x="228206" y="4922687"/>
                </a:cubicBezTo>
                <a:cubicBezTo>
                  <a:pt x="216941" y="4922687"/>
                  <a:pt x="209432" y="4915094"/>
                  <a:pt x="194413" y="4915094"/>
                </a:cubicBezTo>
                <a:cubicBezTo>
                  <a:pt x="186904" y="4918891"/>
                  <a:pt x="175639" y="4915094"/>
                  <a:pt x="164375" y="4918891"/>
                </a:cubicBezTo>
                <a:cubicBezTo>
                  <a:pt x="156866" y="4918891"/>
                  <a:pt x="156866" y="4911298"/>
                  <a:pt x="156866" y="4907501"/>
                </a:cubicBezTo>
                <a:cubicBezTo>
                  <a:pt x="156866" y="4899908"/>
                  <a:pt x="160620" y="4896112"/>
                  <a:pt x="164375" y="4896112"/>
                </a:cubicBezTo>
                <a:cubicBezTo>
                  <a:pt x="171885" y="4896112"/>
                  <a:pt x="171885" y="4899908"/>
                  <a:pt x="175639" y="4899908"/>
                </a:cubicBezTo>
                <a:cubicBezTo>
                  <a:pt x="194413" y="4907501"/>
                  <a:pt x="209432" y="4903705"/>
                  <a:pt x="220696" y="4888519"/>
                </a:cubicBezTo>
                <a:cubicBezTo>
                  <a:pt x="224451" y="4880926"/>
                  <a:pt x="216941" y="4873333"/>
                  <a:pt x="224451" y="4865740"/>
                </a:cubicBezTo>
                <a:cubicBezTo>
                  <a:pt x="235715" y="4865740"/>
                  <a:pt x="246979" y="4865740"/>
                  <a:pt x="258243" y="4865740"/>
                </a:cubicBezTo>
                <a:cubicBezTo>
                  <a:pt x="265753" y="4861944"/>
                  <a:pt x="277017" y="4869537"/>
                  <a:pt x="288281" y="4861944"/>
                </a:cubicBezTo>
                <a:cubicBezTo>
                  <a:pt x="299545" y="4850554"/>
                  <a:pt x="303300" y="4865740"/>
                  <a:pt x="314564" y="4865740"/>
                </a:cubicBezTo>
                <a:cubicBezTo>
                  <a:pt x="348357" y="4861944"/>
                  <a:pt x="378394" y="4873333"/>
                  <a:pt x="408432" y="4869537"/>
                </a:cubicBezTo>
                <a:cubicBezTo>
                  <a:pt x="423452" y="4869537"/>
                  <a:pt x="434716" y="4869537"/>
                  <a:pt x="449735" y="4869537"/>
                </a:cubicBezTo>
                <a:cubicBezTo>
                  <a:pt x="472263" y="4869537"/>
                  <a:pt x="491037" y="4869537"/>
                  <a:pt x="513565" y="4888519"/>
                </a:cubicBezTo>
                <a:cubicBezTo>
                  <a:pt x="517320" y="4884722"/>
                  <a:pt x="517320" y="4877129"/>
                  <a:pt x="521074" y="4877129"/>
                </a:cubicBezTo>
                <a:cubicBezTo>
                  <a:pt x="536093" y="4858147"/>
                  <a:pt x="539848" y="4858147"/>
                  <a:pt x="562376" y="4873333"/>
                </a:cubicBezTo>
                <a:cubicBezTo>
                  <a:pt x="569886" y="4880926"/>
                  <a:pt x="581150" y="4888519"/>
                  <a:pt x="592414" y="4888519"/>
                </a:cubicBezTo>
                <a:cubicBezTo>
                  <a:pt x="603678" y="4892315"/>
                  <a:pt x="611188" y="4899908"/>
                  <a:pt x="618697" y="4896112"/>
                </a:cubicBezTo>
                <a:cubicBezTo>
                  <a:pt x="637471" y="4888519"/>
                  <a:pt x="659999" y="4888519"/>
                  <a:pt x="671263" y="4865740"/>
                </a:cubicBezTo>
                <a:cubicBezTo>
                  <a:pt x="678773" y="4854351"/>
                  <a:pt x="690037" y="4846758"/>
                  <a:pt x="701301" y="4850554"/>
                </a:cubicBezTo>
                <a:cubicBezTo>
                  <a:pt x="708811" y="4858147"/>
                  <a:pt x="716320" y="4858147"/>
                  <a:pt x="723830" y="4858147"/>
                </a:cubicBezTo>
                <a:cubicBezTo>
                  <a:pt x="735094" y="4858147"/>
                  <a:pt x="742603" y="4861944"/>
                  <a:pt x="742603" y="4869537"/>
                </a:cubicBezTo>
                <a:cubicBezTo>
                  <a:pt x="746358" y="4877129"/>
                  <a:pt x="750113" y="4880926"/>
                  <a:pt x="750113" y="4888519"/>
                </a:cubicBezTo>
                <a:cubicBezTo>
                  <a:pt x="757622" y="4903705"/>
                  <a:pt x="772641" y="4899908"/>
                  <a:pt x="780150" y="4888519"/>
                </a:cubicBezTo>
                <a:cubicBezTo>
                  <a:pt x="783905" y="4880926"/>
                  <a:pt x="787660" y="4869537"/>
                  <a:pt x="795169" y="4869537"/>
                </a:cubicBezTo>
                <a:lnTo>
                  <a:pt x="802294" y="4870566"/>
                </a:lnTo>
                <a:lnTo>
                  <a:pt x="834077" y="4868245"/>
                </a:lnTo>
                <a:cubicBezTo>
                  <a:pt x="849100" y="4868245"/>
                  <a:pt x="864124" y="4868245"/>
                  <a:pt x="879147" y="4868245"/>
                </a:cubicBezTo>
                <a:lnTo>
                  <a:pt x="881239" y="4868150"/>
                </a:lnTo>
                <a:lnTo>
                  <a:pt x="889037" y="4854351"/>
                </a:lnTo>
                <a:lnTo>
                  <a:pt x="889298" y="4853737"/>
                </a:lnTo>
                <a:lnTo>
                  <a:pt x="856612" y="4852203"/>
                </a:lnTo>
                <a:cubicBezTo>
                  <a:pt x="852856" y="4850969"/>
                  <a:pt x="849100" y="4850969"/>
                  <a:pt x="849100" y="4850969"/>
                </a:cubicBezTo>
                <a:cubicBezTo>
                  <a:pt x="826565" y="4854671"/>
                  <a:pt x="807786" y="4852203"/>
                  <a:pt x="785251" y="4853437"/>
                </a:cubicBezTo>
                <a:cubicBezTo>
                  <a:pt x="777739" y="4853437"/>
                  <a:pt x="766472" y="4852203"/>
                  <a:pt x="755204" y="4854671"/>
                </a:cubicBezTo>
                <a:cubicBezTo>
                  <a:pt x="747692" y="4855905"/>
                  <a:pt x="740181" y="4854671"/>
                  <a:pt x="736425" y="4850969"/>
                </a:cubicBezTo>
                <a:cubicBezTo>
                  <a:pt x="728913" y="4846033"/>
                  <a:pt x="728913" y="4844799"/>
                  <a:pt x="743936" y="4843565"/>
                </a:cubicBezTo>
                <a:cubicBezTo>
                  <a:pt x="758960" y="4842331"/>
                  <a:pt x="762716" y="4838629"/>
                  <a:pt x="777739" y="4839863"/>
                </a:cubicBezTo>
                <a:cubicBezTo>
                  <a:pt x="789007" y="4841097"/>
                  <a:pt x="800274" y="4839863"/>
                  <a:pt x="811542" y="4839863"/>
                </a:cubicBezTo>
                <a:cubicBezTo>
                  <a:pt x="815298" y="4839863"/>
                  <a:pt x="819054" y="4839863"/>
                  <a:pt x="826565" y="4838629"/>
                </a:cubicBezTo>
                <a:cubicBezTo>
                  <a:pt x="811542" y="4838629"/>
                  <a:pt x="800274" y="4837395"/>
                  <a:pt x="789007" y="4837395"/>
                </a:cubicBezTo>
                <a:cubicBezTo>
                  <a:pt x="789007" y="4834927"/>
                  <a:pt x="785251" y="4832459"/>
                  <a:pt x="796518" y="4828757"/>
                </a:cubicBezTo>
                <a:cubicBezTo>
                  <a:pt x="800274" y="4826289"/>
                  <a:pt x="807786" y="4826289"/>
                  <a:pt x="819054" y="4826289"/>
                </a:cubicBezTo>
                <a:cubicBezTo>
                  <a:pt x="822809" y="4826289"/>
                  <a:pt x="826565" y="4825055"/>
                  <a:pt x="822809" y="4822587"/>
                </a:cubicBezTo>
                <a:cubicBezTo>
                  <a:pt x="819054" y="4822587"/>
                  <a:pt x="819054" y="4821353"/>
                  <a:pt x="815298" y="4821353"/>
                </a:cubicBezTo>
                <a:cubicBezTo>
                  <a:pt x="796518" y="4821353"/>
                  <a:pt x="777739" y="4818885"/>
                  <a:pt x="762716" y="4822587"/>
                </a:cubicBezTo>
                <a:cubicBezTo>
                  <a:pt x="751448" y="4825055"/>
                  <a:pt x="736425" y="4825055"/>
                  <a:pt x="728913" y="4822587"/>
                </a:cubicBezTo>
                <a:cubicBezTo>
                  <a:pt x="721401" y="4818885"/>
                  <a:pt x="710134" y="4818885"/>
                  <a:pt x="695110" y="4818885"/>
                </a:cubicBezTo>
                <a:cubicBezTo>
                  <a:pt x="683843" y="4818885"/>
                  <a:pt x="672575" y="4818885"/>
                  <a:pt x="672575" y="4812715"/>
                </a:cubicBezTo>
                <a:cubicBezTo>
                  <a:pt x="672575" y="4810247"/>
                  <a:pt x="661308" y="4810247"/>
                  <a:pt x="653796" y="4809013"/>
                </a:cubicBezTo>
                <a:cubicBezTo>
                  <a:pt x="646284" y="4809013"/>
                  <a:pt x="638772" y="4809013"/>
                  <a:pt x="635017" y="4809013"/>
                </a:cubicBezTo>
                <a:cubicBezTo>
                  <a:pt x="619993" y="4809013"/>
                  <a:pt x="616237" y="4806545"/>
                  <a:pt x="627505" y="4802843"/>
                </a:cubicBezTo>
                <a:cubicBezTo>
                  <a:pt x="631261" y="4800375"/>
                  <a:pt x="635017" y="4796673"/>
                  <a:pt x="646284" y="4797907"/>
                </a:cubicBezTo>
                <a:cubicBezTo>
                  <a:pt x="661308" y="4799141"/>
                  <a:pt x="676331" y="4799141"/>
                  <a:pt x="691354" y="4797907"/>
                </a:cubicBezTo>
                <a:cubicBezTo>
                  <a:pt x="710134" y="4796673"/>
                  <a:pt x="725157" y="4797907"/>
                  <a:pt x="740181" y="4797907"/>
                </a:cubicBezTo>
                <a:cubicBezTo>
                  <a:pt x="755204" y="4797907"/>
                  <a:pt x="766472" y="4795439"/>
                  <a:pt x="781495" y="4795439"/>
                </a:cubicBezTo>
                <a:cubicBezTo>
                  <a:pt x="792763" y="4795439"/>
                  <a:pt x="796518" y="4791737"/>
                  <a:pt x="796518" y="4785567"/>
                </a:cubicBezTo>
                <a:cubicBezTo>
                  <a:pt x="792763" y="4783098"/>
                  <a:pt x="807786" y="4778162"/>
                  <a:pt x="815298" y="4779396"/>
                </a:cubicBezTo>
                <a:cubicBezTo>
                  <a:pt x="830321" y="4779396"/>
                  <a:pt x="841589" y="4776928"/>
                  <a:pt x="856612" y="4780630"/>
                </a:cubicBezTo>
                <a:cubicBezTo>
                  <a:pt x="864124" y="4781864"/>
                  <a:pt x="875391" y="4780630"/>
                  <a:pt x="875391" y="4778162"/>
                </a:cubicBezTo>
                <a:cubicBezTo>
                  <a:pt x="875391" y="4773226"/>
                  <a:pt x="882903" y="4774460"/>
                  <a:pt x="890415" y="4775694"/>
                </a:cubicBezTo>
                <a:cubicBezTo>
                  <a:pt x="912950" y="4776928"/>
                  <a:pt x="912950" y="4776928"/>
                  <a:pt x="935485" y="4775694"/>
                </a:cubicBezTo>
                <a:cubicBezTo>
                  <a:pt x="950509" y="4774460"/>
                  <a:pt x="965532" y="4773226"/>
                  <a:pt x="980555" y="4773226"/>
                </a:cubicBezTo>
                <a:cubicBezTo>
                  <a:pt x="999335" y="4771992"/>
                  <a:pt x="1021870" y="4770758"/>
                  <a:pt x="1040649" y="4770758"/>
                </a:cubicBezTo>
                <a:lnTo>
                  <a:pt x="1047947" y="4770758"/>
                </a:lnTo>
                <a:lnTo>
                  <a:pt x="1047303" y="4770433"/>
                </a:lnTo>
                <a:cubicBezTo>
                  <a:pt x="1047303" y="4769009"/>
                  <a:pt x="1050119" y="4767111"/>
                  <a:pt x="1055751" y="4763314"/>
                </a:cubicBezTo>
                <a:cubicBezTo>
                  <a:pt x="1063260" y="4755721"/>
                  <a:pt x="1063260" y="4755721"/>
                  <a:pt x="1055751" y="4751925"/>
                </a:cubicBezTo>
                <a:cubicBezTo>
                  <a:pt x="1051996" y="4750026"/>
                  <a:pt x="1049180" y="4748128"/>
                  <a:pt x="1047772" y="4745756"/>
                </a:cubicBezTo>
                <a:lnTo>
                  <a:pt x="1048128" y="4738922"/>
                </a:lnTo>
                <a:lnTo>
                  <a:pt x="1009189" y="4744253"/>
                </a:lnTo>
                <a:cubicBezTo>
                  <a:pt x="1005434" y="4748050"/>
                  <a:pt x="1001679" y="4748050"/>
                  <a:pt x="997924" y="4744253"/>
                </a:cubicBezTo>
                <a:cubicBezTo>
                  <a:pt x="967887" y="4732864"/>
                  <a:pt x="937849" y="4740457"/>
                  <a:pt x="907811" y="4736660"/>
                </a:cubicBezTo>
                <a:cubicBezTo>
                  <a:pt x="889037" y="4736660"/>
                  <a:pt x="866509" y="4740457"/>
                  <a:pt x="851490" y="4748050"/>
                </a:cubicBezTo>
                <a:cubicBezTo>
                  <a:pt x="832717" y="4751846"/>
                  <a:pt x="813943" y="4755643"/>
                  <a:pt x="798924" y="4751846"/>
                </a:cubicBezTo>
                <a:cubicBezTo>
                  <a:pt x="783905" y="4744253"/>
                  <a:pt x="765132" y="4748050"/>
                  <a:pt x="750113" y="4740457"/>
                </a:cubicBezTo>
                <a:cubicBezTo>
                  <a:pt x="708811" y="4717678"/>
                  <a:pt x="663754" y="4706289"/>
                  <a:pt x="618697" y="4706289"/>
                </a:cubicBezTo>
                <a:cubicBezTo>
                  <a:pt x="592414" y="4706289"/>
                  <a:pt x="569886" y="4706289"/>
                  <a:pt x="543603" y="4706289"/>
                </a:cubicBezTo>
                <a:cubicBezTo>
                  <a:pt x="539848" y="4706289"/>
                  <a:pt x="532339" y="4710085"/>
                  <a:pt x="528584" y="4702492"/>
                </a:cubicBezTo>
                <a:cubicBezTo>
                  <a:pt x="524829" y="4694899"/>
                  <a:pt x="532339" y="4687306"/>
                  <a:pt x="536093" y="4687306"/>
                </a:cubicBezTo>
                <a:cubicBezTo>
                  <a:pt x="551112" y="4683510"/>
                  <a:pt x="562376" y="4675917"/>
                  <a:pt x="577395" y="4672120"/>
                </a:cubicBezTo>
                <a:cubicBezTo>
                  <a:pt x="596169" y="4668324"/>
                  <a:pt x="614943" y="4668324"/>
                  <a:pt x="633716" y="4656935"/>
                </a:cubicBezTo>
                <a:cubicBezTo>
                  <a:pt x="626207" y="4653138"/>
                  <a:pt x="626207" y="4645545"/>
                  <a:pt x="618697" y="4645545"/>
                </a:cubicBezTo>
                <a:cubicBezTo>
                  <a:pt x="603678" y="4645545"/>
                  <a:pt x="592414" y="4634156"/>
                  <a:pt x="581150" y="4630359"/>
                </a:cubicBezTo>
                <a:cubicBezTo>
                  <a:pt x="577395" y="4630359"/>
                  <a:pt x="573641" y="4622766"/>
                  <a:pt x="573641" y="4618970"/>
                </a:cubicBezTo>
                <a:cubicBezTo>
                  <a:pt x="577395" y="4611377"/>
                  <a:pt x="581150" y="4615173"/>
                  <a:pt x="584905" y="4615173"/>
                </a:cubicBezTo>
                <a:cubicBezTo>
                  <a:pt x="588659" y="4615173"/>
                  <a:pt x="592414" y="4615173"/>
                  <a:pt x="599924" y="4615173"/>
                </a:cubicBezTo>
                <a:cubicBezTo>
                  <a:pt x="618697" y="4607580"/>
                  <a:pt x="637471" y="4622766"/>
                  <a:pt x="659999" y="4618970"/>
                </a:cubicBezTo>
                <a:cubicBezTo>
                  <a:pt x="671263" y="4618970"/>
                  <a:pt x="686282" y="4618970"/>
                  <a:pt x="697546" y="4618970"/>
                </a:cubicBezTo>
                <a:cubicBezTo>
                  <a:pt x="708811" y="4622766"/>
                  <a:pt x="716320" y="4611377"/>
                  <a:pt x="731339" y="4611377"/>
                </a:cubicBezTo>
                <a:cubicBezTo>
                  <a:pt x="768886" y="4618970"/>
                  <a:pt x="806433" y="4603784"/>
                  <a:pt x="843981" y="4607580"/>
                </a:cubicBezTo>
                <a:cubicBezTo>
                  <a:pt x="847735" y="4607580"/>
                  <a:pt x="851490" y="4607580"/>
                  <a:pt x="855245" y="4603784"/>
                </a:cubicBezTo>
                <a:cubicBezTo>
                  <a:pt x="859000" y="4599988"/>
                  <a:pt x="862754" y="4599988"/>
                  <a:pt x="862754" y="4599988"/>
                </a:cubicBezTo>
                <a:cubicBezTo>
                  <a:pt x="877773" y="4611377"/>
                  <a:pt x="892792" y="4607580"/>
                  <a:pt x="907811" y="4615173"/>
                </a:cubicBezTo>
                <a:cubicBezTo>
                  <a:pt x="926585" y="4622766"/>
                  <a:pt x="945358" y="4626563"/>
                  <a:pt x="960377" y="4607580"/>
                </a:cubicBezTo>
                <a:cubicBezTo>
                  <a:pt x="964132" y="4607580"/>
                  <a:pt x="964132" y="4607580"/>
                  <a:pt x="967887" y="4607580"/>
                </a:cubicBezTo>
                <a:cubicBezTo>
                  <a:pt x="982905" y="4607580"/>
                  <a:pt x="997924" y="4603784"/>
                  <a:pt x="1009189" y="4607580"/>
                </a:cubicBezTo>
                <a:cubicBezTo>
                  <a:pt x="1027962" y="4607580"/>
                  <a:pt x="1039226" y="4596191"/>
                  <a:pt x="1054245" y="4599988"/>
                </a:cubicBezTo>
                <a:lnTo>
                  <a:pt x="1067911" y="4599988"/>
                </a:lnTo>
                <a:lnTo>
                  <a:pt x="1068423" y="4593422"/>
                </a:lnTo>
                <a:cubicBezTo>
                  <a:pt x="1067954" y="4587728"/>
                  <a:pt x="1065138" y="4582982"/>
                  <a:pt x="1055751" y="4581084"/>
                </a:cubicBezTo>
                <a:cubicBezTo>
                  <a:pt x="1055751" y="4581084"/>
                  <a:pt x="1055751" y="4577287"/>
                  <a:pt x="1055751" y="4573491"/>
                </a:cubicBezTo>
                <a:cubicBezTo>
                  <a:pt x="1059506" y="4569695"/>
                  <a:pt x="1063260" y="4573491"/>
                  <a:pt x="1067015" y="4569695"/>
                </a:cubicBezTo>
                <a:cubicBezTo>
                  <a:pt x="1078279" y="4569695"/>
                  <a:pt x="1093298" y="4573491"/>
                  <a:pt x="1104562" y="4569695"/>
                </a:cubicBezTo>
                <a:cubicBezTo>
                  <a:pt x="1104562" y="4569695"/>
                  <a:pt x="1108317" y="4565898"/>
                  <a:pt x="1108317" y="4562102"/>
                </a:cubicBezTo>
                <a:cubicBezTo>
                  <a:pt x="1104562" y="4562102"/>
                  <a:pt x="1104562" y="4558305"/>
                  <a:pt x="1104562" y="4558305"/>
                </a:cubicBezTo>
                <a:cubicBezTo>
                  <a:pt x="1093298" y="4558305"/>
                  <a:pt x="1078279" y="4558305"/>
                  <a:pt x="1067015" y="4558305"/>
                </a:cubicBezTo>
                <a:cubicBezTo>
                  <a:pt x="1055751" y="4558305"/>
                  <a:pt x="1040732" y="4558305"/>
                  <a:pt x="1029468" y="4558305"/>
                </a:cubicBezTo>
                <a:cubicBezTo>
                  <a:pt x="1021958" y="4558305"/>
                  <a:pt x="1014449" y="4558305"/>
                  <a:pt x="1010694" y="4558305"/>
                </a:cubicBezTo>
                <a:lnTo>
                  <a:pt x="1004133" y="4554159"/>
                </a:lnTo>
                <a:lnTo>
                  <a:pt x="966941" y="4552002"/>
                </a:lnTo>
                <a:cubicBezTo>
                  <a:pt x="959430" y="4552002"/>
                  <a:pt x="948162" y="4550768"/>
                  <a:pt x="940650" y="4552002"/>
                </a:cubicBezTo>
                <a:cubicBezTo>
                  <a:pt x="929383" y="4554470"/>
                  <a:pt x="914359" y="4553236"/>
                  <a:pt x="903092" y="4553236"/>
                </a:cubicBezTo>
                <a:cubicBezTo>
                  <a:pt x="891824" y="4553236"/>
                  <a:pt x="876801" y="4555704"/>
                  <a:pt x="865533" y="4552002"/>
                </a:cubicBezTo>
                <a:cubicBezTo>
                  <a:pt x="858021" y="4549534"/>
                  <a:pt x="854266" y="4553236"/>
                  <a:pt x="846754" y="4553236"/>
                </a:cubicBezTo>
                <a:cubicBezTo>
                  <a:pt x="801683" y="4553236"/>
                  <a:pt x="752857" y="4553236"/>
                  <a:pt x="704031" y="4553236"/>
                </a:cubicBezTo>
                <a:cubicBezTo>
                  <a:pt x="673984" y="4549534"/>
                  <a:pt x="643937" y="4552002"/>
                  <a:pt x="613891" y="4552002"/>
                </a:cubicBezTo>
                <a:cubicBezTo>
                  <a:pt x="606379" y="4552002"/>
                  <a:pt x="598867" y="4550768"/>
                  <a:pt x="595111" y="4548300"/>
                </a:cubicBezTo>
                <a:cubicBezTo>
                  <a:pt x="606379" y="4547066"/>
                  <a:pt x="617646" y="4545832"/>
                  <a:pt x="628914" y="4545832"/>
                </a:cubicBezTo>
                <a:cubicBezTo>
                  <a:pt x="643937" y="4545832"/>
                  <a:pt x="658961" y="4545832"/>
                  <a:pt x="673984" y="4545832"/>
                </a:cubicBezTo>
                <a:cubicBezTo>
                  <a:pt x="681496" y="4545832"/>
                  <a:pt x="696519" y="4545832"/>
                  <a:pt x="692764" y="4540896"/>
                </a:cubicBezTo>
                <a:cubicBezTo>
                  <a:pt x="692764" y="4538428"/>
                  <a:pt x="700275" y="4538428"/>
                  <a:pt x="704031" y="4538428"/>
                </a:cubicBezTo>
                <a:cubicBezTo>
                  <a:pt x="726566" y="4538428"/>
                  <a:pt x="749101" y="4538428"/>
                  <a:pt x="771637" y="4538428"/>
                </a:cubicBezTo>
                <a:cubicBezTo>
                  <a:pt x="775392" y="4538428"/>
                  <a:pt x="779148" y="4538428"/>
                  <a:pt x="782904" y="4538428"/>
                </a:cubicBezTo>
                <a:cubicBezTo>
                  <a:pt x="786660" y="4538428"/>
                  <a:pt x="786660" y="4537194"/>
                  <a:pt x="786660" y="4535960"/>
                </a:cubicBezTo>
                <a:cubicBezTo>
                  <a:pt x="786660" y="4535960"/>
                  <a:pt x="786660" y="4535960"/>
                  <a:pt x="786660" y="4534726"/>
                </a:cubicBezTo>
                <a:cubicBezTo>
                  <a:pt x="786660" y="4534726"/>
                  <a:pt x="782904" y="4534726"/>
                  <a:pt x="782904" y="4534726"/>
                </a:cubicBezTo>
                <a:cubicBezTo>
                  <a:pt x="756613" y="4535960"/>
                  <a:pt x="730322" y="4533492"/>
                  <a:pt x="704031" y="4532258"/>
                </a:cubicBezTo>
                <a:cubicBezTo>
                  <a:pt x="685252" y="4532258"/>
                  <a:pt x="670228" y="4532258"/>
                  <a:pt x="651449" y="4529790"/>
                </a:cubicBezTo>
                <a:cubicBezTo>
                  <a:pt x="647693" y="4528556"/>
                  <a:pt x="643937" y="4528556"/>
                  <a:pt x="643937" y="4528556"/>
                </a:cubicBezTo>
                <a:cubicBezTo>
                  <a:pt x="621402" y="4532258"/>
                  <a:pt x="602623" y="4529790"/>
                  <a:pt x="580088" y="4531024"/>
                </a:cubicBezTo>
                <a:cubicBezTo>
                  <a:pt x="572576" y="4531024"/>
                  <a:pt x="561309" y="4529790"/>
                  <a:pt x="550041" y="4532258"/>
                </a:cubicBezTo>
                <a:cubicBezTo>
                  <a:pt x="542529" y="4533492"/>
                  <a:pt x="535018" y="4532258"/>
                  <a:pt x="531262" y="4528556"/>
                </a:cubicBezTo>
                <a:cubicBezTo>
                  <a:pt x="523750" y="4523620"/>
                  <a:pt x="523750" y="4522386"/>
                  <a:pt x="538773" y="4521152"/>
                </a:cubicBezTo>
                <a:cubicBezTo>
                  <a:pt x="553797" y="4519918"/>
                  <a:pt x="557553" y="4516216"/>
                  <a:pt x="572576" y="4517450"/>
                </a:cubicBezTo>
                <a:cubicBezTo>
                  <a:pt x="583844" y="4518684"/>
                  <a:pt x="595111" y="4517450"/>
                  <a:pt x="606379" y="4517450"/>
                </a:cubicBezTo>
                <a:cubicBezTo>
                  <a:pt x="610135" y="4517450"/>
                  <a:pt x="613891" y="4517450"/>
                  <a:pt x="621402" y="4516216"/>
                </a:cubicBezTo>
                <a:cubicBezTo>
                  <a:pt x="606379" y="4516216"/>
                  <a:pt x="595111" y="4514982"/>
                  <a:pt x="583844" y="4514982"/>
                </a:cubicBezTo>
                <a:cubicBezTo>
                  <a:pt x="583844" y="4512514"/>
                  <a:pt x="580088" y="4510046"/>
                  <a:pt x="591355" y="4506344"/>
                </a:cubicBezTo>
                <a:cubicBezTo>
                  <a:pt x="595111" y="4503876"/>
                  <a:pt x="602623" y="4503876"/>
                  <a:pt x="613891" y="4503876"/>
                </a:cubicBezTo>
                <a:cubicBezTo>
                  <a:pt x="617646" y="4503876"/>
                  <a:pt x="621402" y="4502642"/>
                  <a:pt x="617646" y="4500174"/>
                </a:cubicBezTo>
                <a:cubicBezTo>
                  <a:pt x="613891" y="4500174"/>
                  <a:pt x="613891" y="4498940"/>
                  <a:pt x="610135" y="4498940"/>
                </a:cubicBezTo>
                <a:cubicBezTo>
                  <a:pt x="591355" y="4498940"/>
                  <a:pt x="572576" y="4496472"/>
                  <a:pt x="557553" y="4500174"/>
                </a:cubicBezTo>
                <a:cubicBezTo>
                  <a:pt x="546285" y="4502642"/>
                  <a:pt x="531262" y="4502642"/>
                  <a:pt x="523750" y="4500174"/>
                </a:cubicBezTo>
                <a:cubicBezTo>
                  <a:pt x="516238" y="4496472"/>
                  <a:pt x="504971" y="4496472"/>
                  <a:pt x="489947" y="4496472"/>
                </a:cubicBezTo>
                <a:cubicBezTo>
                  <a:pt x="478680" y="4496472"/>
                  <a:pt x="467412" y="4496472"/>
                  <a:pt x="467412" y="4490302"/>
                </a:cubicBezTo>
                <a:cubicBezTo>
                  <a:pt x="467412" y="4487834"/>
                  <a:pt x="456145" y="4487834"/>
                  <a:pt x="448633" y="4486600"/>
                </a:cubicBezTo>
                <a:cubicBezTo>
                  <a:pt x="441121" y="4486600"/>
                  <a:pt x="433609" y="4486600"/>
                  <a:pt x="429854" y="4486600"/>
                </a:cubicBezTo>
                <a:cubicBezTo>
                  <a:pt x="414830" y="4486600"/>
                  <a:pt x="411074" y="4484132"/>
                  <a:pt x="422342" y="4480430"/>
                </a:cubicBezTo>
                <a:cubicBezTo>
                  <a:pt x="426098" y="4477962"/>
                  <a:pt x="429854" y="4474260"/>
                  <a:pt x="441121" y="4475494"/>
                </a:cubicBezTo>
                <a:cubicBezTo>
                  <a:pt x="456145" y="4476728"/>
                  <a:pt x="471168" y="4476728"/>
                  <a:pt x="486191" y="4475494"/>
                </a:cubicBezTo>
                <a:cubicBezTo>
                  <a:pt x="504971" y="4474260"/>
                  <a:pt x="519994" y="4475494"/>
                  <a:pt x="535018" y="4475494"/>
                </a:cubicBezTo>
                <a:cubicBezTo>
                  <a:pt x="550041" y="4475494"/>
                  <a:pt x="561309" y="4473026"/>
                  <a:pt x="576332" y="4473026"/>
                </a:cubicBezTo>
                <a:cubicBezTo>
                  <a:pt x="587600" y="4473026"/>
                  <a:pt x="591355" y="4469324"/>
                  <a:pt x="591355" y="4463154"/>
                </a:cubicBezTo>
                <a:cubicBezTo>
                  <a:pt x="587600" y="4460685"/>
                  <a:pt x="602623" y="4455749"/>
                  <a:pt x="610135" y="4456983"/>
                </a:cubicBezTo>
                <a:cubicBezTo>
                  <a:pt x="625158" y="4456983"/>
                  <a:pt x="636426" y="4454515"/>
                  <a:pt x="651449" y="4458217"/>
                </a:cubicBezTo>
                <a:cubicBezTo>
                  <a:pt x="658961" y="4459451"/>
                  <a:pt x="670228" y="4458217"/>
                  <a:pt x="670228" y="4455749"/>
                </a:cubicBezTo>
                <a:cubicBezTo>
                  <a:pt x="670228" y="4450813"/>
                  <a:pt x="677740" y="4452047"/>
                  <a:pt x="685252" y="4453281"/>
                </a:cubicBezTo>
                <a:cubicBezTo>
                  <a:pt x="707787" y="4454515"/>
                  <a:pt x="707787" y="4454515"/>
                  <a:pt x="730322" y="4453281"/>
                </a:cubicBezTo>
                <a:cubicBezTo>
                  <a:pt x="745346" y="4452047"/>
                  <a:pt x="760369" y="4450813"/>
                  <a:pt x="775392" y="4450813"/>
                </a:cubicBezTo>
                <a:cubicBezTo>
                  <a:pt x="794172" y="4449579"/>
                  <a:pt x="816707" y="4448345"/>
                  <a:pt x="835486" y="4448345"/>
                </a:cubicBezTo>
                <a:cubicBezTo>
                  <a:pt x="839242" y="4448345"/>
                  <a:pt x="839242" y="4448345"/>
                  <a:pt x="842998" y="4448345"/>
                </a:cubicBezTo>
                <a:cubicBezTo>
                  <a:pt x="846754" y="4448345"/>
                  <a:pt x="842998" y="4444643"/>
                  <a:pt x="850510" y="4444643"/>
                </a:cubicBezTo>
                <a:cubicBezTo>
                  <a:pt x="858021" y="4445877"/>
                  <a:pt x="861777" y="4447111"/>
                  <a:pt x="865533" y="4447111"/>
                </a:cubicBezTo>
                <a:cubicBezTo>
                  <a:pt x="876801" y="4447111"/>
                  <a:pt x="884312" y="4444643"/>
                  <a:pt x="891824" y="4444643"/>
                </a:cubicBezTo>
                <a:cubicBezTo>
                  <a:pt x="903092" y="4444643"/>
                  <a:pt x="910603" y="4445877"/>
                  <a:pt x="918115" y="4444643"/>
                </a:cubicBezTo>
                <a:cubicBezTo>
                  <a:pt x="925627" y="4443409"/>
                  <a:pt x="929383" y="4443409"/>
                  <a:pt x="936894" y="4443409"/>
                </a:cubicBezTo>
                <a:lnTo>
                  <a:pt x="937384" y="4443382"/>
                </a:lnTo>
                <a:lnTo>
                  <a:pt x="939354" y="4440615"/>
                </a:lnTo>
                <a:cubicBezTo>
                  <a:pt x="946864" y="4433022"/>
                  <a:pt x="961883" y="4429225"/>
                  <a:pt x="969392" y="4414039"/>
                </a:cubicBezTo>
                <a:lnTo>
                  <a:pt x="962015" y="4412998"/>
                </a:lnTo>
                <a:lnTo>
                  <a:pt x="916615" y="4411985"/>
                </a:lnTo>
                <a:cubicBezTo>
                  <a:pt x="871558" y="4404392"/>
                  <a:pt x="826502" y="4408189"/>
                  <a:pt x="781445" y="4404392"/>
                </a:cubicBezTo>
                <a:cubicBezTo>
                  <a:pt x="773935" y="4404392"/>
                  <a:pt x="770181" y="4408189"/>
                  <a:pt x="766426" y="4400596"/>
                </a:cubicBezTo>
                <a:cubicBezTo>
                  <a:pt x="766426" y="4393003"/>
                  <a:pt x="773935" y="4385410"/>
                  <a:pt x="777690" y="4385410"/>
                </a:cubicBezTo>
                <a:cubicBezTo>
                  <a:pt x="788954" y="4385410"/>
                  <a:pt x="800218" y="4381614"/>
                  <a:pt x="811483" y="4389206"/>
                </a:cubicBezTo>
                <a:cubicBezTo>
                  <a:pt x="830256" y="4396799"/>
                  <a:pt x="852785" y="4389206"/>
                  <a:pt x="871558" y="4393003"/>
                </a:cubicBezTo>
                <a:cubicBezTo>
                  <a:pt x="882822" y="4381614"/>
                  <a:pt x="894087" y="4385410"/>
                  <a:pt x="901596" y="4385410"/>
                </a:cubicBezTo>
                <a:cubicBezTo>
                  <a:pt x="916615" y="4385410"/>
                  <a:pt x="927879" y="4385410"/>
                  <a:pt x="931634" y="4370224"/>
                </a:cubicBezTo>
                <a:cubicBezTo>
                  <a:pt x="931634" y="4362631"/>
                  <a:pt x="939143" y="4358835"/>
                  <a:pt x="942898" y="4355038"/>
                </a:cubicBezTo>
                <a:cubicBezTo>
                  <a:pt x="939143" y="4347445"/>
                  <a:pt x="927879" y="4355038"/>
                  <a:pt x="924124" y="4351242"/>
                </a:cubicBezTo>
                <a:cubicBezTo>
                  <a:pt x="886577" y="4351242"/>
                  <a:pt x="852785" y="4351242"/>
                  <a:pt x="818992" y="4351242"/>
                </a:cubicBezTo>
                <a:cubicBezTo>
                  <a:pt x="796464" y="4351242"/>
                  <a:pt x="777690" y="4355038"/>
                  <a:pt x="755162" y="4347445"/>
                </a:cubicBezTo>
                <a:cubicBezTo>
                  <a:pt x="740143" y="4339852"/>
                  <a:pt x="725124" y="4336056"/>
                  <a:pt x="706350" y="4339852"/>
                </a:cubicBezTo>
                <a:cubicBezTo>
                  <a:pt x="698841" y="4339852"/>
                  <a:pt x="695086" y="4336056"/>
                  <a:pt x="691331" y="4332260"/>
                </a:cubicBezTo>
                <a:cubicBezTo>
                  <a:pt x="687577" y="4328463"/>
                  <a:pt x="687577" y="4324667"/>
                  <a:pt x="691331" y="4320870"/>
                </a:cubicBezTo>
                <a:cubicBezTo>
                  <a:pt x="698841" y="4313277"/>
                  <a:pt x="702596" y="4305684"/>
                  <a:pt x="717615" y="4305684"/>
                </a:cubicBezTo>
                <a:cubicBezTo>
                  <a:pt x="728879" y="4309481"/>
                  <a:pt x="740143" y="4305684"/>
                  <a:pt x="758917" y="4305684"/>
                </a:cubicBezTo>
                <a:cubicBezTo>
                  <a:pt x="743898" y="4298091"/>
                  <a:pt x="736388" y="4301888"/>
                  <a:pt x="725124" y="4301888"/>
                </a:cubicBezTo>
                <a:cubicBezTo>
                  <a:pt x="698841" y="4298091"/>
                  <a:pt x="672558" y="4298091"/>
                  <a:pt x="646275" y="4301888"/>
                </a:cubicBezTo>
                <a:cubicBezTo>
                  <a:pt x="638765" y="4301888"/>
                  <a:pt x="635011" y="4294295"/>
                  <a:pt x="635011" y="4290498"/>
                </a:cubicBezTo>
                <a:cubicBezTo>
                  <a:pt x="635011" y="4282905"/>
                  <a:pt x="638765" y="4279109"/>
                  <a:pt x="646275" y="4279109"/>
                </a:cubicBezTo>
                <a:cubicBezTo>
                  <a:pt x="657539" y="4279109"/>
                  <a:pt x="672558" y="4282905"/>
                  <a:pt x="680067" y="4279109"/>
                </a:cubicBezTo>
                <a:cubicBezTo>
                  <a:pt x="691331" y="4271516"/>
                  <a:pt x="702596" y="4279109"/>
                  <a:pt x="713860" y="4267720"/>
                </a:cubicBezTo>
                <a:cubicBezTo>
                  <a:pt x="717615" y="4263923"/>
                  <a:pt x="732633" y="4267720"/>
                  <a:pt x="740143" y="4267720"/>
                </a:cubicBezTo>
                <a:cubicBezTo>
                  <a:pt x="736388" y="4256330"/>
                  <a:pt x="728879" y="4260127"/>
                  <a:pt x="725124" y="4260127"/>
                </a:cubicBezTo>
                <a:cubicBezTo>
                  <a:pt x="691331" y="4260127"/>
                  <a:pt x="661294" y="4260127"/>
                  <a:pt x="631256" y="4260127"/>
                </a:cubicBezTo>
                <a:cubicBezTo>
                  <a:pt x="623746" y="4260127"/>
                  <a:pt x="616237" y="4263923"/>
                  <a:pt x="616237" y="4256330"/>
                </a:cubicBezTo>
                <a:cubicBezTo>
                  <a:pt x="616237" y="4244941"/>
                  <a:pt x="623746" y="4244941"/>
                  <a:pt x="627501" y="4248737"/>
                </a:cubicBezTo>
                <a:cubicBezTo>
                  <a:pt x="650030" y="4248737"/>
                  <a:pt x="668803" y="4237348"/>
                  <a:pt x="687577" y="4233551"/>
                </a:cubicBezTo>
                <a:cubicBezTo>
                  <a:pt x="668803" y="4233551"/>
                  <a:pt x="650030" y="4233551"/>
                  <a:pt x="631256" y="4233551"/>
                </a:cubicBezTo>
                <a:cubicBezTo>
                  <a:pt x="627501" y="4233551"/>
                  <a:pt x="623746" y="4233551"/>
                  <a:pt x="623746" y="4225959"/>
                </a:cubicBezTo>
                <a:cubicBezTo>
                  <a:pt x="623746" y="4222162"/>
                  <a:pt x="623746" y="4214569"/>
                  <a:pt x="627501" y="4214569"/>
                </a:cubicBezTo>
                <a:cubicBezTo>
                  <a:pt x="635011" y="4218366"/>
                  <a:pt x="638765" y="4203180"/>
                  <a:pt x="646275" y="4206976"/>
                </a:cubicBezTo>
                <a:cubicBezTo>
                  <a:pt x="650030" y="4210773"/>
                  <a:pt x="657539" y="4206976"/>
                  <a:pt x="661294" y="4206976"/>
                </a:cubicBezTo>
                <a:cubicBezTo>
                  <a:pt x="695086" y="4210773"/>
                  <a:pt x="728879" y="4203180"/>
                  <a:pt x="758917" y="4199383"/>
                </a:cubicBezTo>
                <a:cubicBezTo>
                  <a:pt x="755162" y="4191790"/>
                  <a:pt x="747652" y="4191790"/>
                  <a:pt x="743898" y="4195587"/>
                </a:cubicBezTo>
                <a:cubicBezTo>
                  <a:pt x="728879" y="4199383"/>
                  <a:pt x="713860" y="4184197"/>
                  <a:pt x="695086" y="4191790"/>
                </a:cubicBezTo>
                <a:cubicBezTo>
                  <a:pt x="680067" y="4199383"/>
                  <a:pt x="661294" y="4195587"/>
                  <a:pt x="646275" y="4195587"/>
                </a:cubicBezTo>
                <a:cubicBezTo>
                  <a:pt x="638765" y="4195587"/>
                  <a:pt x="635011" y="4195587"/>
                  <a:pt x="627501" y="4195587"/>
                </a:cubicBezTo>
                <a:cubicBezTo>
                  <a:pt x="623746" y="4191790"/>
                  <a:pt x="623746" y="4187994"/>
                  <a:pt x="623746" y="4184197"/>
                </a:cubicBezTo>
                <a:cubicBezTo>
                  <a:pt x="627501" y="4180401"/>
                  <a:pt x="631256" y="4172808"/>
                  <a:pt x="638765" y="4172808"/>
                </a:cubicBezTo>
                <a:cubicBezTo>
                  <a:pt x="650030" y="4176605"/>
                  <a:pt x="661294" y="4176605"/>
                  <a:pt x="672558" y="4176605"/>
                </a:cubicBezTo>
                <a:cubicBezTo>
                  <a:pt x="687577" y="4176605"/>
                  <a:pt x="702596" y="4176605"/>
                  <a:pt x="717615" y="4176605"/>
                </a:cubicBezTo>
                <a:cubicBezTo>
                  <a:pt x="728879" y="4161419"/>
                  <a:pt x="747652" y="4176605"/>
                  <a:pt x="758917" y="4161419"/>
                </a:cubicBezTo>
                <a:cubicBezTo>
                  <a:pt x="773935" y="4165215"/>
                  <a:pt x="785200" y="4153826"/>
                  <a:pt x="800218" y="4153826"/>
                </a:cubicBezTo>
                <a:lnTo>
                  <a:pt x="809465" y="4150086"/>
                </a:lnTo>
                <a:lnTo>
                  <a:pt x="800845" y="4140133"/>
                </a:lnTo>
                <a:cubicBezTo>
                  <a:pt x="798567" y="4137888"/>
                  <a:pt x="796288" y="4135643"/>
                  <a:pt x="794165" y="4134644"/>
                </a:cubicBezTo>
                <a:lnTo>
                  <a:pt x="778765" y="4127251"/>
                </a:lnTo>
                <a:lnTo>
                  <a:pt x="726257" y="4127251"/>
                </a:lnTo>
                <a:lnTo>
                  <a:pt x="719484" y="4128774"/>
                </a:lnTo>
                <a:cubicBezTo>
                  <a:pt x="702547" y="4137205"/>
                  <a:pt x="690273" y="4134941"/>
                  <a:pt x="686754" y="4122736"/>
                </a:cubicBezTo>
                <a:cubicBezTo>
                  <a:pt x="684011" y="4116756"/>
                  <a:pt x="683235" y="4110531"/>
                  <a:pt x="684428" y="4104060"/>
                </a:cubicBezTo>
                <a:cubicBezTo>
                  <a:pt x="688161" y="4085895"/>
                  <a:pt x="713126" y="4077728"/>
                  <a:pt x="734203" y="4086482"/>
                </a:cubicBezTo>
                <a:lnTo>
                  <a:pt x="769840" y="4092631"/>
                </a:lnTo>
                <a:lnTo>
                  <a:pt x="778630" y="4081693"/>
                </a:lnTo>
                <a:cubicBezTo>
                  <a:pt x="784262" y="4078846"/>
                  <a:pt x="790832" y="4077896"/>
                  <a:pt x="796464" y="4077896"/>
                </a:cubicBezTo>
                <a:cubicBezTo>
                  <a:pt x="800218" y="4074100"/>
                  <a:pt x="807728" y="4074100"/>
                  <a:pt x="815237" y="4074100"/>
                </a:cubicBezTo>
                <a:cubicBezTo>
                  <a:pt x="807728" y="4074100"/>
                  <a:pt x="815237" y="4074100"/>
                  <a:pt x="811483" y="4070304"/>
                </a:cubicBezTo>
                <a:cubicBezTo>
                  <a:pt x="758917" y="4070304"/>
                  <a:pt x="710105" y="4070304"/>
                  <a:pt x="661294" y="4070304"/>
                </a:cubicBezTo>
                <a:cubicBezTo>
                  <a:pt x="657539" y="4070304"/>
                  <a:pt x="657539" y="4066507"/>
                  <a:pt x="657539" y="4066507"/>
                </a:cubicBezTo>
                <a:cubicBezTo>
                  <a:pt x="665048" y="4055118"/>
                  <a:pt x="683822" y="4058914"/>
                  <a:pt x="695086" y="4055118"/>
                </a:cubicBezTo>
                <a:cubicBezTo>
                  <a:pt x="687577" y="4039932"/>
                  <a:pt x="672558" y="4036135"/>
                  <a:pt x="665048" y="4028542"/>
                </a:cubicBezTo>
                <a:cubicBezTo>
                  <a:pt x="653784" y="4017153"/>
                  <a:pt x="653784" y="4017153"/>
                  <a:pt x="665048" y="4001967"/>
                </a:cubicBezTo>
                <a:cubicBezTo>
                  <a:pt x="668803" y="4001967"/>
                  <a:pt x="668803" y="4001967"/>
                  <a:pt x="668803" y="4001967"/>
                </a:cubicBezTo>
                <a:cubicBezTo>
                  <a:pt x="668803" y="3998171"/>
                  <a:pt x="672558" y="3990578"/>
                  <a:pt x="668803" y="3990578"/>
                </a:cubicBezTo>
                <a:cubicBezTo>
                  <a:pt x="650030" y="3986781"/>
                  <a:pt x="661294" y="3982985"/>
                  <a:pt x="665048" y="3975392"/>
                </a:cubicBezTo>
                <a:cubicBezTo>
                  <a:pt x="672558" y="3967799"/>
                  <a:pt x="672558" y="3967799"/>
                  <a:pt x="661294" y="3964003"/>
                </a:cubicBezTo>
                <a:cubicBezTo>
                  <a:pt x="653784" y="3964003"/>
                  <a:pt x="650030" y="3964003"/>
                  <a:pt x="650030" y="3956410"/>
                </a:cubicBezTo>
                <a:cubicBezTo>
                  <a:pt x="650030" y="3948817"/>
                  <a:pt x="650030" y="3945020"/>
                  <a:pt x="661294" y="3945020"/>
                </a:cubicBezTo>
                <a:cubicBezTo>
                  <a:pt x="676313" y="3941224"/>
                  <a:pt x="691331" y="3933631"/>
                  <a:pt x="706350" y="3929834"/>
                </a:cubicBezTo>
                <a:cubicBezTo>
                  <a:pt x="717615" y="3926038"/>
                  <a:pt x="725124" y="3918445"/>
                  <a:pt x="736388" y="3910852"/>
                </a:cubicBezTo>
                <a:cubicBezTo>
                  <a:pt x="740143" y="3910852"/>
                  <a:pt x="747652" y="3910852"/>
                  <a:pt x="755162" y="3910852"/>
                </a:cubicBezTo>
                <a:cubicBezTo>
                  <a:pt x="766426" y="3910852"/>
                  <a:pt x="781445" y="3910852"/>
                  <a:pt x="792709" y="3910852"/>
                </a:cubicBezTo>
                <a:cubicBezTo>
                  <a:pt x="803973" y="3910852"/>
                  <a:pt x="818992" y="3910852"/>
                  <a:pt x="830256" y="3910852"/>
                </a:cubicBezTo>
                <a:cubicBezTo>
                  <a:pt x="830256" y="3910852"/>
                  <a:pt x="830256" y="3907056"/>
                  <a:pt x="834011" y="3907056"/>
                </a:cubicBezTo>
                <a:cubicBezTo>
                  <a:pt x="834011" y="3903259"/>
                  <a:pt x="830256" y="3899463"/>
                  <a:pt x="830256" y="3899463"/>
                </a:cubicBezTo>
                <a:lnTo>
                  <a:pt x="815982" y="3898380"/>
                </a:lnTo>
                <a:lnTo>
                  <a:pt x="767600" y="3905316"/>
                </a:lnTo>
                <a:cubicBezTo>
                  <a:pt x="750197" y="3910012"/>
                  <a:pt x="743983" y="3908258"/>
                  <a:pt x="742587" y="3897053"/>
                </a:cubicBezTo>
                <a:cubicBezTo>
                  <a:pt x="742122" y="3893317"/>
                  <a:pt x="741656" y="3889582"/>
                  <a:pt x="739378" y="3887337"/>
                </a:cubicBezTo>
                <a:cubicBezTo>
                  <a:pt x="710536" y="3864379"/>
                  <a:pt x="681849" y="3842666"/>
                  <a:pt x="627935" y="3843059"/>
                </a:cubicBezTo>
                <a:cubicBezTo>
                  <a:pt x="615971" y="3843285"/>
                  <a:pt x="617474" y="3839305"/>
                  <a:pt x="620790" y="3833834"/>
                </a:cubicBezTo>
                <a:cubicBezTo>
                  <a:pt x="622448" y="3831099"/>
                  <a:pt x="626074" y="3828119"/>
                  <a:pt x="629700" y="3825139"/>
                </a:cubicBezTo>
                <a:cubicBezTo>
                  <a:pt x="636952" y="3819178"/>
                  <a:pt x="644360" y="3814463"/>
                  <a:pt x="635557" y="3807973"/>
                </a:cubicBezTo>
                <a:cubicBezTo>
                  <a:pt x="628722" y="3801238"/>
                  <a:pt x="619502" y="3807444"/>
                  <a:pt x="609816" y="3809915"/>
                </a:cubicBezTo>
                <a:cubicBezTo>
                  <a:pt x="590600" y="3816101"/>
                  <a:pt x="569416" y="3822533"/>
                  <a:pt x="552741" y="3817024"/>
                </a:cubicBezTo>
                <a:cubicBezTo>
                  <a:pt x="531975" y="3810760"/>
                  <a:pt x="522599" y="3815721"/>
                  <a:pt x="510063" y="3827397"/>
                </a:cubicBezTo>
                <a:cubicBezTo>
                  <a:pt x="506437" y="3830377"/>
                  <a:pt x="502811" y="3833357"/>
                  <a:pt x="497062" y="3835338"/>
                </a:cubicBezTo>
                <a:cubicBezTo>
                  <a:pt x="491623" y="3839808"/>
                  <a:pt x="485873" y="3841789"/>
                  <a:pt x="477381" y="3837789"/>
                </a:cubicBezTo>
                <a:cubicBezTo>
                  <a:pt x="471011" y="3834790"/>
                  <a:pt x="470391" y="3829810"/>
                  <a:pt x="475830" y="3825339"/>
                </a:cubicBezTo>
                <a:cubicBezTo>
                  <a:pt x="481114" y="3819624"/>
                  <a:pt x="482462" y="3814399"/>
                  <a:pt x="489869" y="3809683"/>
                </a:cubicBezTo>
                <a:cubicBezTo>
                  <a:pt x="493650" y="3807948"/>
                  <a:pt x="497431" y="3806212"/>
                  <a:pt x="494998" y="3802722"/>
                </a:cubicBezTo>
                <a:cubicBezTo>
                  <a:pt x="492720" y="3800478"/>
                  <a:pt x="486970" y="3802458"/>
                  <a:pt x="483034" y="3802948"/>
                </a:cubicBezTo>
                <a:cubicBezTo>
                  <a:pt x="477130" y="3803684"/>
                  <a:pt x="473194" y="3804174"/>
                  <a:pt x="469568" y="3807154"/>
                </a:cubicBezTo>
                <a:cubicBezTo>
                  <a:pt x="465942" y="3810135"/>
                  <a:pt x="462005" y="3810625"/>
                  <a:pt x="457759" y="3808625"/>
                </a:cubicBezTo>
                <a:cubicBezTo>
                  <a:pt x="434404" y="3797627"/>
                  <a:pt x="408043" y="3794588"/>
                  <a:pt x="378676" y="3799510"/>
                </a:cubicBezTo>
                <a:cubicBezTo>
                  <a:pt x="365054" y="3802471"/>
                  <a:pt x="351278" y="3804187"/>
                  <a:pt x="337346" y="3804658"/>
                </a:cubicBezTo>
                <a:cubicBezTo>
                  <a:pt x="329473" y="3805639"/>
                  <a:pt x="317665" y="3807110"/>
                  <a:pt x="312953" y="3801375"/>
                </a:cubicBezTo>
                <a:cubicBezTo>
                  <a:pt x="310365" y="3796640"/>
                  <a:pt x="319740" y="3791679"/>
                  <a:pt x="325179" y="3787209"/>
                </a:cubicBezTo>
                <a:cubicBezTo>
                  <a:pt x="328805" y="3784228"/>
                  <a:pt x="332586" y="3782493"/>
                  <a:pt x="336213" y="3779513"/>
                </a:cubicBezTo>
                <a:cubicBezTo>
                  <a:pt x="339839" y="3776533"/>
                  <a:pt x="349369" y="3772817"/>
                  <a:pt x="344812" y="3768327"/>
                </a:cubicBezTo>
                <a:cubicBezTo>
                  <a:pt x="342224" y="3763592"/>
                  <a:pt x="332384" y="3764818"/>
                  <a:pt x="324666" y="3767043"/>
                </a:cubicBezTo>
                <a:cubicBezTo>
                  <a:pt x="306953" y="3769250"/>
                  <a:pt x="292866" y="3768476"/>
                  <a:pt x="274533" y="3765702"/>
                </a:cubicBezTo>
                <a:cubicBezTo>
                  <a:pt x="233620" y="3758154"/>
                  <a:pt x="212746" y="3767076"/>
                  <a:pt x="200103" y="3793937"/>
                </a:cubicBezTo>
                <a:cubicBezTo>
                  <a:pt x="195439" y="3804633"/>
                  <a:pt x="186219" y="3810839"/>
                  <a:pt x="170319" y="3811555"/>
                </a:cubicBezTo>
                <a:cubicBezTo>
                  <a:pt x="167373" y="3787899"/>
                  <a:pt x="164581" y="3765489"/>
                  <a:pt x="161635" y="3741834"/>
                </a:cubicBezTo>
                <a:cubicBezTo>
                  <a:pt x="189033" y="3737157"/>
                  <a:pt x="194162" y="3730196"/>
                  <a:pt x="184894" y="3719972"/>
                </a:cubicBezTo>
                <a:cubicBezTo>
                  <a:pt x="182461" y="3716482"/>
                  <a:pt x="174278" y="3714973"/>
                  <a:pt x="177749" y="3710747"/>
                </a:cubicBezTo>
                <a:cubicBezTo>
                  <a:pt x="183188" y="3706277"/>
                  <a:pt x="191216" y="3706541"/>
                  <a:pt x="197275" y="3707051"/>
                </a:cubicBezTo>
                <a:cubicBezTo>
                  <a:pt x="203180" y="3706315"/>
                  <a:pt x="207271" y="3707070"/>
                  <a:pt x="211362" y="3707825"/>
                </a:cubicBezTo>
                <a:cubicBezTo>
                  <a:pt x="223481" y="3708844"/>
                  <a:pt x="229230" y="3706864"/>
                  <a:pt x="230113" y="3697903"/>
                </a:cubicBezTo>
                <a:cubicBezTo>
                  <a:pt x="231461" y="3692678"/>
                  <a:pt x="236435" y="3684473"/>
                  <a:pt x="246740" y="3686982"/>
                </a:cubicBezTo>
                <a:cubicBezTo>
                  <a:pt x="260982" y="3689001"/>
                  <a:pt x="274759" y="3687285"/>
                  <a:pt x="288691" y="3686814"/>
                </a:cubicBezTo>
                <a:cubicBezTo>
                  <a:pt x="300655" y="3686588"/>
                  <a:pt x="314741" y="3687362"/>
                  <a:pt x="328208" y="3683156"/>
                </a:cubicBezTo>
                <a:cubicBezTo>
                  <a:pt x="339707" y="3679196"/>
                  <a:pt x="353173" y="3674990"/>
                  <a:pt x="341782" y="3663765"/>
                </a:cubicBezTo>
                <a:cubicBezTo>
                  <a:pt x="337380" y="3660520"/>
                  <a:pt x="341007" y="3657540"/>
                  <a:pt x="348724" y="3655315"/>
                </a:cubicBezTo>
                <a:cubicBezTo>
                  <a:pt x="378246" y="3651637"/>
                  <a:pt x="388706" y="3655392"/>
                  <a:pt x="393001" y="3673822"/>
                </a:cubicBezTo>
                <a:cubicBezTo>
                  <a:pt x="393776" y="3680047"/>
                  <a:pt x="396364" y="3684782"/>
                  <a:pt x="404547" y="3686291"/>
                </a:cubicBezTo>
                <a:cubicBezTo>
                  <a:pt x="418789" y="3688310"/>
                  <a:pt x="432876" y="3689084"/>
                  <a:pt x="448311" y="3684633"/>
                </a:cubicBezTo>
                <a:cubicBezTo>
                  <a:pt x="452247" y="3684143"/>
                  <a:pt x="453595" y="3678918"/>
                  <a:pt x="451317" y="3676673"/>
                </a:cubicBezTo>
                <a:cubicBezTo>
                  <a:pt x="450852" y="3672938"/>
                  <a:pt x="450231" y="3667958"/>
                  <a:pt x="453857" y="3664978"/>
                </a:cubicBezTo>
                <a:cubicBezTo>
                  <a:pt x="459296" y="3660507"/>
                  <a:pt x="466083" y="3650811"/>
                  <a:pt x="472918" y="3657546"/>
                </a:cubicBezTo>
                <a:cubicBezTo>
                  <a:pt x="490369" y="3669280"/>
                  <a:pt x="510050" y="3666829"/>
                  <a:pt x="531699" y="3664132"/>
                </a:cubicBezTo>
                <a:cubicBezTo>
                  <a:pt x="543663" y="3663906"/>
                  <a:pt x="555627" y="3663681"/>
                  <a:pt x="566242" y="3668680"/>
                </a:cubicBezTo>
                <a:cubicBezTo>
                  <a:pt x="606428" y="3686433"/>
                  <a:pt x="635794" y="3681510"/>
                  <a:pt x="659936" y="3650688"/>
                </a:cubicBezTo>
                <a:cubicBezTo>
                  <a:pt x="666878" y="3642238"/>
                  <a:pt x="676409" y="3638522"/>
                  <a:pt x="687180" y="3644766"/>
                </a:cubicBezTo>
                <a:cubicBezTo>
                  <a:pt x="712658" y="3656765"/>
                  <a:pt x="742800" y="3658068"/>
                  <a:pt x="774444" y="3655391"/>
                </a:cubicBezTo>
                <a:cubicBezTo>
                  <a:pt x="790344" y="3654675"/>
                  <a:pt x="805934" y="3651468"/>
                  <a:pt x="823802" y="3650507"/>
                </a:cubicBezTo>
                <a:lnTo>
                  <a:pt x="835030" y="3648931"/>
                </a:lnTo>
                <a:lnTo>
                  <a:pt x="826502" y="3645099"/>
                </a:lnTo>
                <a:cubicBezTo>
                  <a:pt x="830257" y="3640354"/>
                  <a:pt x="834481" y="3637506"/>
                  <a:pt x="838998" y="3635846"/>
                </a:cubicBezTo>
                <a:lnTo>
                  <a:pt x="845211" y="3634915"/>
                </a:lnTo>
                <a:lnTo>
                  <a:pt x="839170" y="3634605"/>
                </a:lnTo>
                <a:cubicBezTo>
                  <a:pt x="827903" y="3634605"/>
                  <a:pt x="812880" y="3642312"/>
                  <a:pt x="801612" y="3630752"/>
                </a:cubicBezTo>
                <a:cubicBezTo>
                  <a:pt x="794100" y="3623045"/>
                  <a:pt x="790344" y="3634605"/>
                  <a:pt x="782832" y="3634605"/>
                </a:cubicBezTo>
                <a:cubicBezTo>
                  <a:pt x="737762" y="3634605"/>
                  <a:pt x="688936" y="3634605"/>
                  <a:pt x="640110" y="3634605"/>
                </a:cubicBezTo>
                <a:cubicBezTo>
                  <a:pt x="610063" y="3623045"/>
                  <a:pt x="580016" y="3630752"/>
                  <a:pt x="549969" y="3630752"/>
                </a:cubicBezTo>
                <a:cubicBezTo>
                  <a:pt x="542457" y="3630752"/>
                  <a:pt x="534946" y="3626898"/>
                  <a:pt x="531190" y="3619192"/>
                </a:cubicBezTo>
                <a:cubicBezTo>
                  <a:pt x="542457" y="3615338"/>
                  <a:pt x="553725" y="3611485"/>
                  <a:pt x="564993" y="3611485"/>
                </a:cubicBezTo>
                <a:cubicBezTo>
                  <a:pt x="580016" y="3611485"/>
                  <a:pt x="595040" y="3611485"/>
                  <a:pt x="610063" y="3611485"/>
                </a:cubicBezTo>
                <a:cubicBezTo>
                  <a:pt x="617575" y="3611485"/>
                  <a:pt x="632598" y="3611485"/>
                  <a:pt x="628842" y="3596071"/>
                </a:cubicBezTo>
                <a:cubicBezTo>
                  <a:pt x="628842" y="3588364"/>
                  <a:pt x="636354" y="3588364"/>
                  <a:pt x="640110" y="3588364"/>
                </a:cubicBezTo>
                <a:cubicBezTo>
                  <a:pt x="662645" y="3588364"/>
                  <a:pt x="685180" y="3588364"/>
                  <a:pt x="707715" y="3588364"/>
                </a:cubicBezTo>
                <a:cubicBezTo>
                  <a:pt x="711471" y="3588364"/>
                  <a:pt x="715227" y="3588364"/>
                  <a:pt x="718983" y="3588364"/>
                </a:cubicBezTo>
                <a:cubicBezTo>
                  <a:pt x="722739" y="3588364"/>
                  <a:pt x="722739" y="3584511"/>
                  <a:pt x="722739" y="3580657"/>
                </a:cubicBezTo>
                <a:cubicBezTo>
                  <a:pt x="722739" y="3580657"/>
                  <a:pt x="722739" y="3580657"/>
                  <a:pt x="722739" y="3576804"/>
                </a:cubicBezTo>
                <a:cubicBezTo>
                  <a:pt x="722739" y="3576804"/>
                  <a:pt x="718983" y="3576804"/>
                  <a:pt x="718983" y="3576804"/>
                </a:cubicBezTo>
                <a:cubicBezTo>
                  <a:pt x="692692" y="3580657"/>
                  <a:pt x="666401" y="3572951"/>
                  <a:pt x="640110" y="3569097"/>
                </a:cubicBezTo>
                <a:cubicBezTo>
                  <a:pt x="621331" y="3569097"/>
                  <a:pt x="606307" y="3569097"/>
                  <a:pt x="587528" y="3561390"/>
                </a:cubicBezTo>
                <a:cubicBezTo>
                  <a:pt x="583772" y="3557537"/>
                  <a:pt x="580016" y="3557537"/>
                  <a:pt x="580016" y="3557537"/>
                </a:cubicBezTo>
                <a:cubicBezTo>
                  <a:pt x="557481" y="3569097"/>
                  <a:pt x="538702" y="3561390"/>
                  <a:pt x="516167" y="3565244"/>
                </a:cubicBezTo>
                <a:cubicBezTo>
                  <a:pt x="508655" y="3565244"/>
                  <a:pt x="497387" y="3561390"/>
                  <a:pt x="486120" y="3569097"/>
                </a:cubicBezTo>
                <a:cubicBezTo>
                  <a:pt x="478608" y="3572951"/>
                  <a:pt x="471096" y="3569097"/>
                  <a:pt x="467340" y="3557537"/>
                </a:cubicBezTo>
                <a:cubicBezTo>
                  <a:pt x="459829" y="3542123"/>
                  <a:pt x="459829" y="3538270"/>
                  <a:pt x="474852" y="3534416"/>
                </a:cubicBezTo>
                <a:cubicBezTo>
                  <a:pt x="489875" y="3530563"/>
                  <a:pt x="493632" y="3519003"/>
                  <a:pt x="508655" y="3522856"/>
                </a:cubicBezTo>
                <a:cubicBezTo>
                  <a:pt x="519923" y="3526710"/>
                  <a:pt x="531190" y="3522856"/>
                  <a:pt x="542457" y="3522856"/>
                </a:cubicBezTo>
                <a:cubicBezTo>
                  <a:pt x="546213" y="3522856"/>
                  <a:pt x="549969" y="3522856"/>
                  <a:pt x="557481" y="3519003"/>
                </a:cubicBezTo>
                <a:cubicBezTo>
                  <a:pt x="542457" y="3519003"/>
                  <a:pt x="531190" y="3515149"/>
                  <a:pt x="519923" y="3515149"/>
                </a:cubicBezTo>
                <a:cubicBezTo>
                  <a:pt x="519923" y="3507442"/>
                  <a:pt x="516167" y="3499736"/>
                  <a:pt x="527434" y="3488175"/>
                </a:cubicBezTo>
                <a:cubicBezTo>
                  <a:pt x="531190" y="3480469"/>
                  <a:pt x="538702" y="3480469"/>
                  <a:pt x="549969" y="3480469"/>
                </a:cubicBezTo>
                <a:cubicBezTo>
                  <a:pt x="553725" y="3480469"/>
                  <a:pt x="557481" y="3476615"/>
                  <a:pt x="553725" y="3468908"/>
                </a:cubicBezTo>
                <a:cubicBezTo>
                  <a:pt x="549969" y="3468908"/>
                  <a:pt x="549969" y="3465055"/>
                  <a:pt x="546213" y="3465055"/>
                </a:cubicBezTo>
                <a:cubicBezTo>
                  <a:pt x="527434" y="3465055"/>
                  <a:pt x="508655" y="3457348"/>
                  <a:pt x="493632" y="3468908"/>
                </a:cubicBezTo>
                <a:cubicBezTo>
                  <a:pt x="482364" y="3476615"/>
                  <a:pt x="467340" y="3476615"/>
                  <a:pt x="459829" y="3468908"/>
                </a:cubicBezTo>
                <a:cubicBezTo>
                  <a:pt x="452317" y="3457348"/>
                  <a:pt x="441049" y="3457348"/>
                  <a:pt x="426026" y="3457348"/>
                </a:cubicBezTo>
                <a:cubicBezTo>
                  <a:pt x="414759" y="3457348"/>
                  <a:pt x="403491" y="3457348"/>
                  <a:pt x="403491" y="3438081"/>
                </a:cubicBezTo>
                <a:cubicBezTo>
                  <a:pt x="403491" y="3430374"/>
                  <a:pt x="392223" y="3430374"/>
                  <a:pt x="384711" y="3426520"/>
                </a:cubicBezTo>
                <a:cubicBezTo>
                  <a:pt x="377200" y="3426520"/>
                  <a:pt x="369688" y="3426520"/>
                  <a:pt x="365932" y="3426520"/>
                </a:cubicBezTo>
                <a:cubicBezTo>
                  <a:pt x="350909" y="3426520"/>
                  <a:pt x="347153" y="3418815"/>
                  <a:pt x="358421" y="3407253"/>
                </a:cubicBezTo>
                <a:cubicBezTo>
                  <a:pt x="362176" y="3399548"/>
                  <a:pt x="365932" y="3387986"/>
                  <a:pt x="377200" y="3391841"/>
                </a:cubicBezTo>
                <a:cubicBezTo>
                  <a:pt x="392223" y="3395695"/>
                  <a:pt x="407247" y="3395695"/>
                  <a:pt x="422270" y="3391841"/>
                </a:cubicBezTo>
                <a:cubicBezTo>
                  <a:pt x="441049" y="3387986"/>
                  <a:pt x="456073" y="3391841"/>
                  <a:pt x="471096" y="3391841"/>
                </a:cubicBezTo>
                <a:cubicBezTo>
                  <a:pt x="486120" y="3391841"/>
                  <a:pt x="497387" y="3384133"/>
                  <a:pt x="512411" y="3384133"/>
                </a:cubicBezTo>
                <a:cubicBezTo>
                  <a:pt x="523678" y="3384133"/>
                  <a:pt x="527434" y="3372573"/>
                  <a:pt x="527434" y="3353306"/>
                </a:cubicBezTo>
                <a:cubicBezTo>
                  <a:pt x="523678" y="3345600"/>
                  <a:pt x="538702" y="3330186"/>
                  <a:pt x="546213" y="3334038"/>
                </a:cubicBezTo>
                <a:cubicBezTo>
                  <a:pt x="561237" y="3334038"/>
                  <a:pt x="572505" y="3326333"/>
                  <a:pt x="587528" y="3337893"/>
                </a:cubicBezTo>
                <a:cubicBezTo>
                  <a:pt x="595040" y="3341746"/>
                  <a:pt x="606307" y="3337893"/>
                  <a:pt x="606307" y="3330186"/>
                </a:cubicBezTo>
                <a:cubicBezTo>
                  <a:pt x="606307" y="3314771"/>
                  <a:pt x="613819" y="3318626"/>
                  <a:pt x="621331" y="3322479"/>
                </a:cubicBezTo>
                <a:cubicBezTo>
                  <a:pt x="643866" y="3326333"/>
                  <a:pt x="643866" y="3326333"/>
                  <a:pt x="666401" y="3322479"/>
                </a:cubicBezTo>
                <a:cubicBezTo>
                  <a:pt x="681424" y="3318626"/>
                  <a:pt x="696448" y="3314771"/>
                  <a:pt x="711471" y="3314771"/>
                </a:cubicBezTo>
                <a:cubicBezTo>
                  <a:pt x="730251" y="3310918"/>
                  <a:pt x="752786" y="3307066"/>
                  <a:pt x="771565" y="3307066"/>
                </a:cubicBezTo>
                <a:cubicBezTo>
                  <a:pt x="775321" y="3307066"/>
                  <a:pt x="775321" y="3307066"/>
                  <a:pt x="779077" y="3307066"/>
                </a:cubicBezTo>
                <a:cubicBezTo>
                  <a:pt x="782832" y="3307066"/>
                  <a:pt x="779077" y="3295505"/>
                  <a:pt x="786588" y="3295505"/>
                </a:cubicBezTo>
                <a:cubicBezTo>
                  <a:pt x="794100" y="3299358"/>
                  <a:pt x="797856" y="3303212"/>
                  <a:pt x="801612" y="3303212"/>
                </a:cubicBezTo>
                <a:cubicBezTo>
                  <a:pt x="812880" y="3303212"/>
                  <a:pt x="820391" y="3295505"/>
                  <a:pt x="827903" y="3295505"/>
                </a:cubicBezTo>
                <a:cubicBezTo>
                  <a:pt x="839170" y="3295505"/>
                  <a:pt x="846682" y="3299358"/>
                  <a:pt x="854194" y="3295505"/>
                </a:cubicBezTo>
                <a:cubicBezTo>
                  <a:pt x="861705" y="3291652"/>
                  <a:pt x="865461" y="3291652"/>
                  <a:pt x="872973" y="3291652"/>
                </a:cubicBezTo>
                <a:cubicBezTo>
                  <a:pt x="887996" y="3291652"/>
                  <a:pt x="903020" y="3283945"/>
                  <a:pt x="918043" y="3283945"/>
                </a:cubicBezTo>
                <a:cubicBezTo>
                  <a:pt x="921799" y="3276238"/>
                  <a:pt x="933067" y="3280091"/>
                  <a:pt x="940578" y="3280091"/>
                </a:cubicBezTo>
                <a:cubicBezTo>
                  <a:pt x="944334" y="3280091"/>
                  <a:pt x="948090" y="3280091"/>
                  <a:pt x="948090" y="3280091"/>
                </a:cubicBezTo>
                <a:cubicBezTo>
                  <a:pt x="974381" y="3280091"/>
                  <a:pt x="1000672" y="3280091"/>
                  <a:pt x="1026964" y="3276238"/>
                </a:cubicBezTo>
                <a:cubicBezTo>
                  <a:pt x="1053255" y="3272385"/>
                  <a:pt x="1075789" y="3272385"/>
                  <a:pt x="1102080" y="3272385"/>
                </a:cubicBezTo>
                <a:cubicBezTo>
                  <a:pt x="1128372" y="3272385"/>
                  <a:pt x="1154662" y="3276238"/>
                  <a:pt x="1177198" y="3272385"/>
                </a:cubicBezTo>
                <a:lnTo>
                  <a:pt x="1193843" y="3270951"/>
                </a:lnTo>
                <a:lnTo>
                  <a:pt x="1190428" y="3270343"/>
                </a:lnTo>
                <a:cubicBezTo>
                  <a:pt x="1187142" y="3270705"/>
                  <a:pt x="1183386" y="3271429"/>
                  <a:pt x="1181508" y="3271429"/>
                </a:cubicBezTo>
                <a:cubicBezTo>
                  <a:pt x="1181508" y="3268531"/>
                  <a:pt x="1177752" y="3265634"/>
                  <a:pt x="1177752" y="3265634"/>
                </a:cubicBezTo>
                <a:cubicBezTo>
                  <a:pt x="1162728" y="3265634"/>
                  <a:pt x="1147705" y="3265634"/>
                  <a:pt x="1128926" y="3265634"/>
                </a:cubicBezTo>
                <a:cubicBezTo>
                  <a:pt x="1128926" y="3265634"/>
                  <a:pt x="1128926" y="3268531"/>
                  <a:pt x="1128926" y="3271429"/>
                </a:cubicBezTo>
                <a:cubicBezTo>
                  <a:pt x="1098878" y="3271429"/>
                  <a:pt x="1065076" y="3271429"/>
                  <a:pt x="1035029" y="3271429"/>
                </a:cubicBezTo>
                <a:cubicBezTo>
                  <a:pt x="1027518" y="3265634"/>
                  <a:pt x="1020006" y="3265634"/>
                  <a:pt x="1012494" y="3271429"/>
                </a:cubicBezTo>
                <a:cubicBezTo>
                  <a:pt x="982447" y="3271429"/>
                  <a:pt x="956156" y="3262735"/>
                  <a:pt x="926109" y="3265634"/>
                </a:cubicBezTo>
                <a:cubicBezTo>
                  <a:pt x="926109" y="3262735"/>
                  <a:pt x="926109" y="3259838"/>
                  <a:pt x="926109" y="3256940"/>
                </a:cubicBezTo>
                <a:cubicBezTo>
                  <a:pt x="926109" y="3254042"/>
                  <a:pt x="926109" y="3254042"/>
                  <a:pt x="922354" y="3254042"/>
                </a:cubicBezTo>
                <a:cubicBezTo>
                  <a:pt x="918598" y="3251144"/>
                  <a:pt x="914842" y="3254042"/>
                  <a:pt x="914842" y="3256940"/>
                </a:cubicBezTo>
                <a:cubicBezTo>
                  <a:pt x="892306" y="3256940"/>
                  <a:pt x="866016" y="3256940"/>
                  <a:pt x="843480" y="3256940"/>
                </a:cubicBezTo>
                <a:cubicBezTo>
                  <a:pt x="839724" y="3259838"/>
                  <a:pt x="828457" y="3254042"/>
                  <a:pt x="828457" y="3262735"/>
                </a:cubicBezTo>
                <a:cubicBezTo>
                  <a:pt x="817190" y="3262735"/>
                  <a:pt x="809678" y="3262735"/>
                  <a:pt x="802166" y="3262735"/>
                </a:cubicBezTo>
                <a:cubicBezTo>
                  <a:pt x="790898" y="3262735"/>
                  <a:pt x="779630" y="3259838"/>
                  <a:pt x="775875" y="3251144"/>
                </a:cubicBezTo>
                <a:cubicBezTo>
                  <a:pt x="772119" y="3248246"/>
                  <a:pt x="768363" y="3248246"/>
                  <a:pt x="764608" y="3248246"/>
                </a:cubicBezTo>
                <a:cubicBezTo>
                  <a:pt x="760852" y="3248246"/>
                  <a:pt x="757096" y="3248246"/>
                  <a:pt x="749584" y="3248246"/>
                </a:cubicBezTo>
                <a:cubicBezTo>
                  <a:pt x="745828" y="3248246"/>
                  <a:pt x="745828" y="3245349"/>
                  <a:pt x="745828" y="3245349"/>
                </a:cubicBezTo>
                <a:cubicBezTo>
                  <a:pt x="745828" y="3242452"/>
                  <a:pt x="745828" y="3239552"/>
                  <a:pt x="749584" y="3239552"/>
                </a:cubicBezTo>
                <a:cubicBezTo>
                  <a:pt x="764608" y="3242452"/>
                  <a:pt x="779630" y="3233757"/>
                  <a:pt x="794654" y="3233757"/>
                </a:cubicBezTo>
                <a:cubicBezTo>
                  <a:pt x="802166" y="3236655"/>
                  <a:pt x="805922" y="3233757"/>
                  <a:pt x="805922" y="3227961"/>
                </a:cubicBezTo>
                <a:cubicBezTo>
                  <a:pt x="817190" y="3225063"/>
                  <a:pt x="824701" y="3216370"/>
                  <a:pt x="839724" y="3216370"/>
                </a:cubicBezTo>
                <a:cubicBezTo>
                  <a:pt x="839724" y="3222166"/>
                  <a:pt x="843480" y="3222166"/>
                  <a:pt x="847236" y="3219268"/>
                </a:cubicBezTo>
                <a:cubicBezTo>
                  <a:pt x="850992" y="3219268"/>
                  <a:pt x="854748" y="3216370"/>
                  <a:pt x="854748" y="3213472"/>
                </a:cubicBezTo>
                <a:cubicBezTo>
                  <a:pt x="858504" y="3201881"/>
                  <a:pt x="873527" y="3196084"/>
                  <a:pt x="888550" y="3198983"/>
                </a:cubicBezTo>
                <a:cubicBezTo>
                  <a:pt x="896062" y="3204779"/>
                  <a:pt x="907330" y="3201881"/>
                  <a:pt x="914842" y="3207677"/>
                </a:cubicBezTo>
                <a:cubicBezTo>
                  <a:pt x="914842" y="3207677"/>
                  <a:pt x="918598" y="3207677"/>
                  <a:pt x="918598" y="3204779"/>
                </a:cubicBezTo>
                <a:cubicBezTo>
                  <a:pt x="929865" y="3204779"/>
                  <a:pt x="937377" y="3201881"/>
                  <a:pt x="944888" y="3204779"/>
                </a:cubicBezTo>
                <a:cubicBezTo>
                  <a:pt x="963668" y="3204779"/>
                  <a:pt x="982447" y="3198983"/>
                  <a:pt x="997470" y="3213472"/>
                </a:cubicBezTo>
                <a:cubicBezTo>
                  <a:pt x="1001226" y="3210575"/>
                  <a:pt x="1001226" y="3207677"/>
                  <a:pt x="1001226" y="3207677"/>
                </a:cubicBezTo>
                <a:lnTo>
                  <a:pt x="1001750" y="3200410"/>
                </a:lnTo>
                <a:lnTo>
                  <a:pt x="979098" y="3200410"/>
                </a:lnTo>
                <a:cubicBezTo>
                  <a:pt x="964075" y="3200410"/>
                  <a:pt x="949052" y="3203306"/>
                  <a:pt x="930272" y="3200410"/>
                </a:cubicBezTo>
                <a:cubicBezTo>
                  <a:pt x="922760" y="3200410"/>
                  <a:pt x="911493" y="3206204"/>
                  <a:pt x="907737" y="3194613"/>
                </a:cubicBezTo>
                <a:cubicBezTo>
                  <a:pt x="896470" y="3191715"/>
                  <a:pt x="885202" y="3188817"/>
                  <a:pt x="873934" y="3194613"/>
                </a:cubicBezTo>
                <a:cubicBezTo>
                  <a:pt x="870178" y="3197511"/>
                  <a:pt x="862666" y="3197511"/>
                  <a:pt x="858911" y="3194613"/>
                </a:cubicBezTo>
                <a:cubicBezTo>
                  <a:pt x="843888" y="3191715"/>
                  <a:pt x="832620" y="3191715"/>
                  <a:pt x="817596" y="3197511"/>
                </a:cubicBezTo>
                <a:cubicBezTo>
                  <a:pt x="813840" y="3197511"/>
                  <a:pt x="806329" y="3197511"/>
                  <a:pt x="802573" y="3188817"/>
                </a:cubicBezTo>
                <a:cubicBezTo>
                  <a:pt x="802573" y="3185919"/>
                  <a:pt x="791306" y="3188817"/>
                  <a:pt x="787550" y="3188817"/>
                </a:cubicBezTo>
                <a:cubicBezTo>
                  <a:pt x="787550" y="3185919"/>
                  <a:pt x="783794" y="3183022"/>
                  <a:pt x="783794" y="3183022"/>
                </a:cubicBezTo>
                <a:cubicBezTo>
                  <a:pt x="768770" y="3183022"/>
                  <a:pt x="753747" y="3183022"/>
                  <a:pt x="734968" y="3183022"/>
                </a:cubicBezTo>
                <a:cubicBezTo>
                  <a:pt x="734968" y="3183022"/>
                  <a:pt x="734968" y="3185919"/>
                  <a:pt x="734968" y="3188817"/>
                </a:cubicBezTo>
                <a:cubicBezTo>
                  <a:pt x="704920" y="3188817"/>
                  <a:pt x="671118" y="3188817"/>
                  <a:pt x="641071" y="3188817"/>
                </a:cubicBezTo>
                <a:cubicBezTo>
                  <a:pt x="633560" y="3183022"/>
                  <a:pt x="626048" y="3183022"/>
                  <a:pt x="618536" y="3188817"/>
                </a:cubicBezTo>
                <a:cubicBezTo>
                  <a:pt x="588489" y="3188817"/>
                  <a:pt x="562198" y="3180124"/>
                  <a:pt x="532151" y="3183022"/>
                </a:cubicBezTo>
                <a:cubicBezTo>
                  <a:pt x="532151" y="3180124"/>
                  <a:pt x="532151" y="3177226"/>
                  <a:pt x="532151" y="3174328"/>
                </a:cubicBezTo>
                <a:cubicBezTo>
                  <a:pt x="532151" y="3171431"/>
                  <a:pt x="532151" y="3171431"/>
                  <a:pt x="528396" y="3171431"/>
                </a:cubicBezTo>
                <a:cubicBezTo>
                  <a:pt x="524640" y="3168532"/>
                  <a:pt x="520884" y="3171431"/>
                  <a:pt x="520884" y="3174328"/>
                </a:cubicBezTo>
                <a:cubicBezTo>
                  <a:pt x="498348" y="3174328"/>
                  <a:pt x="472058" y="3174328"/>
                  <a:pt x="449522" y="3174328"/>
                </a:cubicBezTo>
                <a:cubicBezTo>
                  <a:pt x="445766" y="3177226"/>
                  <a:pt x="434499" y="3171431"/>
                  <a:pt x="434499" y="3180124"/>
                </a:cubicBezTo>
                <a:cubicBezTo>
                  <a:pt x="423232" y="3180124"/>
                  <a:pt x="415720" y="3180124"/>
                  <a:pt x="408208" y="3180124"/>
                </a:cubicBezTo>
                <a:cubicBezTo>
                  <a:pt x="396940" y="3180124"/>
                  <a:pt x="385672" y="3177226"/>
                  <a:pt x="381917" y="3168532"/>
                </a:cubicBezTo>
                <a:cubicBezTo>
                  <a:pt x="378161" y="3165633"/>
                  <a:pt x="374405" y="3165633"/>
                  <a:pt x="370650" y="3165633"/>
                </a:cubicBezTo>
                <a:cubicBezTo>
                  <a:pt x="366894" y="3165633"/>
                  <a:pt x="363138" y="3165633"/>
                  <a:pt x="355626" y="3165633"/>
                </a:cubicBezTo>
                <a:cubicBezTo>
                  <a:pt x="351870" y="3165633"/>
                  <a:pt x="351870" y="3162737"/>
                  <a:pt x="351870" y="3162737"/>
                </a:cubicBezTo>
                <a:cubicBezTo>
                  <a:pt x="351870" y="3159839"/>
                  <a:pt x="351870" y="3156941"/>
                  <a:pt x="355626" y="3156941"/>
                </a:cubicBezTo>
                <a:cubicBezTo>
                  <a:pt x="370650" y="3159839"/>
                  <a:pt x="385672" y="3151145"/>
                  <a:pt x="400696" y="3151145"/>
                </a:cubicBezTo>
                <a:cubicBezTo>
                  <a:pt x="408208" y="3154042"/>
                  <a:pt x="411964" y="3151145"/>
                  <a:pt x="411964" y="3145350"/>
                </a:cubicBezTo>
                <a:cubicBezTo>
                  <a:pt x="423232" y="3142452"/>
                  <a:pt x="430743" y="3133758"/>
                  <a:pt x="445766" y="3133758"/>
                </a:cubicBezTo>
                <a:cubicBezTo>
                  <a:pt x="445766" y="3139554"/>
                  <a:pt x="449522" y="3139554"/>
                  <a:pt x="453278" y="3136656"/>
                </a:cubicBezTo>
                <a:cubicBezTo>
                  <a:pt x="457034" y="3136656"/>
                  <a:pt x="460790" y="3133758"/>
                  <a:pt x="460790" y="3130860"/>
                </a:cubicBezTo>
                <a:cubicBezTo>
                  <a:pt x="464546" y="3119269"/>
                  <a:pt x="479569" y="3113473"/>
                  <a:pt x="494592" y="3116370"/>
                </a:cubicBezTo>
                <a:cubicBezTo>
                  <a:pt x="502104" y="3122167"/>
                  <a:pt x="513372" y="3119269"/>
                  <a:pt x="520884" y="3125065"/>
                </a:cubicBezTo>
                <a:cubicBezTo>
                  <a:pt x="520884" y="3125065"/>
                  <a:pt x="524640" y="3125065"/>
                  <a:pt x="524640" y="3122167"/>
                </a:cubicBezTo>
                <a:cubicBezTo>
                  <a:pt x="535907" y="3122167"/>
                  <a:pt x="543419" y="3119269"/>
                  <a:pt x="550930" y="3122167"/>
                </a:cubicBezTo>
                <a:cubicBezTo>
                  <a:pt x="569710" y="3122167"/>
                  <a:pt x="588489" y="3116370"/>
                  <a:pt x="603512" y="3130860"/>
                </a:cubicBezTo>
                <a:cubicBezTo>
                  <a:pt x="607268" y="3127962"/>
                  <a:pt x="607268" y="3125065"/>
                  <a:pt x="607268" y="3125065"/>
                </a:cubicBezTo>
                <a:cubicBezTo>
                  <a:pt x="605390" y="3120718"/>
                  <a:pt x="606329" y="3116372"/>
                  <a:pt x="608207" y="3112024"/>
                </a:cubicBezTo>
                <a:lnTo>
                  <a:pt x="611549" y="3105395"/>
                </a:lnTo>
                <a:lnTo>
                  <a:pt x="549443" y="3100561"/>
                </a:lnTo>
                <a:cubicBezTo>
                  <a:pt x="541416" y="3100297"/>
                  <a:pt x="529607" y="3101767"/>
                  <a:pt x="528832" y="3095542"/>
                </a:cubicBezTo>
                <a:cubicBezTo>
                  <a:pt x="526088" y="3089562"/>
                  <a:pt x="535619" y="3085847"/>
                  <a:pt x="541058" y="3081377"/>
                </a:cubicBezTo>
                <a:cubicBezTo>
                  <a:pt x="546652" y="3078151"/>
                  <a:pt x="554214" y="3074680"/>
                  <a:pt x="549658" y="3070190"/>
                </a:cubicBezTo>
                <a:cubicBezTo>
                  <a:pt x="546914" y="3064211"/>
                  <a:pt x="538732" y="3062701"/>
                  <a:pt x="530704" y="3062437"/>
                </a:cubicBezTo>
                <a:cubicBezTo>
                  <a:pt x="524800" y="3063172"/>
                  <a:pt x="518896" y="3063907"/>
                  <a:pt x="512991" y="3064643"/>
                </a:cubicBezTo>
                <a:cubicBezTo>
                  <a:pt x="485283" y="3066830"/>
                  <a:pt x="468297" y="3058830"/>
                  <a:pt x="466126" y="3041400"/>
                </a:cubicBezTo>
                <a:cubicBezTo>
                  <a:pt x="465351" y="3035175"/>
                  <a:pt x="464575" y="3028950"/>
                  <a:pt x="467736" y="3022235"/>
                </a:cubicBezTo>
                <a:cubicBezTo>
                  <a:pt x="468774" y="3014520"/>
                  <a:pt x="460436" y="3011765"/>
                  <a:pt x="448938" y="3015726"/>
                </a:cubicBezTo>
                <a:cubicBezTo>
                  <a:pt x="427754" y="3022158"/>
                  <a:pt x="419154" y="3033343"/>
                  <a:pt x="423293" y="3050529"/>
                </a:cubicBezTo>
                <a:cubicBezTo>
                  <a:pt x="408275" y="3042284"/>
                  <a:pt x="397349" y="3034794"/>
                  <a:pt x="390204" y="3025570"/>
                </a:cubicBezTo>
                <a:cubicBezTo>
                  <a:pt x="383059" y="3016345"/>
                  <a:pt x="386172" y="2993200"/>
                  <a:pt x="399019" y="2984014"/>
                </a:cubicBezTo>
                <a:cubicBezTo>
                  <a:pt x="415647" y="2973092"/>
                  <a:pt x="434135" y="2977111"/>
                  <a:pt x="448532" y="2980375"/>
                </a:cubicBezTo>
                <a:cubicBezTo>
                  <a:pt x="469144" y="2985394"/>
                  <a:pt x="491413" y="2987677"/>
                  <a:pt x="515030" y="2984736"/>
                </a:cubicBezTo>
                <a:cubicBezTo>
                  <a:pt x="528807" y="2983020"/>
                  <a:pt x="544552" y="2981059"/>
                  <a:pt x="560297" y="2979098"/>
                </a:cubicBezTo>
                <a:cubicBezTo>
                  <a:pt x="625244" y="2971008"/>
                  <a:pt x="688999" y="2969389"/>
                  <a:pt x="743892" y="2992896"/>
                </a:cubicBezTo>
                <a:cubicBezTo>
                  <a:pt x="764968" y="3001649"/>
                  <a:pt x="776312" y="2996443"/>
                  <a:pt x="784292" y="2980278"/>
                </a:cubicBezTo>
                <a:cubicBezTo>
                  <a:pt x="785950" y="2977543"/>
                  <a:pt x="781548" y="2974298"/>
                  <a:pt x="787297" y="2972317"/>
                </a:cubicBezTo>
                <a:cubicBezTo>
                  <a:pt x="793202" y="2971582"/>
                  <a:pt x="797448" y="2973581"/>
                  <a:pt x="799726" y="2975827"/>
                </a:cubicBezTo>
                <a:cubicBezTo>
                  <a:pt x="802004" y="2978072"/>
                  <a:pt x="804283" y="2980316"/>
                  <a:pt x="806406" y="2981316"/>
                </a:cubicBezTo>
                <a:cubicBezTo>
                  <a:pt x="813086" y="2986806"/>
                  <a:pt x="821578" y="2990805"/>
                  <a:pt x="830644" y="2983355"/>
                </a:cubicBezTo>
                <a:cubicBezTo>
                  <a:pt x="841677" y="2975658"/>
                  <a:pt x="825777" y="2976375"/>
                  <a:pt x="821375" y="2973130"/>
                </a:cubicBezTo>
                <a:cubicBezTo>
                  <a:pt x="821220" y="2971885"/>
                  <a:pt x="819252" y="2972130"/>
                  <a:pt x="819097" y="2970885"/>
                </a:cubicBezTo>
                <a:cubicBezTo>
                  <a:pt x="814851" y="2968885"/>
                  <a:pt x="812417" y="2965395"/>
                  <a:pt x="816044" y="2962415"/>
                </a:cubicBezTo>
                <a:cubicBezTo>
                  <a:pt x="819515" y="2958190"/>
                  <a:pt x="823451" y="2957699"/>
                  <a:pt x="829665" y="2959454"/>
                </a:cubicBezTo>
                <a:cubicBezTo>
                  <a:pt x="841939" y="2961719"/>
                  <a:pt x="853333" y="2960932"/>
                  <a:pt x="863414" y="2957621"/>
                </a:cubicBezTo>
                <a:lnTo>
                  <a:pt x="886164" y="2942694"/>
                </a:lnTo>
                <a:lnTo>
                  <a:pt x="874743" y="2936279"/>
                </a:lnTo>
                <a:cubicBezTo>
                  <a:pt x="870988" y="2936279"/>
                  <a:pt x="863478" y="2936279"/>
                  <a:pt x="859724" y="2936279"/>
                </a:cubicBezTo>
                <a:cubicBezTo>
                  <a:pt x="859724" y="2932483"/>
                  <a:pt x="859724" y="2932483"/>
                  <a:pt x="859724" y="2928686"/>
                </a:cubicBezTo>
                <a:cubicBezTo>
                  <a:pt x="859724" y="2928686"/>
                  <a:pt x="859724" y="2924889"/>
                  <a:pt x="859724" y="2924889"/>
                </a:cubicBezTo>
                <a:cubicBezTo>
                  <a:pt x="866295" y="2925839"/>
                  <a:pt x="872396" y="2925364"/>
                  <a:pt x="878263" y="2924119"/>
                </a:cubicBezTo>
                <a:lnTo>
                  <a:pt x="890557" y="2920245"/>
                </a:lnTo>
                <a:lnTo>
                  <a:pt x="884413" y="2913599"/>
                </a:lnTo>
                <a:cubicBezTo>
                  <a:pt x="875939" y="2909755"/>
                  <a:pt x="865258" y="2908241"/>
                  <a:pt x="855572" y="2910712"/>
                </a:cubicBezTo>
                <a:cubicBezTo>
                  <a:pt x="816830" y="2920594"/>
                  <a:pt x="778971" y="2921517"/>
                  <a:pt x="740182" y="2914969"/>
                </a:cubicBezTo>
                <a:cubicBezTo>
                  <a:pt x="726095" y="2914195"/>
                  <a:pt x="712008" y="2913421"/>
                  <a:pt x="700974" y="2921117"/>
                </a:cubicBezTo>
                <a:cubicBezTo>
                  <a:pt x="691599" y="2926078"/>
                  <a:pt x="687508" y="2925323"/>
                  <a:pt x="684609" y="2918098"/>
                </a:cubicBezTo>
                <a:cubicBezTo>
                  <a:pt x="681401" y="2908383"/>
                  <a:pt x="670785" y="2903384"/>
                  <a:pt x="654730" y="2902855"/>
                </a:cubicBezTo>
                <a:cubicBezTo>
                  <a:pt x="638520" y="2901081"/>
                  <a:pt x="620341" y="2899552"/>
                  <a:pt x="602163" y="2898023"/>
                </a:cubicBezTo>
                <a:cubicBezTo>
                  <a:pt x="586108" y="2897495"/>
                  <a:pt x="579273" y="2890760"/>
                  <a:pt x="580001" y="2880555"/>
                </a:cubicBezTo>
                <a:cubicBezTo>
                  <a:pt x="579846" y="2879310"/>
                  <a:pt x="579536" y="2876819"/>
                  <a:pt x="581194" y="2874084"/>
                </a:cubicBezTo>
                <a:cubicBezTo>
                  <a:pt x="580418" y="2867859"/>
                  <a:pt x="573894" y="2863615"/>
                  <a:pt x="564053" y="2864840"/>
                </a:cubicBezTo>
                <a:cubicBezTo>
                  <a:pt x="556026" y="2864576"/>
                  <a:pt x="556801" y="2870801"/>
                  <a:pt x="557421" y="2875781"/>
                </a:cubicBezTo>
                <a:cubicBezTo>
                  <a:pt x="556073" y="2881006"/>
                  <a:pt x="556694" y="2885986"/>
                  <a:pt x="545040" y="2888702"/>
                </a:cubicBezTo>
                <a:cubicBezTo>
                  <a:pt x="527327" y="2890908"/>
                  <a:pt x="510032" y="2880419"/>
                  <a:pt x="512572" y="2868724"/>
                </a:cubicBezTo>
                <a:cubicBezTo>
                  <a:pt x="512107" y="2864988"/>
                  <a:pt x="515733" y="2862009"/>
                  <a:pt x="511332" y="2858764"/>
                </a:cubicBezTo>
                <a:cubicBezTo>
                  <a:pt x="505427" y="2859499"/>
                  <a:pt x="505893" y="2863234"/>
                  <a:pt x="502111" y="2864969"/>
                </a:cubicBezTo>
                <a:cubicBezTo>
                  <a:pt x="493201" y="2873665"/>
                  <a:pt x="485329" y="2874646"/>
                  <a:pt x="476371" y="2866911"/>
                </a:cubicBezTo>
                <a:cubicBezTo>
                  <a:pt x="464825" y="2854442"/>
                  <a:pt x="447839" y="2846443"/>
                  <a:pt x="431009" y="2839689"/>
                </a:cubicBezTo>
                <a:cubicBezTo>
                  <a:pt x="411900" y="2830690"/>
                  <a:pt x="394604" y="2820201"/>
                  <a:pt x="390465" y="2803016"/>
                </a:cubicBezTo>
                <a:cubicBezTo>
                  <a:pt x="387721" y="2797036"/>
                  <a:pt x="382855" y="2790056"/>
                  <a:pt x="372704" y="2788792"/>
                </a:cubicBezTo>
                <a:cubicBezTo>
                  <a:pt x="331791" y="2781244"/>
                  <a:pt x="316261" y="2752835"/>
                  <a:pt x="277006" y="2742553"/>
                </a:cubicBezTo>
                <a:cubicBezTo>
                  <a:pt x="266545" y="2738797"/>
                  <a:pt x="267738" y="2732328"/>
                  <a:pt x="270899" y="2725613"/>
                </a:cubicBezTo>
                <a:cubicBezTo>
                  <a:pt x="276028" y="2718652"/>
                  <a:pt x="286333" y="2721161"/>
                  <a:pt x="292703" y="2724161"/>
                </a:cubicBezTo>
                <a:cubicBezTo>
                  <a:pt x="305287" y="2728915"/>
                  <a:pt x="316940" y="2726200"/>
                  <a:pt x="328129" y="2719748"/>
                </a:cubicBezTo>
                <a:cubicBezTo>
                  <a:pt x="341130" y="2711807"/>
                  <a:pt x="356565" y="2707356"/>
                  <a:pt x="374278" y="2705150"/>
                </a:cubicBezTo>
                <a:cubicBezTo>
                  <a:pt x="403955" y="2702718"/>
                  <a:pt x="421406" y="2714452"/>
                  <a:pt x="415704" y="2732863"/>
                </a:cubicBezTo>
                <a:cubicBezTo>
                  <a:pt x="414201" y="2736843"/>
                  <a:pt x="412854" y="2742068"/>
                  <a:pt x="413319" y="2745803"/>
                </a:cubicBezTo>
                <a:cubicBezTo>
                  <a:pt x="413474" y="2747048"/>
                  <a:pt x="411661" y="2748539"/>
                  <a:pt x="411661" y="2748539"/>
                </a:cubicBezTo>
                <a:cubicBezTo>
                  <a:pt x="413629" y="2748293"/>
                  <a:pt x="413629" y="2748293"/>
                  <a:pt x="415442" y="2746803"/>
                </a:cubicBezTo>
                <a:cubicBezTo>
                  <a:pt x="423314" y="2745822"/>
                  <a:pt x="429219" y="2745087"/>
                  <a:pt x="437246" y="2745351"/>
                </a:cubicBezTo>
                <a:cubicBezTo>
                  <a:pt x="475416" y="2746919"/>
                  <a:pt x="486759" y="2741713"/>
                  <a:pt x="495621" y="2716587"/>
                </a:cubicBezTo>
                <a:cubicBezTo>
                  <a:pt x="498162" y="2704892"/>
                  <a:pt x="509660" y="2700931"/>
                  <a:pt x="527684" y="2701214"/>
                </a:cubicBezTo>
                <a:cubicBezTo>
                  <a:pt x="541615" y="2700744"/>
                  <a:pt x="550108" y="2704744"/>
                  <a:pt x="559066" y="2712478"/>
                </a:cubicBezTo>
                <a:cubicBezTo>
                  <a:pt x="583817" y="2734682"/>
                  <a:pt x="619290" y="2746700"/>
                  <a:pt x="665332" y="2747286"/>
                </a:cubicBezTo>
                <a:cubicBezTo>
                  <a:pt x="703657" y="2750098"/>
                  <a:pt x="703657" y="2750098"/>
                  <a:pt x="692683" y="2726179"/>
                </a:cubicBezTo>
                <a:cubicBezTo>
                  <a:pt x="687041" y="2712974"/>
                  <a:pt x="690202" y="2706259"/>
                  <a:pt x="707294" y="2699072"/>
                </a:cubicBezTo>
                <a:cubicBezTo>
                  <a:pt x="715525" y="2717012"/>
                  <a:pt x="721894" y="2720012"/>
                  <a:pt x="751571" y="2717580"/>
                </a:cubicBezTo>
                <a:cubicBezTo>
                  <a:pt x="771252" y="2715128"/>
                  <a:pt x="792436" y="2708697"/>
                  <a:pt x="807764" y="2719431"/>
                </a:cubicBezTo>
                <a:cubicBezTo>
                  <a:pt x="807919" y="2720676"/>
                  <a:pt x="809887" y="2720431"/>
                  <a:pt x="811855" y="2720185"/>
                </a:cubicBezTo>
                <a:cubicBezTo>
                  <a:pt x="823353" y="2716225"/>
                  <a:pt x="831706" y="2711075"/>
                  <a:pt x="837178" y="2704862"/>
                </a:cubicBezTo>
                <a:lnTo>
                  <a:pt x="837582" y="2703771"/>
                </a:lnTo>
                <a:lnTo>
                  <a:pt x="824677" y="2704671"/>
                </a:lnTo>
                <a:cubicBezTo>
                  <a:pt x="813413" y="2704671"/>
                  <a:pt x="805904" y="2700874"/>
                  <a:pt x="805904" y="2693281"/>
                </a:cubicBezTo>
                <a:cubicBezTo>
                  <a:pt x="805904" y="2685688"/>
                  <a:pt x="809658" y="2678096"/>
                  <a:pt x="817168" y="2678096"/>
                </a:cubicBezTo>
                <a:lnTo>
                  <a:pt x="845555" y="2672878"/>
                </a:lnTo>
                <a:lnTo>
                  <a:pt x="845635" y="2670462"/>
                </a:lnTo>
                <a:cubicBezTo>
                  <a:pt x="847138" y="2666482"/>
                  <a:pt x="850686" y="2662880"/>
                  <a:pt x="858326" y="2660031"/>
                </a:cubicBezTo>
                <a:cubicBezTo>
                  <a:pt x="860139" y="2658542"/>
                  <a:pt x="865733" y="2655316"/>
                  <a:pt x="866198" y="2659050"/>
                </a:cubicBezTo>
                <a:cubicBezTo>
                  <a:pt x="867803" y="2663908"/>
                  <a:pt x="872088" y="2666219"/>
                  <a:pt x="877506" y="2667599"/>
                </a:cubicBezTo>
                <a:lnTo>
                  <a:pt x="895270" y="2670502"/>
                </a:lnTo>
                <a:lnTo>
                  <a:pt x="899160" y="2670502"/>
                </a:lnTo>
                <a:lnTo>
                  <a:pt x="903288" y="2662155"/>
                </a:lnTo>
                <a:lnTo>
                  <a:pt x="896017" y="2659114"/>
                </a:lnTo>
                <a:cubicBezTo>
                  <a:pt x="896017" y="2655316"/>
                  <a:pt x="888508" y="2655316"/>
                  <a:pt x="888508" y="2651520"/>
                </a:cubicBezTo>
                <a:cubicBezTo>
                  <a:pt x="892262" y="2643928"/>
                  <a:pt x="896017" y="2643928"/>
                  <a:pt x="899772" y="2643928"/>
                </a:cubicBezTo>
                <a:lnTo>
                  <a:pt x="911338" y="2645876"/>
                </a:lnTo>
                <a:lnTo>
                  <a:pt x="912290" y="2643951"/>
                </a:lnTo>
                <a:cubicBezTo>
                  <a:pt x="912290" y="2638256"/>
                  <a:pt x="915106" y="2632562"/>
                  <a:pt x="919330" y="2628290"/>
                </a:cubicBezTo>
                <a:lnTo>
                  <a:pt x="926609" y="2624945"/>
                </a:lnTo>
                <a:lnTo>
                  <a:pt x="922300" y="2624945"/>
                </a:lnTo>
                <a:cubicBezTo>
                  <a:pt x="922300" y="2613556"/>
                  <a:pt x="929809" y="2598370"/>
                  <a:pt x="911036" y="2594574"/>
                </a:cubicBezTo>
                <a:cubicBezTo>
                  <a:pt x="911036" y="2594574"/>
                  <a:pt x="911036" y="2590777"/>
                  <a:pt x="911036" y="2586981"/>
                </a:cubicBezTo>
                <a:cubicBezTo>
                  <a:pt x="914791" y="2583184"/>
                  <a:pt x="918545" y="2586981"/>
                  <a:pt x="922300" y="2583184"/>
                </a:cubicBezTo>
                <a:cubicBezTo>
                  <a:pt x="927932" y="2583184"/>
                  <a:pt x="934503" y="2584133"/>
                  <a:pt x="941074" y="2584608"/>
                </a:cubicBezTo>
                <a:lnTo>
                  <a:pt x="959400" y="2583218"/>
                </a:lnTo>
                <a:lnTo>
                  <a:pt x="951979" y="2582360"/>
                </a:lnTo>
                <a:lnTo>
                  <a:pt x="941157" y="2571796"/>
                </a:lnTo>
                <a:lnTo>
                  <a:pt x="922300" y="2571796"/>
                </a:lnTo>
                <a:cubicBezTo>
                  <a:pt x="911036" y="2571796"/>
                  <a:pt x="896017" y="2571796"/>
                  <a:pt x="884753" y="2571796"/>
                </a:cubicBezTo>
                <a:cubicBezTo>
                  <a:pt x="877243" y="2571796"/>
                  <a:pt x="869734" y="2571796"/>
                  <a:pt x="865979" y="2571796"/>
                </a:cubicBezTo>
                <a:lnTo>
                  <a:pt x="838594" y="2554489"/>
                </a:lnTo>
                <a:lnTo>
                  <a:pt x="829480" y="2561480"/>
                </a:lnTo>
                <a:cubicBezTo>
                  <a:pt x="806952" y="2576666"/>
                  <a:pt x="803197" y="2576666"/>
                  <a:pt x="788178" y="2557683"/>
                </a:cubicBezTo>
                <a:cubicBezTo>
                  <a:pt x="784424" y="2557683"/>
                  <a:pt x="784424" y="2550090"/>
                  <a:pt x="780669" y="2546294"/>
                </a:cubicBezTo>
                <a:cubicBezTo>
                  <a:pt x="758141" y="2565276"/>
                  <a:pt x="739367" y="2565276"/>
                  <a:pt x="716839" y="2565276"/>
                </a:cubicBezTo>
                <a:cubicBezTo>
                  <a:pt x="701820" y="2565276"/>
                  <a:pt x="690556" y="2565276"/>
                  <a:pt x="675537" y="2565276"/>
                </a:cubicBezTo>
                <a:cubicBezTo>
                  <a:pt x="645499" y="2561480"/>
                  <a:pt x="615461" y="2572869"/>
                  <a:pt x="581669" y="2569073"/>
                </a:cubicBezTo>
                <a:cubicBezTo>
                  <a:pt x="570404" y="2569073"/>
                  <a:pt x="566650" y="2584259"/>
                  <a:pt x="555386" y="2572869"/>
                </a:cubicBezTo>
                <a:cubicBezTo>
                  <a:pt x="544121" y="2565276"/>
                  <a:pt x="532857" y="2572869"/>
                  <a:pt x="525348" y="2569073"/>
                </a:cubicBezTo>
                <a:cubicBezTo>
                  <a:pt x="514084" y="2569073"/>
                  <a:pt x="502819" y="2569073"/>
                  <a:pt x="491555" y="2569073"/>
                </a:cubicBezTo>
                <a:cubicBezTo>
                  <a:pt x="484046" y="2561480"/>
                  <a:pt x="491555" y="2553887"/>
                  <a:pt x="487801" y="2546294"/>
                </a:cubicBezTo>
                <a:cubicBezTo>
                  <a:pt x="476536" y="2531108"/>
                  <a:pt x="461517" y="2527311"/>
                  <a:pt x="442744" y="2534905"/>
                </a:cubicBezTo>
                <a:cubicBezTo>
                  <a:pt x="438989" y="2534905"/>
                  <a:pt x="438989" y="2538701"/>
                  <a:pt x="431480" y="2538701"/>
                </a:cubicBezTo>
                <a:cubicBezTo>
                  <a:pt x="427725" y="2538701"/>
                  <a:pt x="423970" y="2534905"/>
                  <a:pt x="423970" y="2527311"/>
                </a:cubicBezTo>
                <a:cubicBezTo>
                  <a:pt x="423970" y="2523515"/>
                  <a:pt x="423970" y="2515922"/>
                  <a:pt x="431480" y="2515922"/>
                </a:cubicBezTo>
                <a:cubicBezTo>
                  <a:pt x="442744" y="2519719"/>
                  <a:pt x="454008" y="2515922"/>
                  <a:pt x="461517" y="2519719"/>
                </a:cubicBezTo>
                <a:cubicBezTo>
                  <a:pt x="476536" y="2519719"/>
                  <a:pt x="484046" y="2512125"/>
                  <a:pt x="495310" y="2512125"/>
                </a:cubicBezTo>
                <a:cubicBezTo>
                  <a:pt x="502819" y="2508329"/>
                  <a:pt x="506574" y="2496940"/>
                  <a:pt x="506574" y="2489347"/>
                </a:cubicBezTo>
                <a:cubicBezTo>
                  <a:pt x="514084" y="2477958"/>
                  <a:pt x="514084" y="2474161"/>
                  <a:pt x="525348" y="2481754"/>
                </a:cubicBezTo>
                <a:cubicBezTo>
                  <a:pt x="540367" y="2485550"/>
                  <a:pt x="555386" y="2489347"/>
                  <a:pt x="570404" y="2496940"/>
                </a:cubicBezTo>
                <a:cubicBezTo>
                  <a:pt x="574159" y="2500736"/>
                  <a:pt x="581669" y="2496940"/>
                  <a:pt x="589178" y="2496940"/>
                </a:cubicBezTo>
                <a:cubicBezTo>
                  <a:pt x="592933" y="2496940"/>
                  <a:pt x="592933" y="2489347"/>
                  <a:pt x="596688" y="2485550"/>
                </a:cubicBezTo>
                <a:cubicBezTo>
                  <a:pt x="604197" y="2477958"/>
                  <a:pt x="596688" y="2474161"/>
                  <a:pt x="592933" y="2466568"/>
                </a:cubicBezTo>
                <a:cubicBezTo>
                  <a:pt x="589178" y="2458975"/>
                  <a:pt x="577914" y="2458975"/>
                  <a:pt x="570404" y="2451382"/>
                </a:cubicBezTo>
                <a:cubicBezTo>
                  <a:pt x="566650" y="2447586"/>
                  <a:pt x="566650" y="2447586"/>
                  <a:pt x="566650" y="2443790"/>
                </a:cubicBezTo>
                <a:cubicBezTo>
                  <a:pt x="566650" y="2439993"/>
                  <a:pt x="570404" y="2439993"/>
                  <a:pt x="574159" y="2439993"/>
                </a:cubicBezTo>
                <a:cubicBezTo>
                  <a:pt x="585423" y="2439993"/>
                  <a:pt x="600442" y="2436196"/>
                  <a:pt x="611706" y="2443790"/>
                </a:cubicBezTo>
                <a:cubicBezTo>
                  <a:pt x="611706" y="2447586"/>
                  <a:pt x="615461" y="2443790"/>
                  <a:pt x="615461" y="2443790"/>
                </a:cubicBezTo>
                <a:cubicBezTo>
                  <a:pt x="622971" y="2439993"/>
                  <a:pt x="615461" y="2439993"/>
                  <a:pt x="615461" y="2436196"/>
                </a:cubicBezTo>
                <a:cubicBezTo>
                  <a:pt x="611706" y="2432400"/>
                  <a:pt x="611706" y="2424807"/>
                  <a:pt x="619216" y="2424807"/>
                </a:cubicBezTo>
                <a:cubicBezTo>
                  <a:pt x="626725" y="2424807"/>
                  <a:pt x="634235" y="2424807"/>
                  <a:pt x="645499" y="2424807"/>
                </a:cubicBezTo>
                <a:cubicBezTo>
                  <a:pt x="634235" y="2417214"/>
                  <a:pt x="622971" y="2417214"/>
                  <a:pt x="611706" y="2413418"/>
                </a:cubicBezTo>
                <a:cubicBezTo>
                  <a:pt x="604197" y="2409621"/>
                  <a:pt x="604197" y="2405825"/>
                  <a:pt x="607952" y="2402028"/>
                </a:cubicBezTo>
                <a:cubicBezTo>
                  <a:pt x="611706" y="2386842"/>
                  <a:pt x="611706" y="2383046"/>
                  <a:pt x="596688" y="2379249"/>
                </a:cubicBezTo>
                <a:cubicBezTo>
                  <a:pt x="592933" y="2379249"/>
                  <a:pt x="585423" y="2379249"/>
                  <a:pt x="581669" y="2379249"/>
                </a:cubicBezTo>
                <a:cubicBezTo>
                  <a:pt x="581669" y="2375453"/>
                  <a:pt x="581669" y="2375453"/>
                  <a:pt x="581669" y="2371657"/>
                </a:cubicBezTo>
                <a:cubicBezTo>
                  <a:pt x="581669" y="2371657"/>
                  <a:pt x="581669" y="2367860"/>
                  <a:pt x="581669" y="2367860"/>
                </a:cubicBezTo>
                <a:cubicBezTo>
                  <a:pt x="607952" y="2371657"/>
                  <a:pt x="626725" y="2352674"/>
                  <a:pt x="653008" y="2352674"/>
                </a:cubicBezTo>
                <a:cubicBezTo>
                  <a:pt x="668027" y="2352674"/>
                  <a:pt x="683046" y="2345081"/>
                  <a:pt x="698065" y="2333691"/>
                </a:cubicBezTo>
                <a:cubicBezTo>
                  <a:pt x="698065" y="2329895"/>
                  <a:pt x="705575" y="2329895"/>
                  <a:pt x="705575" y="2326099"/>
                </a:cubicBezTo>
                <a:cubicBezTo>
                  <a:pt x="705575" y="2318505"/>
                  <a:pt x="698065" y="2318505"/>
                  <a:pt x="694310" y="2318505"/>
                </a:cubicBezTo>
                <a:cubicBezTo>
                  <a:pt x="683046" y="2318505"/>
                  <a:pt x="671782" y="2318505"/>
                  <a:pt x="660518" y="2318505"/>
                </a:cubicBezTo>
                <a:cubicBezTo>
                  <a:pt x="656763" y="2318505"/>
                  <a:pt x="653008" y="2318505"/>
                  <a:pt x="653008" y="2314709"/>
                </a:cubicBezTo>
                <a:cubicBezTo>
                  <a:pt x="653008" y="2310913"/>
                  <a:pt x="653008" y="2307116"/>
                  <a:pt x="656763" y="2307116"/>
                </a:cubicBezTo>
                <a:cubicBezTo>
                  <a:pt x="664273" y="2307116"/>
                  <a:pt x="668027" y="2299523"/>
                  <a:pt x="679291" y="2299523"/>
                </a:cubicBezTo>
                <a:cubicBezTo>
                  <a:pt x="690556" y="2299523"/>
                  <a:pt x="701820" y="2299523"/>
                  <a:pt x="713084" y="2299523"/>
                </a:cubicBezTo>
                <a:cubicBezTo>
                  <a:pt x="720593" y="2295727"/>
                  <a:pt x="716839" y="2288134"/>
                  <a:pt x="716839" y="2284337"/>
                </a:cubicBezTo>
                <a:cubicBezTo>
                  <a:pt x="716839" y="2280541"/>
                  <a:pt x="716839" y="2276745"/>
                  <a:pt x="716839" y="2276745"/>
                </a:cubicBezTo>
                <a:cubicBezTo>
                  <a:pt x="694310" y="2272948"/>
                  <a:pt x="683046" y="2253965"/>
                  <a:pt x="660518" y="2253965"/>
                </a:cubicBezTo>
                <a:cubicBezTo>
                  <a:pt x="615461" y="2253965"/>
                  <a:pt x="574159" y="2265355"/>
                  <a:pt x="529103" y="2261559"/>
                </a:cubicBezTo>
                <a:cubicBezTo>
                  <a:pt x="521593" y="2257763"/>
                  <a:pt x="510329" y="2265355"/>
                  <a:pt x="510329" y="2253965"/>
                </a:cubicBezTo>
                <a:cubicBezTo>
                  <a:pt x="506574" y="2238780"/>
                  <a:pt x="521593" y="2246373"/>
                  <a:pt x="529103" y="2246373"/>
                </a:cubicBezTo>
                <a:cubicBezTo>
                  <a:pt x="544121" y="2250169"/>
                  <a:pt x="559140" y="2238780"/>
                  <a:pt x="574159" y="2238780"/>
                </a:cubicBezTo>
                <a:cubicBezTo>
                  <a:pt x="589178" y="2242577"/>
                  <a:pt x="607952" y="2246373"/>
                  <a:pt x="622971" y="2238780"/>
                </a:cubicBezTo>
                <a:cubicBezTo>
                  <a:pt x="649254" y="2231187"/>
                  <a:pt x="675537" y="2234983"/>
                  <a:pt x="698065" y="2234983"/>
                </a:cubicBezTo>
                <a:lnTo>
                  <a:pt x="746401" y="2225737"/>
                </a:lnTo>
                <a:lnTo>
                  <a:pt x="750522" y="2221571"/>
                </a:lnTo>
                <a:cubicBezTo>
                  <a:pt x="753338" y="2221571"/>
                  <a:pt x="757092" y="2222520"/>
                  <a:pt x="760847" y="2222520"/>
                </a:cubicBezTo>
                <a:lnTo>
                  <a:pt x="763218" y="2222520"/>
                </a:lnTo>
                <a:lnTo>
                  <a:pt x="767528" y="2221695"/>
                </a:lnTo>
                <a:cubicBezTo>
                  <a:pt x="778322" y="2217900"/>
                  <a:pt x="788648" y="2213154"/>
                  <a:pt x="798387" y="2207222"/>
                </a:cubicBezTo>
                <a:lnTo>
                  <a:pt x="803740" y="2202993"/>
                </a:lnTo>
                <a:lnTo>
                  <a:pt x="794171" y="2202114"/>
                </a:lnTo>
                <a:cubicBezTo>
                  <a:pt x="788069" y="2202589"/>
                  <a:pt x="781498" y="2203538"/>
                  <a:pt x="775866" y="2203538"/>
                </a:cubicBezTo>
                <a:cubicBezTo>
                  <a:pt x="768356" y="2203538"/>
                  <a:pt x="764602" y="2199742"/>
                  <a:pt x="764602" y="2192148"/>
                </a:cubicBezTo>
                <a:cubicBezTo>
                  <a:pt x="764602" y="2188352"/>
                  <a:pt x="768356" y="2180759"/>
                  <a:pt x="775866" y="2180759"/>
                </a:cubicBezTo>
                <a:lnTo>
                  <a:pt x="836736" y="2180759"/>
                </a:lnTo>
                <a:lnTo>
                  <a:pt x="846078" y="2176627"/>
                </a:lnTo>
                <a:lnTo>
                  <a:pt x="831249" y="2172217"/>
                </a:lnTo>
                <a:lnTo>
                  <a:pt x="821984" y="2162851"/>
                </a:lnTo>
                <a:lnTo>
                  <a:pt x="675537" y="2162851"/>
                </a:lnTo>
                <a:cubicBezTo>
                  <a:pt x="653008" y="2162851"/>
                  <a:pt x="637990" y="2143868"/>
                  <a:pt x="619216" y="2124886"/>
                </a:cubicBezTo>
                <a:cubicBezTo>
                  <a:pt x="619216" y="2124886"/>
                  <a:pt x="619216" y="2121090"/>
                  <a:pt x="619216" y="2117293"/>
                </a:cubicBezTo>
                <a:cubicBezTo>
                  <a:pt x="626725" y="2105904"/>
                  <a:pt x="630480" y="2098311"/>
                  <a:pt x="634235" y="2086922"/>
                </a:cubicBezTo>
                <a:cubicBezTo>
                  <a:pt x="634235" y="2075532"/>
                  <a:pt x="645499" y="2064143"/>
                  <a:pt x="656763" y="2064143"/>
                </a:cubicBezTo>
                <a:cubicBezTo>
                  <a:pt x="686801" y="2064143"/>
                  <a:pt x="686801" y="2037567"/>
                  <a:pt x="690556" y="2018585"/>
                </a:cubicBezTo>
                <a:cubicBezTo>
                  <a:pt x="694310" y="1992010"/>
                  <a:pt x="713084" y="1973028"/>
                  <a:pt x="731858" y="1954045"/>
                </a:cubicBezTo>
                <a:cubicBezTo>
                  <a:pt x="735612" y="1946452"/>
                  <a:pt x="743122" y="1950249"/>
                  <a:pt x="746876" y="1950249"/>
                </a:cubicBezTo>
                <a:cubicBezTo>
                  <a:pt x="761895" y="1950249"/>
                  <a:pt x="776914" y="1954045"/>
                  <a:pt x="788178" y="1942656"/>
                </a:cubicBezTo>
                <a:lnTo>
                  <a:pt x="796888" y="1940454"/>
                </a:lnTo>
                <a:lnTo>
                  <a:pt x="786257" y="1939319"/>
                </a:lnTo>
                <a:cubicBezTo>
                  <a:pt x="778745" y="1936851"/>
                  <a:pt x="774990" y="1940553"/>
                  <a:pt x="767478" y="1940553"/>
                </a:cubicBezTo>
                <a:cubicBezTo>
                  <a:pt x="722407" y="1940553"/>
                  <a:pt x="673581" y="1940553"/>
                  <a:pt x="624755" y="1940553"/>
                </a:cubicBezTo>
                <a:cubicBezTo>
                  <a:pt x="594708" y="1936851"/>
                  <a:pt x="564661" y="1939319"/>
                  <a:pt x="534615" y="1939319"/>
                </a:cubicBezTo>
                <a:cubicBezTo>
                  <a:pt x="527103" y="1939319"/>
                  <a:pt x="519591" y="1938085"/>
                  <a:pt x="515835" y="1935617"/>
                </a:cubicBezTo>
                <a:cubicBezTo>
                  <a:pt x="527103" y="1934383"/>
                  <a:pt x="538370" y="1933149"/>
                  <a:pt x="549638" y="1933149"/>
                </a:cubicBezTo>
                <a:cubicBezTo>
                  <a:pt x="564661" y="1933149"/>
                  <a:pt x="579685" y="1933149"/>
                  <a:pt x="594708" y="1933149"/>
                </a:cubicBezTo>
                <a:cubicBezTo>
                  <a:pt x="602220" y="1933149"/>
                  <a:pt x="617243" y="1933149"/>
                  <a:pt x="613488" y="1928213"/>
                </a:cubicBezTo>
                <a:cubicBezTo>
                  <a:pt x="613488" y="1925745"/>
                  <a:pt x="620999" y="1925745"/>
                  <a:pt x="624755" y="1925745"/>
                </a:cubicBezTo>
                <a:cubicBezTo>
                  <a:pt x="647290" y="1925745"/>
                  <a:pt x="669825" y="1925745"/>
                  <a:pt x="692361" y="1925745"/>
                </a:cubicBezTo>
                <a:cubicBezTo>
                  <a:pt x="696116" y="1925745"/>
                  <a:pt x="699872" y="1925745"/>
                  <a:pt x="703628" y="1925745"/>
                </a:cubicBezTo>
                <a:cubicBezTo>
                  <a:pt x="707384" y="1925745"/>
                  <a:pt x="707384" y="1924511"/>
                  <a:pt x="707384" y="1923277"/>
                </a:cubicBezTo>
                <a:cubicBezTo>
                  <a:pt x="707384" y="1923277"/>
                  <a:pt x="707384" y="1923277"/>
                  <a:pt x="707384" y="1922043"/>
                </a:cubicBezTo>
                <a:cubicBezTo>
                  <a:pt x="707384" y="1922043"/>
                  <a:pt x="703628" y="1922043"/>
                  <a:pt x="703628" y="1922043"/>
                </a:cubicBezTo>
                <a:cubicBezTo>
                  <a:pt x="677337" y="1923277"/>
                  <a:pt x="651046" y="1920809"/>
                  <a:pt x="624755" y="1919575"/>
                </a:cubicBezTo>
                <a:cubicBezTo>
                  <a:pt x="605976" y="1919575"/>
                  <a:pt x="590952" y="1919575"/>
                  <a:pt x="572173" y="1917107"/>
                </a:cubicBezTo>
                <a:cubicBezTo>
                  <a:pt x="568417" y="1915873"/>
                  <a:pt x="564661" y="1915873"/>
                  <a:pt x="564661" y="1915873"/>
                </a:cubicBezTo>
                <a:cubicBezTo>
                  <a:pt x="542126" y="1919575"/>
                  <a:pt x="523347" y="1917107"/>
                  <a:pt x="500812" y="1918341"/>
                </a:cubicBezTo>
                <a:cubicBezTo>
                  <a:pt x="493300" y="1918341"/>
                  <a:pt x="482033" y="1917107"/>
                  <a:pt x="470765" y="1919575"/>
                </a:cubicBezTo>
                <a:cubicBezTo>
                  <a:pt x="463253" y="1920809"/>
                  <a:pt x="455742" y="1919575"/>
                  <a:pt x="451986" y="1915873"/>
                </a:cubicBezTo>
                <a:cubicBezTo>
                  <a:pt x="444474" y="1910937"/>
                  <a:pt x="444474" y="1909703"/>
                  <a:pt x="459497" y="1908469"/>
                </a:cubicBezTo>
                <a:cubicBezTo>
                  <a:pt x="474521" y="1907235"/>
                  <a:pt x="478277" y="1903533"/>
                  <a:pt x="493300" y="1904767"/>
                </a:cubicBezTo>
                <a:cubicBezTo>
                  <a:pt x="504568" y="1906001"/>
                  <a:pt x="515835" y="1904767"/>
                  <a:pt x="527103" y="1904767"/>
                </a:cubicBezTo>
                <a:cubicBezTo>
                  <a:pt x="530859" y="1904767"/>
                  <a:pt x="534615" y="1904767"/>
                  <a:pt x="542126" y="1903533"/>
                </a:cubicBezTo>
                <a:cubicBezTo>
                  <a:pt x="527103" y="1903533"/>
                  <a:pt x="515835" y="1902299"/>
                  <a:pt x="504568" y="1902299"/>
                </a:cubicBezTo>
                <a:cubicBezTo>
                  <a:pt x="504568" y="1899831"/>
                  <a:pt x="500812" y="1897363"/>
                  <a:pt x="512079" y="1893661"/>
                </a:cubicBezTo>
                <a:cubicBezTo>
                  <a:pt x="515835" y="1891193"/>
                  <a:pt x="523347" y="1891193"/>
                  <a:pt x="534615" y="1891193"/>
                </a:cubicBezTo>
                <a:cubicBezTo>
                  <a:pt x="538370" y="1891193"/>
                  <a:pt x="542126" y="1889959"/>
                  <a:pt x="538370" y="1887491"/>
                </a:cubicBezTo>
                <a:cubicBezTo>
                  <a:pt x="534615" y="1887491"/>
                  <a:pt x="534615" y="1886257"/>
                  <a:pt x="530859" y="1886257"/>
                </a:cubicBezTo>
                <a:cubicBezTo>
                  <a:pt x="512079" y="1886257"/>
                  <a:pt x="493300" y="1883789"/>
                  <a:pt x="478277" y="1887491"/>
                </a:cubicBezTo>
                <a:cubicBezTo>
                  <a:pt x="467009" y="1889959"/>
                  <a:pt x="451986" y="1889959"/>
                  <a:pt x="444474" y="1887491"/>
                </a:cubicBezTo>
                <a:cubicBezTo>
                  <a:pt x="436962" y="1883789"/>
                  <a:pt x="425695" y="1883789"/>
                  <a:pt x="410671" y="1883789"/>
                </a:cubicBezTo>
                <a:cubicBezTo>
                  <a:pt x="399403" y="1883789"/>
                  <a:pt x="388136" y="1883789"/>
                  <a:pt x="388136" y="1877619"/>
                </a:cubicBezTo>
                <a:cubicBezTo>
                  <a:pt x="388136" y="1875151"/>
                  <a:pt x="376868" y="1875151"/>
                  <a:pt x="369356" y="1873917"/>
                </a:cubicBezTo>
                <a:cubicBezTo>
                  <a:pt x="361845" y="1873917"/>
                  <a:pt x="354333" y="1873917"/>
                  <a:pt x="350577" y="1873917"/>
                </a:cubicBezTo>
                <a:cubicBezTo>
                  <a:pt x="335554" y="1873917"/>
                  <a:pt x="331798" y="1871449"/>
                  <a:pt x="343065" y="1867747"/>
                </a:cubicBezTo>
                <a:cubicBezTo>
                  <a:pt x="346821" y="1865279"/>
                  <a:pt x="350577" y="1861577"/>
                  <a:pt x="361845" y="1862811"/>
                </a:cubicBezTo>
                <a:cubicBezTo>
                  <a:pt x="376868" y="1864045"/>
                  <a:pt x="391891" y="1864045"/>
                  <a:pt x="406915" y="1862811"/>
                </a:cubicBezTo>
                <a:cubicBezTo>
                  <a:pt x="425695" y="1861577"/>
                  <a:pt x="440718" y="1862811"/>
                  <a:pt x="455742" y="1862811"/>
                </a:cubicBezTo>
                <a:cubicBezTo>
                  <a:pt x="470765" y="1862811"/>
                  <a:pt x="482033" y="1860343"/>
                  <a:pt x="497056" y="1860343"/>
                </a:cubicBezTo>
                <a:cubicBezTo>
                  <a:pt x="508324" y="1860343"/>
                  <a:pt x="512079" y="1856640"/>
                  <a:pt x="512079" y="1850471"/>
                </a:cubicBezTo>
                <a:cubicBezTo>
                  <a:pt x="508324" y="1848002"/>
                  <a:pt x="523347" y="1843067"/>
                  <a:pt x="530859" y="1844301"/>
                </a:cubicBezTo>
                <a:cubicBezTo>
                  <a:pt x="545882" y="1844301"/>
                  <a:pt x="557150" y="1841833"/>
                  <a:pt x="572173" y="1845535"/>
                </a:cubicBezTo>
                <a:cubicBezTo>
                  <a:pt x="579685" y="1846769"/>
                  <a:pt x="590952" y="1845535"/>
                  <a:pt x="590952" y="1843067"/>
                </a:cubicBezTo>
                <a:cubicBezTo>
                  <a:pt x="590952" y="1838130"/>
                  <a:pt x="598464" y="1839364"/>
                  <a:pt x="605976" y="1840599"/>
                </a:cubicBezTo>
                <a:cubicBezTo>
                  <a:pt x="628511" y="1841833"/>
                  <a:pt x="628511" y="1841833"/>
                  <a:pt x="651046" y="1840599"/>
                </a:cubicBezTo>
                <a:cubicBezTo>
                  <a:pt x="666070" y="1839364"/>
                  <a:pt x="681093" y="1838130"/>
                  <a:pt x="696116" y="1838130"/>
                </a:cubicBezTo>
                <a:cubicBezTo>
                  <a:pt x="714896" y="1836896"/>
                  <a:pt x="737431" y="1835662"/>
                  <a:pt x="756210" y="1835662"/>
                </a:cubicBezTo>
                <a:cubicBezTo>
                  <a:pt x="759966" y="1835662"/>
                  <a:pt x="759966" y="1835662"/>
                  <a:pt x="763722" y="1835662"/>
                </a:cubicBezTo>
                <a:cubicBezTo>
                  <a:pt x="767478" y="1835662"/>
                  <a:pt x="763722" y="1831960"/>
                  <a:pt x="771234" y="1831960"/>
                </a:cubicBezTo>
                <a:cubicBezTo>
                  <a:pt x="778745" y="1833194"/>
                  <a:pt x="782501" y="1834428"/>
                  <a:pt x="786257" y="1834428"/>
                </a:cubicBezTo>
                <a:cubicBezTo>
                  <a:pt x="797525" y="1834428"/>
                  <a:pt x="805036" y="1831960"/>
                  <a:pt x="812548" y="1831960"/>
                </a:cubicBezTo>
                <a:cubicBezTo>
                  <a:pt x="823816" y="1831960"/>
                  <a:pt x="831327" y="1833194"/>
                  <a:pt x="838839" y="1831960"/>
                </a:cubicBezTo>
                <a:cubicBezTo>
                  <a:pt x="846351" y="1830726"/>
                  <a:pt x="850107" y="1830726"/>
                  <a:pt x="857618" y="1830726"/>
                </a:cubicBezTo>
                <a:cubicBezTo>
                  <a:pt x="872642" y="1830726"/>
                  <a:pt x="887665" y="1828258"/>
                  <a:pt x="902689" y="1828258"/>
                </a:cubicBezTo>
                <a:cubicBezTo>
                  <a:pt x="906445" y="1825790"/>
                  <a:pt x="917712" y="1827024"/>
                  <a:pt x="925224" y="1827024"/>
                </a:cubicBezTo>
                <a:cubicBezTo>
                  <a:pt x="928980" y="1827024"/>
                  <a:pt x="932736" y="1827024"/>
                  <a:pt x="932736" y="1827024"/>
                </a:cubicBezTo>
                <a:lnTo>
                  <a:pt x="974440" y="1826372"/>
                </a:lnTo>
                <a:lnTo>
                  <a:pt x="973613" y="1817171"/>
                </a:lnTo>
                <a:cubicBezTo>
                  <a:pt x="969858" y="1813375"/>
                  <a:pt x="969858" y="1809579"/>
                  <a:pt x="977367" y="1805782"/>
                </a:cubicBezTo>
                <a:cubicBezTo>
                  <a:pt x="983000" y="1803884"/>
                  <a:pt x="988632" y="1802935"/>
                  <a:pt x="994264" y="1801511"/>
                </a:cubicBezTo>
                <a:lnTo>
                  <a:pt x="1005191" y="1796908"/>
                </a:lnTo>
                <a:lnTo>
                  <a:pt x="997481" y="1794393"/>
                </a:lnTo>
                <a:lnTo>
                  <a:pt x="984877" y="1794393"/>
                </a:lnTo>
                <a:cubicBezTo>
                  <a:pt x="981122" y="1794393"/>
                  <a:pt x="979245" y="1792494"/>
                  <a:pt x="978775" y="1790122"/>
                </a:cubicBezTo>
                <a:lnTo>
                  <a:pt x="979320" y="1788469"/>
                </a:lnTo>
                <a:lnTo>
                  <a:pt x="977973" y="1788030"/>
                </a:lnTo>
                <a:cubicBezTo>
                  <a:pt x="970464" y="1784234"/>
                  <a:pt x="962954" y="1791827"/>
                  <a:pt x="951690" y="1795623"/>
                </a:cubicBezTo>
                <a:cubicBezTo>
                  <a:pt x="940426" y="1795623"/>
                  <a:pt x="929162" y="1803216"/>
                  <a:pt x="921652" y="1810809"/>
                </a:cubicBezTo>
                <a:cubicBezTo>
                  <a:pt x="899124" y="1825995"/>
                  <a:pt x="895369" y="1825995"/>
                  <a:pt x="880350" y="1807012"/>
                </a:cubicBezTo>
                <a:cubicBezTo>
                  <a:pt x="876596" y="1807012"/>
                  <a:pt x="876596" y="1799419"/>
                  <a:pt x="872841" y="1795623"/>
                </a:cubicBezTo>
                <a:cubicBezTo>
                  <a:pt x="850313" y="1814605"/>
                  <a:pt x="831539" y="1814605"/>
                  <a:pt x="809011" y="1814605"/>
                </a:cubicBezTo>
                <a:cubicBezTo>
                  <a:pt x="793992" y="1814605"/>
                  <a:pt x="782728" y="1814605"/>
                  <a:pt x="767709" y="1814605"/>
                </a:cubicBezTo>
                <a:cubicBezTo>
                  <a:pt x="737671" y="1810809"/>
                  <a:pt x="707633" y="1822198"/>
                  <a:pt x="673841" y="1818402"/>
                </a:cubicBezTo>
                <a:cubicBezTo>
                  <a:pt x="662576" y="1818402"/>
                  <a:pt x="658822" y="1833588"/>
                  <a:pt x="647558" y="1822198"/>
                </a:cubicBezTo>
                <a:cubicBezTo>
                  <a:pt x="636293" y="1814605"/>
                  <a:pt x="625029" y="1822198"/>
                  <a:pt x="617520" y="1818402"/>
                </a:cubicBezTo>
                <a:cubicBezTo>
                  <a:pt x="606256" y="1818402"/>
                  <a:pt x="594991" y="1818402"/>
                  <a:pt x="583727" y="1818402"/>
                </a:cubicBezTo>
                <a:cubicBezTo>
                  <a:pt x="576218" y="1810809"/>
                  <a:pt x="583727" y="1803216"/>
                  <a:pt x="579973" y="1795623"/>
                </a:cubicBezTo>
                <a:cubicBezTo>
                  <a:pt x="568708" y="1780437"/>
                  <a:pt x="553689" y="1776641"/>
                  <a:pt x="534916" y="1784234"/>
                </a:cubicBezTo>
                <a:cubicBezTo>
                  <a:pt x="531161" y="1784234"/>
                  <a:pt x="531161" y="1788030"/>
                  <a:pt x="523652" y="1788030"/>
                </a:cubicBezTo>
                <a:cubicBezTo>
                  <a:pt x="519897" y="1788030"/>
                  <a:pt x="516142" y="1784234"/>
                  <a:pt x="516142" y="1776641"/>
                </a:cubicBezTo>
                <a:cubicBezTo>
                  <a:pt x="516142" y="1772844"/>
                  <a:pt x="516142" y="1765251"/>
                  <a:pt x="523652" y="1765251"/>
                </a:cubicBezTo>
                <a:cubicBezTo>
                  <a:pt x="534916" y="1769048"/>
                  <a:pt x="546180" y="1765251"/>
                  <a:pt x="553689" y="1769048"/>
                </a:cubicBezTo>
                <a:cubicBezTo>
                  <a:pt x="568708" y="1769048"/>
                  <a:pt x="576218" y="1761455"/>
                  <a:pt x="587482" y="1761455"/>
                </a:cubicBezTo>
                <a:cubicBezTo>
                  <a:pt x="594991" y="1757659"/>
                  <a:pt x="598746" y="1746269"/>
                  <a:pt x="598746" y="1738676"/>
                </a:cubicBezTo>
                <a:cubicBezTo>
                  <a:pt x="606256" y="1727287"/>
                  <a:pt x="606256" y="1723490"/>
                  <a:pt x="617520" y="1731083"/>
                </a:cubicBezTo>
                <a:cubicBezTo>
                  <a:pt x="632539" y="1734880"/>
                  <a:pt x="647558" y="1738676"/>
                  <a:pt x="662576" y="1746269"/>
                </a:cubicBezTo>
                <a:cubicBezTo>
                  <a:pt x="666331" y="1750066"/>
                  <a:pt x="673841" y="1746269"/>
                  <a:pt x="681350" y="1746269"/>
                </a:cubicBezTo>
                <a:cubicBezTo>
                  <a:pt x="685105" y="1746269"/>
                  <a:pt x="685105" y="1738676"/>
                  <a:pt x="688860" y="1734880"/>
                </a:cubicBezTo>
                <a:cubicBezTo>
                  <a:pt x="696369" y="1727287"/>
                  <a:pt x="688860" y="1723490"/>
                  <a:pt x="685105" y="1715897"/>
                </a:cubicBezTo>
                <a:cubicBezTo>
                  <a:pt x="681350" y="1708304"/>
                  <a:pt x="670086" y="1708304"/>
                  <a:pt x="662576" y="1700712"/>
                </a:cubicBezTo>
                <a:cubicBezTo>
                  <a:pt x="658822" y="1696915"/>
                  <a:pt x="658822" y="1696915"/>
                  <a:pt x="658822" y="1693119"/>
                </a:cubicBezTo>
                <a:cubicBezTo>
                  <a:pt x="658822" y="1689322"/>
                  <a:pt x="662576" y="1689322"/>
                  <a:pt x="666331" y="1689322"/>
                </a:cubicBezTo>
                <a:cubicBezTo>
                  <a:pt x="677595" y="1689322"/>
                  <a:pt x="692614" y="1685526"/>
                  <a:pt x="703878" y="1693119"/>
                </a:cubicBezTo>
                <a:cubicBezTo>
                  <a:pt x="703878" y="1696915"/>
                  <a:pt x="707633" y="1693119"/>
                  <a:pt x="707633" y="1693119"/>
                </a:cubicBezTo>
                <a:cubicBezTo>
                  <a:pt x="715143" y="1689322"/>
                  <a:pt x="707633" y="1689322"/>
                  <a:pt x="707633" y="1685526"/>
                </a:cubicBezTo>
                <a:cubicBezTo>
                  <a:pt x="703878" y="1681729"/>
                  <a:pt x="703878" y="1674136"/>
                  <a:pt x="711388" y="1674136"/>
                </a:cubicBezTo>
                <a:cubicBezTo>
                  <a:pt x="718897" y="1674136"/>
                  <a:pt x="726407" y="1674136"/>
                  <a:pt x="737671" y="1674136"/>
                </a:cubicBezTo>
                <a:cubicBezTo>
                  <a:pt x="726407" y="1666543"/>
                  <a:pt x="715143" y="1666543"/>
                  <a:pt x="703878" y="1662747"/>
                </a:cubicBezTo>
                <a:cubicBezTo>
                  <a:pt x="696369" y="1658950"/>
                  <a:pt x="696369" y="1655154"/>
                  <a:pt x="700124" y="1651357"/>
                </a:cubicBezTo>
                <a:cubicBezTo>
                  <a:pt x="703878" y="1636171"/>
                  <a:pt x="703878" y="1632375"/>
                  <a:pt x="688860" y="1628579"/>
                </a:cubicBezTo>
                <a:cubicBezTo>
                  <a:pt x="685105" y="1628579"/>
                  <a:pt x="677595" y="1628579"/>
                  <a:pt x="673841" y="1628579"/>
                </a:cubicBezTo>
                <a:cubicBezTo>
                  <a:pt x="673841" y="1624782"/>
                  <a:pt x="673841" y="1624782"/>
                  <a:pt x="673841" y="1620986"/>
                </a:cubicBezTo>
                <a:cubicBezTo>
                  <a:pt x="673841" y="1620986"/>
                  <a:pt x="673841" y="1617189"/>
                  <a:pt x="673841" y="1617189"/>
                </a:cubicBezTo>
                <a:cubicBezTo>
                  <a:pt x="700124" y="1620986"/>
                  <a:pt x="718897" y="1602003"/>
                  <a:pt x="745180" y="1602003"/>
                </a:cubicBezTo>
                <a:cubicBezTo>
                  <a:pt x="760199" y="1602003"/>
                  <a:pt x="775218" y="1594411"/>
                  <a:pt x="790237" y="1583021"/>
                </a:cubicBezTo>
                <a:cubicBezTo>
                  <a:pt x="790237" y="1579225"/>
                  <a:pt x="797747" y="1579225"/>
                  <a:pt x="797747" y="1575428"/>
                </a:cubicBezTo>
                <a:cubicBezTo>
                  <a:pt x="797747" y="1567835"/>
                  <a:pt x="790237" y="1567835"/>
                  <a:pt x="786482" y="1567835"/>
                </a:cubicBezTo>
                <a:cubicBezTo>
                  <a:pt x="775218" y="1567835"/>
                  <a:pt x="763954" y="1567835"/>
                  <a:pt x="752690" y="1567835"/>
                </a:cubicBezTo>
                <a:cubicBezTo>
                  <a:pt x="748935" y="1567835"/>
                  <a:pt x="745180" y="1567835"/>
                  <a:pt x="745180" y="1564039"/>
                </a:cubicBezTo>
                <a:cubicBezTo>
                  <a:pt x="745180" y="1560242"/>
                  <a:pt x="745180" y="1556446"/>
                  <a:pt x="748935" y="1556446"/>
                </a:cubicBezTo>
                <a:cubicBezTo>
                  <a:pt x="756445" y="1556446"/>
                  <a:pt x="760199" y="1548853"/>
                  <a:pt x="771463" y="1548853"/>
                </a:cubicBezTo>
                <a:cubicBezTo>
                  <a:pt x="782728" y="1548853"/>
                  <a:pt x="793992" y="1548853"/>
                  <a:pt x="805256" y="1548853"/>
                </a:cubicBezTo>
                <a:cubicBezTo>
                  <a:pt x="812765" y="1545056"/>
                  <a:pt x="809011" y="1537463"/>
                  <a:pt x="809011" y="1533667"/>
                </a:cubicBezTo>
                <a:cubicBezTo>
                  <a:pt x="809011" y="1529871"/>
                  <a:pt x="809011" y="1526074"/>
                  <a:pt x="809011" y="1526074"/>
                </a:cubicBezTo>
                <a:cubicBezTo>
                  <a:pt x="797747" y="1524176"/>
                  <a:pt x="789299" y="1518481"/>
                  <a:pt x="780850" y="1513261"/>
                </a:cubicBezTo>
                <a:lnTo>
                  <a:pt x="767888" y="1508674"/>
                </a:lnTo>
                <a:lnTo>
                  <a:pt x="762164" y="1511101"/>
                </a:lnTo>
                <a:cubicBezTo>
                  <a:pt x="757950" y="1514843"/>
                  <a:pt x="755854" y="1519640"/>
                  <a:pt x="756140" y="1525365"/>
                </a:cubicBezTo>
                <a:cubicBezTo>
                  <a:pt x="756867" y="1535570"/>
                  <a:pt x="748219" y="1540815"/>
                  <a:pt x="733978" y="1542834"/>
                </a:cubicBezTo>
                <a:cubicBezTo>
                  <a:pt x="721704" y="1545098"/>
                  <a:pt x="707772" y="1544627"/>
                  <a:pt x="704563" y="1554342"/>
                </a:cubicBezTo>
                <a:cubicBezTo>
                  <a:pt x="704098" y="1558077"/>
                  <a:pt x="698504" y="1554851"/>
                  <a:pt x="696691" y="1553361"/>
                </a:cubicBezTo>
                <a:cubicBezTo>
                  <a:pt x="681411" y="1547665"/>
                  <a:pt x="682497" y="1538950"/>
                  <a:pt x="683582" y="1530235"/>
                </a:cubicBezTo>
                <a:lnTo>
                  <a:pt x="675688" y="1508923"/>
                </a:lnTo>
                <a:lnTo>
                  <a:pt x="621275" y="1510888"/>
                </a:lnTo>
                <a:cubicBezTo>
                  <a:pt x="613765" y="1507092"/>
                  <a:pt x="602501" y="1514685"/>
                  <a:pt x="602501" y="1503295"/>
                </a:cubicBezTo>
                <a:lnTo>
                  <a:pt x="602723" y="1497541"/>
                </a:lnTo>
                <a:lnTo>
                  <a:pt x="589936" y="1495813"/>
                </a:lnTo>
                <a:cubicBezTo>
                  <a:pt x="560259" y="1493381"/>
                  <a:pt x="553890" y="1496380"/>
                  <a:pt x="545659" y="1514320"/>
                </a:cubicBezTo>
                <a:cubicBezTo>
                  <a:pt x="528567" y="1507134"/>
                  <a:pt x="525406" y="1500419"/>
                  <a:pt x="531048" y="1487214"/>
                </a:cubicBezTo>
                <a:cubicBezTo>
                  <a:pt x="542022" y="1463294"/>
                  <a:pt x="542022" y="1463294"/>
                  <a:pt x="503697" y="1466106"/>
                </a:cubicBezTo>
                <a:cubicBezTo>
                  <a:pt x="457655" y="1466693"/>
                  <a:pt x="422182" y="1478711"/>
                  <a:pt x="397431" y="1500915"/>
                </a:cubicBezTo>
                <a:cubicBezTo>
                  <a:pt x="388473" y="1508649"/>
                  <a:pt x="379980" y="1512649"/>
                  <a:pt x="366048" y="1512178"/>
                </a:cubicBezTo>
                <a:cubicBezTo>
                  <a:pt x="348025" y="1512462"/>
                  <a:pt x="336526" y="1508501"/>
                  <a:pt x="333986" y="1496806"/>
                </a:cubicBezTo>
                <a:cubicBezTo>
                  <a:pt x="325124" y="1471679"/>
                  <a:pt x="313780" y="1466473"/>
                  <a:pt x="275611" y="1468041"/>
                </a:cubicBezTo>
                <a:cubicBezTo>
                  <a:pt x="267583" y="1468305"/>
                  <a:pt x="261679" y="1467570"/>
                  <a:pt x="253807" y="1466589"/>
                </a:cubicBezTo>
                <a:cubicBezTo>
                  <a:pt x="251993" y="1465099"/>
                  <a:pt x="251993" y="1465099"/>
                  <a:pt x="250025" y="1464854"/>
                </a:cubicBezTo>
                <a:cubicBezTo>
                  <a:pt x="250025" y="1464854"/>
                  <a:pt x="251838" y="1466344"/>
                  <a:pt x="251683" y="1467589"/>
                </a:cubicBezTo>
                <a:cubicBezTo>
                  <a:pt x="251218" y="1471324"/>
                  <a:pt x="252566" y="1476550"/>
                  <a:pt x="254069" y="1480530"/>
                </a:cubicBezTo>
                <a:cubicBezTo>
                  <a:pt x="259770" y="1498940"/>
                  <a:pt x="242320" y="1510674"/>
                  <a:pt x="212643" y="1508243"/>
                </a:cubicBezTo>
                <a:cubicBezTo>
                  <a:pt x="194930" y="1506036"/>
                  <a:pt x="179495" y="1501585"/>
                  <a:pt x="166494" y="1493644"/>
                </a:cubicBezTo>
                <a:cubicBezTo>
                  <a:pt x="155305" y="1487193"/>
                  <a:pt x="143652" y="1484477"/>
                  <a:pt x="131068" y="1489232"/>
                </a:cubicBezTo>
                <a:cubicBezTo>
                  <a:pt x="124698" y="1492231"/>
                  <a:pt x="114393" y="1494740"/>
                  <a:pt x="109264" y="1487780"/>
                </a:cubicBezTo>
                <a:cubicBezTo>
                  <a:pt x="106103" y="1481065"/>
                  <a:pt x="104910" y="1474594"/>
                  <a:pt x="115371" y="1470840"/>
                </a:cubicBezTo>
                <a:cubicBezTo>
                  <a:pt x="154626" y="1460558"/>
                  <a:pt x="170156" y="1432148"/>
                  <a:pt x="211069" y="1424601"/>
                </a:cubicBezTo>
                <a:cubicBezTo>
                  <a:pt x="221220" y="1423336"/>
                  <a:pt x="226086" y="1416357"/>
                  <a:pt x="228830" y="1410377"/>
                </a:cubicBezTo>
                <a:cubicBezTo>
                  <a:pt x="232969" y="1393191"/>
                  <a:pt x="250265" y="1382703"/>
                  <a:pt x="269373" y="1373704"/>
                </a:cubicBezTo>
                <a:cubicBezTo>
                  <a:pt x="286204" y="1366950"/>
                  <a:pt x="303189" y="1358951"/>
                  <a:pt x="314735" y="1346481"/>
                </a:cubicBezTo>
                <a:cubicBezTo>
                  <a:pt x="323693" y="1338747"/>
                  <a:pt x="331566" y="1339727"/>
                  <a:pt x="340476" y="1348423"/>
                </a:cubicBezTo>
                <a:cubicBezTo>
                  <a:pt x="344257" y="1350158"/>
                  <a:pt x="343792" y="1353893"/>
                  <a:pt x="349696" y="1354629"/>
                </a:cubicBezTo>
                <a:cubicBezTo>
                  <a:pt x="354098" y="1351384"/>
                  <a:pt x="350471" y="1348404"/>
                  <a:pt x="350937" y="1344669"/>
                </a:cubicBezTo>
                <a:cubicBezTo>
                  <a:pt x="348396" y="1332973"/>
                  <a:pt x="365692" y="1322484"/>
                  <a:pt x="383405" y="1324690"/>
                </a:cubicBezTo>
                <a:cubicBezTo>
                  <a:pt x="395058" y="1327406"/>
                  <a:pt x="394438" y="1332386"/>
                  <a:pt x="395786" y="1337612"/>
                </a:cubicBezTo>
                <a:cubicBezTo>
                  <a:pt x="395166" y="1342592"/>
                  <a:pt x="394390" y="1348817"/>
                  <a:pt x="402418" y="1348552"/>
                </a:cubicBezTo>
                <a:cubicBezTo>
                  <a:pt x="412259" y="1349778"/>
                  <a:pt x="418783" y="1345533"/>
                  <a:pt x="419559" y="1339308"/>
                </a:cubicBezTo>
                <a:cubicBezTo>
                  <a:pt x="417901" y="1336573"/>
                  <a:pt x="418211" y="1334083"/>
                  <a:pt x="418366" y="1332838"/>
                </a:cubicBezTo>
                <a:cubicBezTo>
                  <a:pt x="417638" y="1322633"/>
                  <a:pt x="424473" y="1315898"/>
                  <a:pt x="440528" y="1315369"/>
                </a:cubicBezTo>
                <a:cubicBezTo>
                  <a:pt x="458706" y="1313841"/>
                  <a:pt x="476885" y="1312311"/>
                  <a:pt x="493095" y="1310538"/>
                </a:cubicBezTo>
                <a:cubicBezTo>
                  <a:pt x="509150" y="1310009"/>
                  <a:pt x="519766" y="1305009"/>
                  <a:pt x="522974" y="1295295"/>
                </a:cubicBezTo>
                <a:cubicBezTo>
                  <a:pt x="525873" y="1288070"/>
                  <a:pt x="529964" y="1287315"/>
                  <a:pt x="539339" y="1292275"/>
                </a:cubicBezTo>
                <a:cubicBezTo>
                  <a:pt x="550373" y="1299971"/>
                  <a:pt x="564460" y="1299197"/>
                  <a:pt x="578547" y="1298423"/>
                </a:cubicBezTo>
                <a:cubicBezTo>
                  <a:pt x="617336" y="1291876"/>
                  <a:pt x="655195" y="1292798"/>
                  <a:pt x="693937" y="1302681"/>
                </a:cubicBezTo>
                <a:cubicBezTo>
                  <a:pt x="713308" y="1307623"/>
                  <a:pt x="736663" y="1296624"/>
                  <a:pt x="738369" y="1282929"/>
                </a:cubicBezTo>
                <a:cubicBezTo>
                  <a:pt x="738834" y="1279194"/>
                  <a:pt x="731272" y="1275723"/>
                  <a:pt x="727646" y="1272743"/>
                </a:cubicBezTo>
                <a:lnTo>
                  <a:pt x="714443" y="1264080"/>
                </a:lnTo>
                <a:lnTo>
                  <a:pt x="673840" y="1265675"/>
                </a:lnTo>
                <a:cubicBezTo>
                  <a:pt x="662575" y="1265675"/>
                  <a:pt x="658821" y="1280860"/>
                  <a:pt x="647557" y="1269471"/>
                </a:cubicBezTo>
                <a:cubicBezTo>
                  <a:pt x="636292" y="1261878"/>
                  <a:pt x="625028" y="1269471"/>
                  <a:pt x="617519" y="1265675"/>
                </a:cubicBezTo>
                <a:cubicBezTo>
                  <a:pt x="606255" y="1265675"/>
                  <a:pt x="594990" y="1265675"/>
                  <a:pt x="583726" y="1265675"/>
                </a:cubicBezTo>
                <a:cubicBezTo>
                  <a:pt x="576217" y="1258082"/>
                  <a:pt x="583726" y="1250489"/>
                  <a:pt x="579972" y="1242896"/>
                </a:cubicBezTo>
                <a:cubicBezTo>
                  <a:pt x="574340" y="1235303"/>
                  <a:pt x="567769" y="1230557"/>
                  <a:pt x="560259" y="1228659"/>
                </a:cubicBezTo>
                <a:lnTo>
                  <a:pt x="553362" y="1229434"/>
                </a:lnTo>
                <a:lnTo>
                  <a:pt x="539546" y="1233707"/>
                </a:lnTo>
                <a:cubicBezTo>
                  <a:pt x="495412" y="1242789"/>
                  <a:pt x="447373" y="1240362"/>
                  <a:pt x="398661" y="1234295"/>
                </a:cubicBezTo>
                <a:cubicBezTo>
                  <a:pt x="382916" y="1232334"/>
                  <a:pt x="367172" y="1230372"/>
                  <a:pt x="353395" y="1228657"/>
                </a:cubicBezTo>
                <a:cubicBezTo>
                  <a:pt x="329777" y="1225715"/>
                  <a:pt x="307508" y="1227998"/>
                  <a:pt x="286897" y="1233017"/>
                </a:cubicBezTo>
                <a:cubicBezTo>
                  <a:pt x="272499" y="1236281"/>
                  <a:pt x="254011" y="1240300"/>
                  <a:pt x="237384" y="1229379"/>
                </a:cubicBezTo>
                <a:cubicBezTo>
                  <a:pt x="224537" y="1220193"/>
                  <a:pt x="221424" y="1197047"/>
                  <a:pt x="228569" y="1187822"/>
                </a:cubicBezTo>
                <a:cubicBezTo>
                  <a:pt x="235714" y="1178598"/>
                  <a:pt x="246640" y="1171108"/>
                  <a:pt x="261658" y="1162864"/>
                </a:cubicBezTo>
                <a:cubicBezTo>
                  <a:pt x="257518" y="1180049"/>
                  <a:pt x="266118" y="1191235"/>
                  <a:pt x="287302" y="1197666"/>
                </a:cubicBezTo>
                <a:cubicBezTo>
                  <a:pt x="298801" y="1201627"/>
                  <a:pt x="307138" y="1198873"/>
                  <a:pt x="306101" y="1191158"/>
                </a:cubicBezTo>
                <a:cubicBezTo>
                  <a:pt x="302940" y="1184442"/>
                  <a:pt x="303715" y="1178217"/>
                  <a:pt x="304491" y="1171992"/>
                </a:cubicBezTo>
                <a:cubicBezTo>
                  <a:pt x="306662" y="1154562"/>
                  <a:pt x="323647" y="1146563"/>
                  <a:pt x="351356" y="1148750"/>
                </a:cubicBezTo>
                <a:cubicBezTo>
                  <a:pt x="357260" y="1149485"/>
                  <a:pt x="363164" y="1150221"/>
                  <a:pt x="369069" y="1150956"/>
                </a:cubicBezTo>
                <a:cubicBezTo>
                  <a:pt x="377096" y="1150692"/>
                  <a:pt x="385279" y="1149182"/>
                  <a:pt x="388022" y="1143202"/>
                </a:cubicBezTo>
                <a:cubicBezTo>
                  <a:pt x="392579" y="1138712"/>
                  <a:pt x="385016" y="1135242"/>
                  <a:pt x="379422" y="1132016"/>
                </a:cubicBezTo>
                <a:cubicBezTo>
                  <a:pt x="373983" y="1127546"/>
                  <a:pt x="364453" y="1123830"/>
                  <a:pt x="367196" y="1117850"/>
                </a:cubicBezTo>
                <a:cubicBezTo>
                  <a:pt x="367972" y="1111625"/>
                  <a:pt x="379780" y="1113096"/>
                  <a:pt x="387808" y="1112832"/>
                </a:cubicBezTo>
                <a:cubicBezTo>
                  <a:pt x="485224" y="1100943"/>
                  <a:pt x="585180" y="1100750"/>
                  <a:pt x="684098" y="1092841"/>
                </a:cubicBezTo>
                <a:lnTo>
                  <a:pt x="700789" y="1091226"/>
                </a:lnTo>
                <a:lnTo>
                  <a:pt x="701531" y="1082970"/>
                </a:lnTo>
                <a:cubicBezTo>
                  <a:pt x="700123" y="1079648"/>
                  <a:pt x="696368" y="1077750"/>
                  <a:pt x="688859" y="1075851"/>
                </a:cubicBezTo>
                <a:cubicBezTo>
                  <a:pt x="685104" y="1075851"/>
                  <a:pt x="677594" y="1075851"/>
                  <a:pt x="673840" y="1075851"/>
                </a:cubicBezTo>
                <a:cubicBezTo>
                  <a:pt x="673840" y="1072055"/>
                  <a:pt x="673840" y="1072055"/>
                  <a:pt x="673840" y="1068259"/>
                </a:cubicBezTo>
                <a:cubicBezTo>
                  <a:pt x="673840" y="1068259"/>
                  <a:pt x="673840" y="1064462"/>
                  <a:pt x="673840" y="1064462"/>
                </a:cubicBezTo>
                <a:cubicBezTo>
                  <a:pt x="700123" y="1068259"/>
                  <a:pt x="718896" y="1049276"/>
                  <a:pt x="745179" y="1049276"/>
                </a:cubicBezTo>
                <a:cubicBezTo>
                  <a:pt x="760198" y="1049276"/>
                  <a:pt x="775217" y="1041683"/>
                  <a:pt x="790236" y="1030294"/>
                </a:cubicBezTo>
                <a:cubicBezTo>
                  <a:pt x="790236" y="1026497"/>
                  <a:pt x="797746" y="1026497"/>
                  <a:pt x="797746" y="1022701"/>
                </a:cubicBezTo>
                <a:cubicBezTo>
                  <a:pt x="797746" y="1015108"/>
                  <a:pt x="790236" y="1015108"/>
                  <a:pt x="786481" y="1015108"/>
                </a:cubicBezTo>
                <a:cubicBezTo>
                  <a:pt x="775217" y="1015108"/>
                  <a:pt x="763953" y="1015108"/>
                  <a:pt x="752689" y="1015108"/>
                </a:cubicBezTo>
                <a:cubicBezTo>
                  <a:pt x="748934" y="1015108"/>
                  <a:pt x="745179" y="1015108"/>
                  <a:pt x="745179" y="1011312"/>
                </a:cubicBezTo>
                <a:cubicBezTo>
                  <a:pt x="745179" y="1007515"/>
                  <a:pt x="745179" y="1003718"/>
                  <a:pt x="748934" y="1003718"/>
                </a:cubicBezTo>
                <a:cubicBezTo>
                  <a:pt x="756444" y="1003718"/>
                  <a:pt x="760198" y="996126"/>
                  <a:pt x="771462" y="996126"/>
                </a:cubicBezTo>
                <a:cubicBezTo>
                  <a:pt x="782727" y="996126"/>
                  <a:pt x="793991" y="996126"/>
                  <a:pt x="805255" y="996126"/>
                </a:cubicBezTo>
                <a:cubicBezTo>
                  <a:pt x="812764" y="992329"/>
                  <a:pt x="809010" y="984736"/>
                  <a:pt x="809010" y="980940"/>
                </a:cubicBezTo>
                <a:cubicBezTo>
                  <a:pt x="809010" y="977143"/>
                  <a:pt x="809010" y="973347"/>
                  <a:pt x="809010" y="973347"/>
                </a:cubicBezTo>
                <a:cubicBezTo>
                  <a:pt x="786481" y="969550"/>
                  <a:pt x="775217" y="950568"/>
                  <a:pt x="752689" y="950568"/>
                </a:cubicBezTo>
                <a:cubicBezTo>
                  <a:pt x="707632" y="950568"/>
                  <a:pt x="666330" y="961957"/>
                  <a:pt x="621274" y="958161"/>
                </a:cubicBezTo>
                <a:cubicBezTo>
                  <a:pt x="613764" y="954364"/>
                  <a:pt x="602500" y="961957"/>
                  <a:pt x="602500" y="950568"/>
                </a:cubicBezTo>
                <a:cubicBezTo>
                  <a:pt x="598745" y="935382"/>
                  <a:pt x="613764" y="942975"/>
                  <a:pt x="621274" y="942975"/>
                </a:cubicBezTo>
                <a:cubicBezTo>
                  <a:pt x="636292" y="946772"/>
                  <a:pt x="651311" y="935382"/>
                  <a:pt x="666330" y="935382"/>
                </a:cubicBezTo>
                <a:cubicBezTo>
                  <a:pt x="681349" y="939179"/>
                  <a:pt x="700123" y="942975"/>
                  <a:pt x="715142" y="935382"/>
                </a:cubicBezTo>
                <a:cubicBezTo>
                  <a:pt x="741425" y="927789"/>
                  <a:pt x="767708" y="931586"/>
                  <a:pt x="790236" y="931586"/>
                </a:cubicBezTo>
                <a:cubicBezTo>
                  <a:pt x="839047" y="927789"/>
                  <a:pt x="884104" y="916400"/>
                  <a:pt x="917897" y="882232"/>
                </a:cubicBezTo>
                <a:cubicBezTo>
                  <a:pt x="925406" y="876537"/>
                  <a:pt x="932916" y="873690"/>
                  <a:pt x="940425" y="872266"/>
                </a:cubicBezTo>
                <a:lnTo>
                  <a:pt x="942362" y="872144"/>
                </a:lnTo>
                <a:lnTo>
                  <a:pt x="872562" y="863450"/>
                </a:lnTo>
                <a:lnTo>
                  <a:pt x="855083" y="859453"/>
                </a:lnTo>
                <a:lnTo>
                  <a:pt x="814672" y="859453"/>
                </a:lnTo>
                <a:lnTo>
                  <a:pt x="814037" y="859953"/>
                </a:lnTo>
                <a:lnTo>
                  <a:pt x="812668" y="859453"/>
                </a:lnTo>
                <a:lnTo>
                  <a:pt x="767708" y="859453"/>
                </a:lnTo>
                <a:cubicBezTo>
                  <a:pt x="745179" y="859453"/>
                  <a:pt x="730161" y="840470"/>
                  <a:pt x="711387" y="821488"/>
                </a:cubicBezTo>
                <a:cubicBezTo>
                  <a:pt x="711387" y="821488"/>
                  <a:pt x="711387" y="817692"/>
                  <a:pt x="711387" y="813895"/>
                </a:cubicBezTo>
                <a:cubicBezTo>
                  <a:pt x="718896" y="802506"/>
                  <a:pt x="722651" y="794913"/>
                  <a:pt x="726406" y="783524"/>
                </a:cubicBezTo>
                <a:cubicBezTo>
                  <a:pt x="726406" y="772134"/>
                  <a:pt x="737670" y="760745"/>
                  <a:pt x="748934" y="760745"/>
                </a:cubicBezTo>
                <a:cubicBezTo>
                  <a:pt x="763953" y="760745"/>
                  <a:pt x="771463" y="754101"/>
                  <a:pt x="775687" y="745084"/>
                </a:cubicBezTo>
                <a:lnTo>
                  <a:pt x="775778" y="744694"/>
                </a:lnTo>
                <a:lnTo>
                  <a:pt x="752144" y="739087"/>
                </a:lnTo>
                <a:cubicBezTo>
                  <a:pt x="734923" y="736942"/>
                  <a:pt x="717470" y="736664"/>
                  <a:pt x="700276" y="738316"/>
                </a:cubicBezTo>
                <a:cubicBezTo>
                  <a:pt x="692093" y="739825"/>
                  <a:pt x="688002" y="740580"/>
                  <a:pt x="687381" y="745560"/>
                </a:cubicBezTo>
                <a:cubicBezTo>
                  <a:pt x="688419" y="753275"/>
                  <a:pt x="684173" y="755275"/>
                  <a:pt x="675108" y="747824"/>
                </a:cubicBezTo>
                <a:cubicBezTo>
                  <a:pt x="662416" y="737393"/>
                  <a:pt x="646361" y="737922"/>
                  <a:pt x="631654" y="743676"/>
                </a:cubicBezTo>
                <a:cubicBezTo>
                  <a:pt x="616792" y="750675"/>
                  <a:pt x="602085" y="756429"/>
                  <a:pt x="578622" y="752242"/>
                </a:cubicBezTo>
                <a:cubicBezTo>
                  <a:pt x="572718" y="751507"/>
                  <a:pt x="566504" y="753262"/>
                  <a:pt x="565883" y="758242"/>
                </a:cubicBezTo>
                <a:cubicBezTo>
                  <a:pt x="566921" y="765957"/>
                  <a:pt x="562675" y="767957"/>
                  <a:pt x="552524" y="769221"/>
                </a:cubicBezTo>
                <a:cubicBezTo>
                  <a:pt x="538592" y="768750"/>
                  <a:pt x="530875" y="766525"/>
                  <a:pt x="523778" y="759319"/>
                </a:cubicBezTo>
                <a:cubicBezTo>
                  <a:pt x="511397" y="746398"/>
                  <a:pt x="511134" y="732457"/>
                  <a:pt x="508904" y="718272"/>
                </a:cubicBezTo>
                <a:cubicBezTo>
                  <a:pt x="507866" y="710557"/>
                  <a:pt x="524386" y="706293"/>
                  <a:pt x="538318" y="706764"/>
                </a:cubicBezTo>
                <a:cubicBezTo>
                  <a:pt x="554373" y="706235"/>
                  <a:pt x="566647" y="703971"/>
                  <a:pt x="562604" y="688295"/>
                </a:cubicBezTo>
                <a:cubicBezTo>
                  <a:pt x="573482" y="697236"/>
                  <a:pt x="572552" y="704706"/>
                  <a:pt x="575712" y="711421"/>
                </a:cubicBezTo>
                <a:cubicBezTo>
                  <a:pt x="580841" y="718382"/>
                  <a:pt x="585970" y="725342"/>
                  <a:pt x="600057" y="724568"/>
                </a:cubicBezTo>
                <a:cubicBezTo>
                  <a:pt x="613989" y="725039"/>
                  <a:pt x="628231" y="723020"/>
                  <a:pt x="627659" y="711570"/>
                </a:cubicBezTo>
                <a:cubicBezTo>
                  <a:pt x="626466" y="705100"/>
                  <a:pt x="631177" y="699365"/>
                  <a:pt x="637547" y="696365"/>
                </a:cubicBezTo>
                <a:cubicBezTo>
                  <a:pt x="658779" y="686367"/>
                  <a:pt x="668464" y="688837"/>
                  <a:pt x="680380" y="705494"/>
                </a:cubicBezTo>
                <a:cubicBezTo>
                  <a:pt x="696173" y="691024"/>
                  <a:pt x="713778" y="678045"/>
                  <a:pt x="736823" y="669537"/>
                </a:cubicBezTo>
                <a:cubicBezTo>
                  <a:pt x="756684" y="662528"/>
                  <a:pt x="777140" y="658754"/>
                  <a:pt x="798348" y="656971"/>
                </a:cubicBezTo>
                <a:lnTo>
                  <a:pt x="818551" y="656779"/>
                </a:lnTo>
                <a:lnTo>
                  <a:pt x="824029" y="650647"/>
                </a:lnTo>
                <a:cubicBezTo>
                  <a:pt x="827783" y="643054"/>
                  <a:pt x="835293" y="646851"/>
                  <a:pt x="839047" y="646851"/>
                </a:cubicBezTo>
                <a:cubicBezTo>
                  <a:pt x="854066" y="646851"/>
                  <a:pt x="869085" y="650647"/>
                  <a:pt x="880349" y="639258"/>
                </a:cubicBezTo>
                <a:cubicBezTo>
                  <a:pt x="884104" y="635461"/>
                  <a:pt x="887859" y="635461"/>
                  <a:pt x="895368" y="635461"/>
                </a:cubicBezTo>
                <a:cubicBezTo>
                  <a:pt x="906633" y="635461"/>
                  <a:pt x="917897" y="635461"/>
                  <a:pt x="925406" y="635461"/>
                </a:cubicBezTo>
                <a:cubicBezTo>
                  <a:pt x="944180" y="631665"/>
                  <a:pt x="962953" y="635461"/>
                  <a:pt x="977972" y="646851"/>
                </a:cubicBezTo>
                <a:cubicBezTo>
                  <a:pt x="989236" y="658240"/>
                  <a:pt x="1004255" y="654444"/>
                  <a:pt x="1015520" y="643054"/>
                </a:cubicBezTo>
                <a:lnTo>
                  <a:pt x="1040138" y="631707"/>
                </a:lnTo>
                <a:lnTo>
                  <a:pt x="1039376" y="631361"/>
                </a:lnTo>
                <a:cubicBezTo>
                  <a:pt x="1021818" y="627910"/>
                  <a:pt x="1010474" y="622704"/>
                  <a:pt x="1016117" y="609499"/>
                </a:cubicBezTo>
                <a:cubicBezTo>
                  <a:pt x="1018705" y="604764"/>
                  <a:pt x="1012801" y="604029"/>
                  <a:pt x="1006896" y="603294"/>
                </a:cubicBezTo>
                <a:cubicBezTo>
                  <a:pt x="1000837" y="603803"/>
                  <a:pt x="993275" y="600333"/>
                  <a:pt x="992499" y="606558"/>
                </a:cubicBezTo>
                <a:cubicBezTo>
                  <a:pt x="991724" y="612783"/>
                  <a:pt x="992606" y="621743"/>
                  <a:pt x="980488" y="622762"/>
                </a:cubicBezTo>
                <a:cubicBezTo>
                  <a:pt x="968369" y="623781"/>
                  <a:pt x="963550" y="614331"/>
                  <a:pt x="954330" y="608125"/>
                </a:cubicBezTo>
                <a:cubicBezTo>
                  <a:pt x="950704" y="605145"/>
                  <a:pt x="945265" y="600674"/>
                  <a:pt x="939826" y="596204"/>
                </a:cubicBezTo>
                <a:cubicBezTo>
                  <a:pt x="930760" y="588753"/>
                  <a:pt x="919107" y="586037"/>
                  <a:pt x="906523" y="590792"/>
                </a:cubicBezTo>
                <a:cubicBezTo>
                  <a:pt x="885601" y="598300"/>
                  <a:pt x="863952" y="595604"/>
                  <a:pt x="842768" y="589172"/>
                </a:cubicBezTo>
                <a:cubicBezTo>
                  <a:pt x="825210" y="585721"/>
                  <a:pt x="811433" y="584005"/>
                  <a:pt x="795068" y="587024"/>
                </a:cubicBezTo>
                <a:cubicBezTo>
                  <a:pt x="782794" y="589288"/>
                  <a:pt x="775542" y="583328"/>
                  <a:pt x="774504" y="575612"/>
                </a:cubicBezTo>
                <a:cubicBezTo>
                  <a:pt x="773157" y="570387"/>
                  <a:pt x="784083" y="562898"/>
                  <a:pt x="768493" y="559692"/>
                </a:cubicBezTo>
                <a:cubicBezTo>
                  <a:pt x="754716" y="557976"/>
                  <a:pt x="740474" y="559995"/>
                  <a:pt x="733329" y="569219"/>
                </a:cubicBezTo>
                <a:cubicBezTo>
                  <a:pt x="726494" y="575954"/>
                  <a:pt x="727687" y="582424"/>
                  <a:pt x="726602" y="591139"/>
                </a:cubicBezTo>
                <a:cubicBezTo>
                  <a:pt x="717584" y="567258"/>
                  <a:pt x="691999" y="564072"/>
                  <a:pt x="662167" y="562884"/>
                </a:cubicBezTo>
                <a:cubicBezTo>
                  <a:pt x="644299" y="561923"/>
                  <a:pt x="628709" y="558717"/>
                  <a:pt x="612809" y="558001"/>
                </a:cubicBezTo>
                <a:cubicBezTo>
                  <a:pt x="581165" y="555324"/>
                  <a:pt x="551023" y="556627"/>
                  <a:pt x="525545" y="568625"/>
                </a:cubicBezTo>
                <a:cubicBezTo>
                  <a:pt x="514774" y="574870"/>
                  <a:pt x="505243" y="571154"/>
                  <a:pt x="498301" y="562703"/>
                </a:cubicBezTo>
                <a:cubicBezTo>
                  <a:pt x="474159" y="531881"/>
                  <a:pt x="444793" y="526959"/>
                  <a:pt x="404607" y="544712"/>
                </a:cubicBezTo>
                <a:cubicBezTo>
                  <a:pt x="393991" y="549711"/>
                  <a:pt x="382027" y="549485"/>
                  <a:pt x="370064" y="549259"/>
                </a:cubicBezTo>
                <a:cubicBezTo>
                  <a:pt x="348414" y="546563"/>
                  <a:pt x="328733" y="544111"/>
                  <a:pt x="311283" y="555845"/>
                </a:cubicBezTo>
                <a:cubicBezTo>
                  <a:pt x="304448" y="562580"/>
                  <a:pt x="297661" y="552885"/>
                  <a:pt x="292222" y="548414"/>
                </a:cubicBezTo>
                <a:cubicBezTo>
                  <a:pt x="288596" y="545434"/>
                  <a:pt x="289216" y="540454"/>
                  <a:pt x="289681" y="536719"/>
                </a:cubicBezTo>
                <a:cubicBezTo>
                  <a:pt x="291960" y="534474"/>
                  <a:pt x="290612" y="529249"/>
                  <a:pt x="286676" y="528758"/>
                </a:cubicBezTo>
                <a:cubicBezTo>
                  <a:pt x="271241" y="524307"/>
                  <a:pt x="257154" y="525081"/>
                  <a:pt x="242912" y="527100"/>
                </a:cubicBezTo>
                <a:cubicBezTo>
                  <a:pt x="234729" y="528610"/>
                  <a:pt x="232141" y="533345"/>
                  <a:pt x="231366" y="539570"/>
                </a:cubicBezTo>
                <a:cubicBezTo>
                  <a:pt x="227071" y="558000"/>
                  <a:pt x="216611" y="561754"/>
                  <a:pt x="187089" y="558077"/>
                </a:cubicBezTo>
                <a:cubicBezTo>
                  <a:pt x="179372" y="555852"/>
                  <a:pt x="175745" y="552871"/>
                  <a:pt x="180147" y="549626"/>
                </a:cubicBezTo>
                <a:cubicBezTo>
                  <a:pt x="191538" y="538402"/>
                  <a:pt x="178072" y="534196"/>
                  <a:pt x="166573" y="530235"/>
                </a:cubicBezTo>
                <a:cubicBezTo>
                  <a:pt x="153106" y="526029"/>
                  <a:pt x="139020" y="526803"/>
                  <a:pt x="127056" y="526577"/>
                </a:cubicBezTo>
                <a:cubicBezTo>
                  <a:pt x="113124" y="526106"/>
                  <a:pt x="99347" y="524390"/>
                  <a:pt x="85105" y="526410"/>
                </a:cubicBezTo>
                <a:cubicBezTo>
                  <a:pt x="74800" y="528919"/>
                  <a:pt x="69826" y="520713"/>
                  <a:pt x="68478" y="515488"/>
                </a:cubicBezTo>
                <a:cubicBezTo>
                  <a:pt x="67595" y="506528"/>
                  <a:pt x="61846" y="504548"/>
                  <a:pt x="49727" y="505567"/>
                </a:cubicBezTo>
                <a:cubicBezTo>
                  <a:pt x="45636" y="506321"/>
                  <a:pt x="41545" y="507076"/>
                  <a:pt x="35640" y="506341"/>
                </a:cubicBezTo>
                <a:cubicBezTo>
                  <a:pt x="29581" y="506850"/>
                  <a:pt x="21553" y="507115"/>
                  <a:pt x="16114" y="502644"/>
                </a:cubicBezTo>
                <a:cubicBezTo>
                  <a:pt x="12643" y="498419"/>
                  <a:pt x="20826" y="496910"/>
                  <a:pt x="23259" y="493420"/>
                </a:cubicBezTo>
                <a:cubicBezTo>
                  <a:pt x="32527" y="483195"/>
                  <a:pt x="27398" y="476235"/>
                  <a:pt x="0" y="471558"/>
                </a:cubicBezTo>
                <a:cubicBezTo>
                  <a:pt x="2946" y="447902"/>
                  <a:pt x="5738" y="425492"/>
                  <a:pt x="8684" y="401837"/>
                </a:cubicBezTo>
                <a:cubicBezTo>
                  <a:pt x="24584" y="402553"/>
                  <a:pt x="33804" y="408759"/>
                  <a:pt x="38468" y="419454"/>
                </a:cubicBezTo>
                <a:cubicBezTo>
                  <a:pt x="51111" y="446316"/>
                  <a:pt x="71985" y="455237"/>
                  <a:pt x="112898" y="447690"/>
                </a:cubicBezTo>
                <a:cubicBezTo>
                  <a:pt x="131231" y="444916"/>
                  <a:pt x="145318" y="444142"/>
                  <a:pt x="163031" y="446348"/>
                </a:cubicBezTo>
                <a:cubicBezTo>
                  <a:pt x="170749" y="448574"/>
                  <a:pt x="180589" y="449800"/>
                  <a:pt x="183177" y="445065"/>
                </a:cubicBezTo>
                <a:cubicBezTo>
                  <a:pt x="187734" y="440575"/>
                  <a:pt x="178204" y="436859"/>
                  <a:pt x="174578" y="433879"/>
                </a:cubicBezTo>
                <a:cubicBezTo>
                  <a:pt x="170951" y="430899"/>
                  <a:pt x="167170" y="429163"/>
                  <a:pt x="163544" y="426183"/>
                </a:cubicBezTo>
                <a:cubicBezTo>
                  <a:pt x="158105" y="421713"/>
                  <a:pt x="148730" y="416752"/>
                  <a:pt x="151318" y="412017"/>
                </a:cubicBezTo>
                <a:cubicBezTo>
                  <a:pt x="156030" y="406282"/>
                  <a:pt x="167838" y="407753"/>
                  <a:pt x="175711" y="408734"/>
                </a:cubicBezTo>
                <a:cubicBezTo>
                  <a:pt x="189643" y="409204"/>
                  <a:pt x="203419" y="410920"/>
                  <a:pt x="217041" y="413881"/>
                </a:cubicBezTo>
                <a:cubicBezTo>
                  <a:pt x="246408" y="418803"/>
                  <a:pt x="272768" y="415765"/>
                  <a:pt x="296123" y="404767"/>
                </a:cubicBezTo>
                <a:cubicBezTo>
                  <a:pt x="300370" y="402767"/>
                  <a:pt x="304306" y="403257"/>
                  <a:pt x="307932" y="406237"/>
                </a:cubicBezTo>
                <a:cubicBezTo>
                  <a:pt x="311558" y="409218"/>
                  <a:pt x="315494" y="409708"/>
                  <a:pt x="321399" y="410443"/>
                </a:cubicBezTo>
                <a:cubicBezTo>
                  <a:pt x="325335" y="410934"/>
                  <a:pt x="331084" y="412914"/>
                  <a:pt x="333362" y="410669"/>
                </a:cubicBezTo>
                <a:cubicBezTo>
                  <a:pt x="335796" y="407179"/>
                  <a:pt x="332015" y="405444"/>
                  <a:pt x="328233" y="403709"/>
                </a:cubicBezTo>
                <a:cubicBezTo>
                  <a:pt x="320826" y="398993"/>
                  <a:pt x="319478" y="393768"/>
                  <a:pt x="314194" y="388053"/>
                </a:cubicBezTo>
                <a:cubicBezTo>
                  <a:pt x="308755" y="383582"/>
                  <a:pt x="309376" y="378602"/>
                  <a:pt x="315745" y="375602"/>
                </a:cubicBezTo>
                <a:cubicBezTo>
                  <a:pt x="324238" y="371603"/>
                  <a:pt x="329987" y="373583"/>
                  <a:pt x="335426" y="378054"/>
                </a:cubicBezTo>
                <a:cubicBezTo>
                  <a:pt x="341175" y="380034"/>
                  <a:pt x="344802" y="383014"/>
                  <a:pt x="348428" y="385995"/>
                </a:cubicBezTo>
                <a:cubicBezTo>
                  <a:pt x="360964" y="397671"/>
                  <a:pt x="370339" y="402632"/>
                  <a:pt x="391106" y="396368"/>
                </a:cubicBezTo>
                <a:cubicBezTo>
                  <a:pt x="407781" y="390859"/>
                  <a:pt x="428965" y="397290"/>
                  <a:pt x="448181" y="403477"/>
                </a:cubicBezTo>
                <a:cubicBezTo>
                  <a:pt x="457867" y="405948"/>
                  <a:pt x="467087" y="412153"/>
                  <a:pt x="473922" y="405419"/>
                </a:cubicBezTo>
                <a:cubicBezTo>
                  <a:pt x="482725" y="398929"/>
                  <a:pt x="475317" y="394214"/>
                  <a:pt x="468065" y="388253"/>
                </a:cubicBezTo>
                <a:cubicBezTo>
                  <a:pt x="464439" y="385273"/>
                  <a:pt x="460813" y="382292"/>
                  <a:pt x="459155" y="379557"/>
                </a:cubicBezTo>
                <a:cubicBezTo>
                  <a:pt x="455839" y="374087"/>
                  <a:pt x="454336" y="370107"/>
                  <a:pt x="466300" y="370332"/>
                </a:cubicBezTo>
                <a:cubicBezTo>
                  <a:pt x="520214" y="370726"/>
                  <a:pt x="548901" y="349013"/>
                  <a:pt x="577743" y="326054"/>
                </a:cubicBezTo>
                <a:cubicBezTo>
                  <a:pt x="580021" y="323809"/>
                  <a:pt x="580487" y="320074"/>
                  <a:pt x="580952" y="316339"/>
                </a:cubicBezTo>
                <a:cubicBezTo>
                  <a:pt x="582348" y="305134"/>
                  <a:pt x="588562" y="303379"/>
                  <a:pt x="605965" y="308076"/>
                </a:cubicBezTo>
                <a:cubicBezTo>
                  <a:pt x="652114" y="322674"/>
                  <a:pt x="696343" y="320597"/>
                  <a:pt x="734405" y="303844"/>
                </a:cubicBezTo>
                <a:cubicBezTo>
                  <a:pt x="759883" y="291846"/>
                  <a:pt x="788522" y="286563"/>
                  <a:pt x="821360" y="295710"/>
                </a:cubicBezTo>
                <a:cubicBezTo>
                  <a:pt x="836794" y="300161"/>
                  <a:pt x="847720" y="292672"/>
                  <a:pt x="856523" y="286182"/>
                </a:cubicBezTo>
                <a:cubicBezTo>
                  <a:pt x="863203" y="280693"/>
                  <a:pt x="871386" y="279183"/>
                  <a:pt x="885007" y="282144"/>
                </a:cubicBezTo>
                <a:cubicBezTo>
                  <a:pt x="919968" y="290292"/>
                  <a:pt x="954201" y="288234"/>
                  <a:pt x="988589" y="284931"/>
                </a:cubicBezTo>
                <a:cubicBezTo>
                  <a:pt x="1026914" y="282119"/>
                  <a:pt x="1065549" y="276816"/>
                  <a:pt x="1107034" y="280719"/>
                </a:cubicBezTo>
                <a:cubicBezTo>
                  <a:pt x="1118842" y="282190"/>
                  <a:pt x="1129303" y="278436"/>
                  <a:pt x="1138106" y="271946"/>
                </a:cubicBezTo>
                <a:lnTo>
                  <a:pt x="1147858" y="267925"/>
                </a:lnTo>
                <a:lnTo>
                  <a:pt x="1135858" y="269896"/>
                </a:lnTo>
                <a:cubicBezTo>
                  <a:pt x="1113323" y="269896"/>
                  <a:pt x="1090788" y="268662"/>
                  <a:pt x="1072008" y="266194"/>
                </a:cubicBezTo>
                <a:cubicBezTo>
                  <a:pt x="1064497" y="266194"/>
                  <a:pt x="1053229" y="264960"/>
                  <a:pt x="1045717" y="266194"/>
                </a:cubicBezTo>
                <a:cubicBezTo>
                  <a:pt x="1034450" y="268662"/>
                  <a:pt x="1019426" y="267428"/>
                  <a:pt x="1008159" y="267428"/>
                </a:cubicBezTo>
                <a:cubicBezTo>
                  <a:pt x="996891" y="267428"/>
                  <a:pt x="981868" y="269896"/>
                  <a:pt x="970600" y="266194"/>
                </a:cubicBezTo>
                <a:cubicBezTo>
                  <a:pt x="963088" y="263726"/>
                  <a:pt x="959333" y="267428"/>
                  <a:pt x="951821" y="267428"/>
                </a:cubicBezTo>
                <a:cubicBezTo>
                  <a:pt x="906750" y="267428"/>
                  <a:pt x="857924" y="267428"/>
                  <a:pt x="809098" y="267428"/>
                </a:cubicBezTo>
                <a:cubicBezTo>
                  <a:pt x="779051" y="263726"/>
                  <a:pt x="749004" y="266194"/>
                  <a:pt x="718958" y="266194"/>
                </a:cubicBezTo>
                <a:cubicBezTo>
                  <a:pt x="711446" y="266194"/>
                  <a:pt x="703934" y="264960"/>
                  <a:pt x="700178" y="262492"/>
                </a:cubicBezTo>
                <a:cubicBezTo>
                  <a:pt x="711446" y="261258"/>
                  <a:pt x="722713" y="260024"/>
                  <a:pt x="733981" y="260024"/>
                </a:cubicBezTo>
                <a:cubicBezTo>
                  <a:pt x="749004" y="260024"/>
                  <a:pt x="764028" y="260024"/>
                  <a:pt x="779051" y="260024"/>
                </a:cubicBezTo>
                <a:cubicBezTo>
                  <a:pt x="786563" y="260024"/>
                  <a:pt x="801586" y="260024"/>
                  <a:pt x="797831" y="255088"/>
                </a:cubicBezTo>
                <a:cubicBezTo>
                  <a:pt x="797831" y="252620"/>
                  <a:pt x="805342" y="252620"/>
                  <a:pt x="809098" y="252620"/>
                </a:cubicBezTo>
                <a:cubicBezTo>
                  <a:pt x="831633" y="252620"/>
                  <a:pt x="854168" y="252620"/>
                  <a:pt x="876704" y="252620"/>
                </a:cubicBezTo>
                <a:cubicBezTo>
                  <a:pt x="880459" y="252620"/>
                  <a:pt x="884215" y="252620"/>
                  <a:pt x="887971" y="252620"/>
                </a:cubicBezTo>
                <a:cubicBezTo>
                  <a:pt x="891727" y="252620"/>
                  <a:pt x="891727" y="251386"/>
                  <a:pt x="891727" y="250152"/>
                </a:cubicBezTo>
                <a:cubicBezTo>
                  <a:pt x="891727" y="250152"/>
                  <a:pt x="891727" y="250152"/>
                  <a:pt x="891727" y="248918"/>
                </a:cubicBezTo>
                <a:cubicBezTo>
                  <a:pt x="891727" y="248918"/>
                  <a:pt x="887971" y="248918"/>
                  <a:pt x="887971" y="248918"/>
                </a:cubicBezTo>
                <a:cubicBezTo>
                  <a:pt x="861680" y="250152"/>
                  <a:pt x="835389" y="247684"/>
                  <a:pt x="809098" y="246450"/>
                </a:cubicBezTo>
                <a:cubicBezTo>
                  <a:pt x="790319" y="246450"/>
                  <a:pt x="775295" y="246450"/>
                  <a:pt x="756516" y="243982"/>
                </a:cubicBezTo>
                <a:cubicBezTo>
                  <a:pt x="752760" y="242748"/>
                  <a:pt x="749004" y="242748"/>
                  <a:pt x="749004" y="242748"/>
                </a:cubicBezTo>
                <a:cubicBezTo>
                  <a:pt x="726469" y="246450"/>
                  <a:pt x="707690" y="243982"/>
                  <a:pt x="685155" y="245216"/>
                </a:cubicBezTo>
                <a:cubicBezTo>
                  <a:pt x="677643" y="245216"/>
                  <a:pt x="666376" y="243982"/>
                  <a:pt x="655108" y="246450"/>
                </a:cubicBezTo>
                <a:cubicBezTo>
                  <a:pt x="647596" y="247684"/>
                  <a:pt x="640085" y="246450"/>
                  <a:pt x="636329" y="242748"/>
                </a:cubicBezTo>
                <a:cubicBezTo>
                  <a:pt x="628817" y="237812"/>
                  <a:pt x="628817" y="236578"/>
                  <a:pt x="643840" y="235344"/>
                </a:cubicBezTo>
                <a:cubicBezTo>
                  <a:pt x="658864" y="234110"/>
                  <a:pt x="662620" y="230408"/>
                  <a:pt x="677643" y="231642"/>
                </a:cubicBezTo>
                <a:cubicBezTo>
                  <a:pt x="688911" y="232876"/>
                  <a:pt x="700178" y="231642"/>
                  <a:pt x="711446" y="231642"/>
                </a:cubicBezTo>
                <a:cubicBezTo>
                  <a:pt x="715202" y="231642"/>
                  <a:pt x="718958" y="231642"/>
                  <a:pt x="726469" y="230408"/>
                </a:cubicBezTo>
                <a:cubicBezTo>
                  <a:pt x="711446" y="230408"/>
                  <a:pt x="700178" y="229174"/>
                  <a:pt x="688911" y="229174"/>
                </a:cubicBezTo>
                <a:cubicBezTo>
                  <a:pt x="688911" y="226706"/>
                  <a:pt x="685155" y="224238"/>
                  <a:pt x="696422" y="220536"/>
                </a:cubicBezTo>
                <a:cubicBezTo>
                  <a:pt x="700178" y="218068"/>
                  <a:pt x="707690" y="218068"/>
                  <a:pt x="718958" y="218068"/>
                </a:cubicBezTo>
                <a:cubicBezTo>
                  <a:pt x="722713" y="218068"/>
                  <a:pt x="726469" y="216834"/>
                  <a:pt x="722713" y="214366"/>
                </a:cubicBezTo>
                <a:cubicBezTo>
                  <a:pt x="718958" y="214366"/>
                  <a:pt x="718958" y="213132"/>
                  <a:pt x="715202" y="213132"/>
                </a:cubicBezTo>
                <a:cubicBezTo>
                  <a:pt x="696422" y="213132"/>
                  <a:pt x="677643" y="210664"/>
                  <a:pt x="662620" y="214366"/>
                </a:cubicBezTo>
                <a:cubicBezTo>
                  <a:pt x="651352" y="216834"/>
                  <a:pt x="636329" y="216834"/>
                  <a:pt x="628817" y="214366"/>
                </a:cubicBezTo>
                <a:cubicBezTo>
                  <a:pt x="621305" y="210664"/>
                  <a:pt x="610038" y="210664"/>
                  <a:pt x="595014" y="210664"/>
                </a:cubicBezTo>
                <a:cubicBezTo>
                  <a:pt x="583747" y="210664"/>
                  <a:pt x="572479" y="210664"/>
                  <a:pt x="572479" y="204494"/>
                </a:cubicBezTo>
                <a:cubicBezTo>
                  <a:pt x="572479" y="202026"/>
                  <a:pt x="561212" y="202026"/>
                  <a:pt x="553700" y="200792"/>
                </a:cubicBezTo>
                <a:cubicBezTo>
                  <a:pt x="546188" y="200792"/>
                  <a:pt x="538676" y="200792"/>
                  <a:pt x="534921" y="200792"/>
                </a:cubicBezTo>
                <a:cubicBezTo>
                  <a:pt x="519897" y="200792"/>
                  <a:pt x="516141" y="198324"/>
                  <a:pt x="527409" y="194622"/>
                </a:cubicBezTo>
                <a:cubicBezTo>
                  <a:pt x="531165" y="192154"/>
                  <a:pt x="534921" y="188452"/>
                  <a:pt x="546188" y="189686"/>
                </a:cubicBezTo>
                <a:cubicBezTo>
                  <a:pt x="561212" y="190920"/>
                  <a:pt x="576235" y="190920"/>
                  <a:pt x="591258" y="189686"/>
                </a:cubicBezTo>
                <a:cubicBezTo>
                  <a:pt x="610038" y="188452"/>
                  <a:pt x="625061" y="189686"/>
                  <a:pt x="640085" y="189686"/>
                </a:cubicBezTo>
                <a:cubicBezTo>
                  <a:pt x="655108" y="189686"/>
                  <a:pt x="666376" y="187218"/>
                  <a:pt x="681399" y="187218"/>
                </a:cubicBezTo>
                <a:cubicBezTo>
                  <a:pt x="692667" y="187218"/>
                  <a:pt x="696422" y="183516"/>
                  <a:pt x="696422" y="177346"/>
                </a:cubicBezTo>
                <a:cubicBezTo>
                  <a:pt x="692667" y="174878"/>
                  <a:pt x="707690" y="169942"/>
                  <a:pt x="715202" y="171176"/>
                </a:cubicBezTo>
                <a:cubicBezTo>
                  <a:pt x="730225" y="171176"/>
                  <a:pt x="741493" y="168708"/>
                  <a:pt x="756516" y="172410"/>
                </a:cubicBezTo>
                <a:cubicBezTo>
                  <a:pt x="764028" y="173644"/>
                  <a:pt x="775295" y="172410"/>
                  <a:pt x="775295" y="169942"/>
                </a:cubicBezTo>
                <a:cubicBezTo>
                  <a:pt x="775295" y="165006"/>
                  <a:pt x="782807" y="166240"/>
                  <a:pt x="790319" y="167474"/>
                </a:cubicBezTo>
                <a:cubicBezTo>
                  <a:pt x="812854" y="168708"/>
                  <a:pt x="812854" y="168708"/>
                  <a:pt x="835389" y="167474"/>
                </a:cubicBezTo>
                <a:cubicBezTo>
                  <a:pt x="850413" y="166240"/>
                  <a:pt x="865436" y="165006"/>
                  <a:pt x="880459" y="165006"/>
                </a:cubicBezTo>
                <a:cubicBezTo>
                  <a:pt x="899239" y="163772"/>
                  <a:pt x="921774" y="162538"/>
                  <a:pt x="940553" y="162538"/>
                </a:cubicBezTo>
                <a:cubicBezTo>
                  <a:pt x="944309" y="162538"/>
                  <a:pt x="944309" y="162538"/>
                  <a:pt x="948065" y="162538"/>
                </a:cubicBezTo>
                <a:cubicBezTo>
                  <a:pt x="951821" y="162538"/>
                  <a:pt x="948065" y="158836"/>
                  <a:pt x="955577" y="158836"/>
                </a:cubicBezTo>
                <a:cubicBezTo>
                  <a:pt x="963088" y="160070"/>
                  <a:pt x="966844" y="161303"/>
                  <a:pt x="970600" y="161303"/>
                </a:cubicBezTo>
                <a:cubicBezTo>
                  <a:pt x="981868" y="161303"/>
                  <a:pt x="989379" y="158836"/>
                  <a:pt x="996891" y="158836"/>
                </a:cubicBezTo>
                <a:cubicBezTo>
                  <a:pt x="1008159" y="158836"/>
                  <a:pt x="1015670" y="160070"/>
                  <a:pt x="1023182" y="158836"/>
                </a:cubicBezTo>
                <a:cubicBezTo>
                  <a:pt x="1030694" y="157601"/>
                  <a:pt x="1034450" y="157601"/>
                  <a:pt x="1041961" y="157601"/>
                </a:cubicBezTo>
                <a:cubicBezTo>
                  <a:pt x="1056985" y="157601"/>
                  <a:pt x="1072008" y="155133"/>
                  <a:pt x="1087032" y="155133"/>
                </a:cubicBezTo>
                <a:cubicBezTo>
                  <a:pt x="1090788" y="152665"/>
                  <a:pt x="1102055" y="153899"/>
                  <a:pt x="1109567" y="153899"/>
                </a:cubicBezTo>
                <a:cubicBezTo>
                  <a:pt x="1113323" y="153899"/>
                  <a:pt x="1117079" y="153899"/>
                  <a:pt x="1117079" y="153899"/>
                </a:cubicBezTo>
                <a:cubicBezTo>
                  <a:pt x="1143370" y="153899"/>
                  <a:pt x="1169661" y="153899"/>
                  <a:pt x="1195952" y="152665"/>
                </a:cubicBezTo>
                <a:lnTo>
                  <a:pt x="1240638" y="151931"/>
                </a:lnTo>
                <a:lnTo>
                  <a:pt x="1241451" y="148271"/>
                </a:lnTo>
                <a:cubicBezTo>
                  <a:pt x="1244039" y="143536"/>
                  <a:pt x="1250564" y="139291"/>
                  <a:pt x="1243312" y="133331"/>
                </a:cubicBezTo>
                <a:cubicBezTo>
                  <a:pt x="1235905" y="128615"/>
                  <a:pt x="1227412" y="132615"/>
                  <a:pt x="1221197" y="134369"/>
                </a:cubicBezTo>
                <a:cubicBezTo>
                  <a:pt x="1211047" y="135633"/>
                  <a:pt x="1200896" y="136898"/>
                  <a:pt x="1189553" y="131692"/>
                </a:cubicBezTo>
                <a:cubicBezTo>
                  <a:pt x="1115433" y="100966"/>
                  <a:pt x="1050282" y="110552"/>
                  <a:pt x="990833" y="138549"/>
                </a:cubicBezTo>
                <a:cubicBezTo>
                  <a:pt x="978094" y="144548"/>
                  <a:pt x="969911" y="146057"/>
                  <a:pt x="957065" y="136871"/>
                </a:cubicBezTo>
                <a:cubicBezTo>
                  <a:pt x="932875" y="122479"/>
                  <a:pt x="903354" y="118802"/>
                  <a:pt x="873212" y="120105"/>
                </a:cubicBezTo>
                <a:cubicBezTo>
                  <a:pt x="839134" y="120918"/>
                  <a:pt x="804435" y="126711"/>
                  <a:pt x="768544" y="126033"/>
                </a:cubicBezTo>
                <a:cubicBezTo>
                  <a:pt x="748553" y="126072"/>
                  <a:pt x="735086" y="121866"/>
                  <a:pt x="720272" y="112435"/>
                </a:cubicBezTo>
                <a:cubicBezTo>
                  <a:pt x="700173" y="97288"/>
                  <a:pt x="690178" y="97307"/>
                  <a:pt x="670604" y="110041"/>
                </a:cubicBezTo>
                <a:cubicBezTo>
                  <a:pt x="657710" y="117285"/>
                  <a:pt x="641500" y="119060"/>
                  <a:pt x="623632" y="118098"/>
                </a:cubicBezTo>
                <a:cubicBezTo>
                  <a:pt x="605609" y="118382"/>
                  <a:pt x="589398" y="120156"/>
                  <a:pt x="572568" y="126910"/>
                </a:cubicBezTo>
                <a:cubicBezTo>
                  <a:pt x="551491" y="135664"/>
                  <a:pt x="526526" y="127497"/>
                  <a:pt x="522793" y="109331"/>
                </a:cubicBezTo>
                <a:cubicBezTo>
                  <a:pt x="521600" y="102861"/>
                  <a:pt x="522376" y="96636"/>
                  <a:pt x="525119" y="90656"/>
                </a:cubicBezTo>
                <a:cubicBezTo>
                  <a:pt x="528638" y="78451"/>
                  <a:pt x="540912" y="76187"/>
                  <a:pt x="557849" y="84618"/>
                </a:cubicBezTo>
                <a:cubicBezTo>
                  <a:pt x="590067" y="98746"/>
                  <a:pt x="614149" y="97952"/>
                  <a:pt x="632530" y="78748"/>
                </a:cubicBezTo>
                <a:cubicBezTo>
                  <a:pt x="634653" y="77748"/>
                  <a:pt x="636932" y="75503"/>
                  <a:pt x="639210" y="73258"/>
                </a:cubicBezTo>
                <a:cubicBezTo>
                  <a:pt x="657126" y="57789"/>
                  <a:pt x="657126" y="57789"/>
                  <a:pt x="641429" y="39398"/>
                </a:cubicBezTo>
                <a:cubicBezTo>
                  <a:pt x="641584" y="38153"/>
                  <a:pt x="643552" y="38398"/>
                  <a:pt x="643707" y="37153"/>
                </a:cubicBezTo>
                <a:cubicBezTo>
                  <a:pt x="657174" y="41359"/>
                  <a:pt x="668207" y="49055"/>
                  <a:pt x="679395" y="55506"/>
                </a:cubicBezTo>
                <a:cubicBezTo>
                  <a:pt x="698146" y="65427"/>
                  <a:pt x="702237" y="64673"/>
                  <a:pt x="709692" y="52958"/>
                </a:cubicBezTo>
                <a:cubicBezTo>
                  <a:pt x="712436" y="46978"/>
                  <a:pt x="716837" y="43733"/>
                  <a:pt x="728646" y="45204"/>
                </a:cubicBezTo>
                <a:cubicBezTo>
                  <a:pt x="736518" y="46185"/>
                  <a:pt x="746824" y="43675"/>
                  <a:pt x="754851" y="43411"/>
                </a:cubicBezTo>
                <a:cubicBezTo>
                  <a:pt x="767125" y="41147"/>
                  <a:pt x="778779" y="43862"/>
                  <a:pt x="787844" y="51313"/>
                </a:cubicBezTo>
                <a:cubicBezTo>
                  <a:pt x="797064" y="57519"/>
                  <a:pt x="804937" y="58499"/>
                  <a:pt x="813430" y="54500"/>
                </a:cubicBezTo>
                <a:cubicBezTo>
                  <a:pt x="827827" y="51236"/>
                  <a:pt x="839790" y="51462"/>
                  <a:pt x="854915" y="58403"/>
                </a:cubicBezTo>
                <a:cubicBezTo>
                  <a:pt x="873821" y="67079"/>
                  <a:pt x="890496" y="61570"/>
                  <a:pt x="890234" y="47630"/>
                </a:cubicBezTo>
                <a:cubicBezTo>
                  <a:pt x="887693" y="35935"/>
                  <a:pt x="896031" y="33180"/>
                  <a:pt x="910273" y="31161"/>
                </a:cubicBezTo>
                <a:cubicBezTo>
                  <a:pt x="932542" y="28877"/>
                  <a:pt x="954036" y="32819"/>
                  <a:pt x="975996" y="33025"/>
                </a:cubicBezTo>
                <a:cubicBezTo>
                  <a:pt x="1036124" y="31665"/>
                  <a:pt x="1096253" y="30304"/>
                  <a:pt x="1156382" y="28943"/>
                </a:cubicBezTo>
                <a:cubicBezTo>
                  <a:pt x="1174405" y="28659"/>
                  <a:pt x="1183208" y="22169"/>
                  <a:pt x="1180822" y="92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34589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30245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25849" y="1225501"/>
            <a:ext cx="1620000" cy="1312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34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2148888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2145958" y="1225501"/>
            <a:ext cx="1620000" cy="131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3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3767531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3766067" y="1225501"/>
            <a:ext cx="1620000" cy="131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40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5386175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5386175" y="1225501"/>
            <a:ext cx="1620000" cy="1312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4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006285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006285" y="1225501"/>
            <a:ext cx="1620000" cy="131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F3637103-C571-4997-9073-EED1C52AF1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D0CF3EC-9183-4593-91A7-436AF26971E9}"/>
              </a:ext>
            </a:extLst>
          </p:cNvPr>
          <p:cNvSpPr/>
          <p:nvPr userDrawn="1"/>
        </p:nvSpPr>
        <p:spPr>
          <a:xfrm>
            <a:off x="0" y="4986958"/>
            <a:ext cx="7420032" cy="63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en-US" kern="1200" dirty="0">
              <a:solidFill>
                <a:prstClr val="white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7B3E274-014A-4DAB-A5AD-7CA4903EAC71}"/>
              </a:ext>
            </a:extLst>
          </p:cNvPr>
          <p:cNvGrpSpPr/>
          <p:nvPr userDrawn="1"/>
        </p:nvGrpSpPr>
        <p:grpSpPr>
          <a:xfrm>
            <a:off x="7438488" y="4686763"/>
            <a:ext cx="1601151" cy="404211"/>
            <a:chOff x="3459679" y="2564932"/>
            <a:chExt cx="5250757" cy="13255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DF8521B-6D15-44AF-8E10-A5BE79C6547D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22CE710-EF63-4402-A53B-1071D361AD73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080690A3-E029-4399-AEEC-CD07066E2FCB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B3158958-F7A4-42B4-8267-1E4963DC090A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1D9D1580-F870-438F-876B-6DE136D93DA8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7E2B788E-C456-4F55-ACC3-96B5B71C6E7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B08C0A6-AB4E-49FA-9C4A-FF43FD9D5739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Trapezoid 24">
              <a:extLst>
                <a:ext uri="{FF2B5EF4-FFF2-40B4-BE49-F238E27FC236}">
                  <a16:creationId xmlns:a16="http://schemas.microsoft.com/office/drawing/2014/main" xmlns="" id="{7A63E329-2343-47D6-B3FC-403923034956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640BD4CA-F4DE-42CB-8FC8-9FB49B73494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8" name="Round Same Side Corner Rectangle 4">
                <a:extLst>
                  <a:ext uri="{FF2B5EF4-FFF2-40B4-BE49-F238E27FC236}">
                    <a16:creationId xmlns:a16="http://schemas.microsoft.com/office/drawing/2014/main" xmlns="" id="{A669B15A-7FB5-4AE3-B506-9569DFB0BFE2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ound Same Side Corner Rectangle 6">
                <a:extLst>
                  <a:ext uri="{FF2B5EF4-FFF2-40B4-BE49-F238E27FC236}">
                    <a16:creationId xmlns:a16="http://schemas.microsoft.com/office/drawing/2014/main" xmlns="" id="{4CD8C06F-17B9-43F6-9D09-970B18BF3F3D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ound Same Side Corner Rectangle 8">
                <a:extLst>
                  <a:ext uri="{FF2B5EF4-FFF2-40B4-BE49-F238E27FC236}">
                    <a16:creationId xmlns:a16="http://schemas.microsoft.com/office/drawing/2014/main" xmlns="" id="{DA261A70-8B76-4F9B-9C5A-1452303E7F93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ame 1">
              <a:extLst>
                <a:ext uri="{FF2B5EF4-FFF2-40B4-BE49-F238E27FC236}">
                  <a16:creationId xmlns:a16="http://schemas.microsoft.com/office/drawing/2014/main" xmlns="" id="{D8344AF5-328B-411C-8A7C-0E4168725886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 dirty="0">
                <a:solidFill>
                  <a:prstClr val="black"/>
                </a:solidFill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xmlns="" id="{EA5D6195-2D8E-4779-BF55-A17BF95A467B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731535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596DD6E9-C48A-4A8F-A096-9DF42F2783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93230" y="0"/>
            <a:ext cx="6150770" cy="5143500"/>
          </a:xfrm>
          <a:custGeom>
            <a:avLst/>
            <a:gdLst>
              <a:gd name="connsiteX0" fmla="*/ 2105026 w 8201026"/>
              <a:gd name="connsiteY0" fmla="*/ 2757816 h 6858000"/>
              <a:gd name="connsiteX1" fmla="*/ 2105026 w 8201026"/>
              <a:gd name="connsiteY1" fmla="*/ 3629717 h 6858000"/>
              <a:gd name="connsiteX2" fmla="*/ 2074981 w 8201026"/>
              <a:gd name="connsiteY2" fmla="*/ 3636539 h 6858000"/>
              <a:gd name="connsiteX3" fmla="*/ 1618634 w 8201026"/>
              <a:gd name="connsiteY3" fmla="*/ 3827962 h 6858000"/>
              <a:gd name="connsiteX4" fmla="*/ 1100088 w 8201026"/>
              <a:gd name="connsiteY4" fmla="*/ 4341661 h 6858000"/>
              <a:gd name="connsiteX5" fmla="*/ 907856 w 8201026"/>
              <a:gd name="connsiteY5" fmla="*/ 5003974 h 6858000"/>
              <a:gd name="connsiteX6" fmla="*/ 1095241 w 8201026"/>
              <a:gd name="connsiteY6" fmla="*/ 5583899 h 6858000"/>
              <a:gd name="connsiteX7" fmla="*/ 1608940 w 8201026"/>
              <a:gd name="connsiteY7" fmla="*/ 5795517 h 6858000"/>
              <a:gd name="connsiteX8" fmla="*/ 2057844 w 8201026"/>
              <a:gd name="connsiteY8" fmla="*/ 5664898 h 6858000"/>
              <a:gd name="connsiteX9" fmla="*/ 2105026 w 8201026"/>
              <a:gd name="connsiteY9" fmla="*/ 5631104 h 6858000"/>
              <a:gd name="connsiteX10" fmla="*/ 2105026 w 8201026"/>
              <a:gd name="connsiteY10" fmla="*/ 6558974 h 6858000"/>
              <a:gd name="connsiteX11" fmla="*/ 1981844 w 8201026"/>
              <a:gd name="connsiteY11" fmla="*/ 6594839 h 6858000"/>
              <a:gd name="connsiteX12" fmla="*/ 1524940 w 8201026"/>
              <a:gd name="connsiteY12" fmla="*/ 6648450 h 6858000"/>
              <a:gd name="connsiteX13" fmla="*/ 423235 w 8201026"/>
              <a:gd name="connsiteY13" fmla="*/ 6220369 h 6858000"/>
              <a:gd name="connsiteX14" fmla="*/ 0 w 8201026"/>
              <a:gd name="connsiteY14" fmla="*/ 5104131 h 6858000"/>
              <a:gd name="connsiteX15" fmla="*/ 665548 w 8201026"/>
              <a:gd name="connsiteY15" fmla="*/ 3517805 h 6858000"/>
              <a:gd name="connsiteX16" fmla="*/ 1560476 w 8201026"/>
              <a:gd name="connsiteY16" fmla="*/ 2928188 h 6858000"/>
              <a:gd name="connsiteX17" fmla="*/ 2092751 w 8201026"/>
              <a:gd name="connsiteY17" fmla="*/ 2759780 h 6858000"/>
              <a:gd name="connsiteX18" fmla="*/ 2105026 w 8201026"/>
              <a:gd name="connsiteY18" fmla="*/ 0 h 6858000"/>
              <a:gd name="connsiteX19" fmla="*/ 8201026 w 8201026"/>
              <a:gd name="connsiteY19" fmla="*/ 0 h 6858000"/>
              <a:gd name="connsiteX20" fmla="*/ 8201026 w 8201026"/>
              <a:gd name="connsiteY20" fmla="*/ 6858000 h 6858000"/>
              <a:gd name="connsiteX21" fmla="*/ 2105026 w 8201026"/>
              <a:gd name="connsiteY21" fmla="*/ 6858000 h 6858000"/>
              <a:gd name="connsiteX22" fmla="*/ 2105026 w 8201026"/>
              <a:gd name="connsiteY22" fmla="*/ 6558974 h 6858000"/>
              <a:gd name="connsiteX23" fmla="*/ 2125060 w 8201026"/>
              <a:gd name="connsiteY23" fmla="*/ 6553141 h 6858000"/>
              <a:gd name="connsiteX24" fmla="*/ 2652488 w 8201026"/>
              <a:gd name="connsiteY24" fmla="*/ 6267215 h 6858000"/>
              <a:gd name="connsiteX25" fmla="*/ 3204952 w 8201026"/>
              <a:gd name="connsiteY25" fmla="*/ 5642056 h 6858000"/>
              <a:gd name="connsiteX26" fmla="*/ 3825265 w 8201026"/>
              <a:gd name="connsiteY26" fmla="*/ 4280275 h 6858000"/>
              <a:gd name="connsiteX27" fmla="*/ 4613578 w 8201026"/>
              <a:gd name="connsiteY27" fmla="*/ 2335335 h 6858000"/>
              <a:gd name="connsiteX28" fmla="*/ 4704042 w 8201026"/>
              <a:gd name="connsiteY28" fmla="*/ 2735956 h 6858000"/>
              <a:gd name="connsiteX29" fmla="*/ 5043277 w 8201026"/>
              <a:gd name="connsiteY29" fmla="*/ 3094571 h 6858000"/>
              <a:gd name="connsiteX30" fmla="*/ 5466512 w 8201026"/>
              <a:gd name="connsiteY30" fmla="*/ 2852263 h 6858000"/>
              <a:gd name="connsiteX31" fmla="*/ 6090054 w 8201026"/>
              <a:gd name="connsiteY31" fmla="*/ 2183486 h 6858000"/>
              <a:gd name="connsiteX32" fmla="*/ 5259741 w 8201026"/>
              <a:gd name="connsiteY32" fmla="*/ 4128426 h 6858000"/>
              <a:gd name="connsiteX33" fmla="*/ 5124048 w 8201026"/>
              <a:gd name="connsiteY33" fmla="*/ 4619510 h 6858000"/>
              <a:gd name="connsiteX34" fmla="*/ 5306588 w 8201026"/>
              <a:gd name="connsiteY34" fmla="*/ 5021742 h 6858000"/>
              <a:gd name="connsiteX35" fmla="*/ 5825132 w 8201026"/>
              <a:gd name="connsiteY35" fmla="*/ 5162282 h 6858000"/>
              <a:gd name="connsiteX36" fmla="*/ 6438982 w 8201026"/>
              <a:gd name="connsiteY36" fmla="*/ 5162282 h 6858000"/>
              <a:gd name="connsiteX37" fmla="*/ 6879985 w 8201026"/>
              <a:gd name="connsiteY37" fmla="*/ 5039511 h 6858000"/>
              <a:gd name="connsiteX38" fmla="*/ 7036680 w 8201026"/>
              <a:gd name="connsiteY38" fmla="*/ 4697047 h 6858000"/>
              <a:gd name="connsiteX39" fmla="*/ 6587602 w 8201026"/>
              <a:gd name="connsiteY39" fmla="*/ 4390124 h 6858000"/>
              <a:gd name="connsiteX40" fmla="*/ 6064211 w 8201026"/>
              <a:gd name="connsiteY40" fmla="*/ 4390124 h 6858000"/>
              <a:gd name="connsiteX41" fmla="*/ 7227296 w 8201026"/>
              <a:gd name="connsiteY41" fmla="*/ 1524402 h 6858000"/>
              <a:gd name="connsiteX42" fmla="*/ 7301608 w 8201026"/>
              <a:gd name="connsiteY42" fmla="*/ 1343480 h 6858000"/>
              <a:gd name="connsiteX43" fmla="*/ 7353301 w 8201026"/>
              <a:gd name="connsiteY43" fmla="*/ 1110860 h 6858000"/>
              <a:gd name="connsiteX44" fmla="*/ 7219220 w 8201026"/>
              <a:gd name="connsiteY44" fmla="*/ 824935 h 6858000"/>
              <a:gd name="connsiteX45" fmla="*/ 6891295 w 8201026"/>
              <a:gd name="connsiteY45" fmla="*/ 707010 h 6858000"/>
              <a:gd name="connsiteX46" fmla="*/ 6293596 w 8201026"/>
              <a:gd name="connsiteY46" fmla="*/ 1020401 h 6858000"/>
              <a:gd name="connsiteX47" fmla="*/ 5324356 w 8201026"/>
              <a:gd name="connsiteY47" fmla="*/ 1973486 h 6858000"/>
              <a:gd name="connsiteX48" fmla="*/ 5127277 w 8201026"/>
              <a:gd name="connsiteY48" fmla="*/ 1230402 h 6858000"/>
              <a:gd name="connsiteX49" fmla="*/ 4944738 w 8201026"/>
              <a:gd name="connsiteY49" fmla="*/ 823323 h 6858000"/>
              <a:gd name="connsiteX50" fmla="*/ 4658813 w 8201026"/>
              <a:gd name="connsiteY50" fmla="*/ 707010 h 6858000"/>
              <a:gd name="connsiteX51" fmla="*/ 4206500 w 8201026"/>
              <a:gd name="connsiteY51" fmla="*/ 1123787 h 6858000"/>
              <a:gd name="connsiteX52" fmla="*/ 2923874 w 8201026"/>
              <a:gd name="connsiteY52" fmla="*/ 4280275 h 6858000"/>
              <a:gd name="connsiteX53" fmla="*/ 2289021 w 8201026"/>
              <a:gd name="connsiteY53" fmla="*/ 5461134 h 6858000"/>
              <a:gd name="connsiteX54" fmla="*/ 2138084 w 8201026"/>
              <a:gd name="connsiteY54" fmla="*/ 5607426 h 6858000"/>
              <a:gd name="connsiteX55" fmla="*/ 2105026 w 8201026"/>
              <a:gd name="connsiteY55" fmla="*/ 5631104 h 6858000"/>
              <a:gd name="connsiteX56" fmla="*/ 2105026 w 8201026"/>
              <a:gd name="connsiteY56" fmla="*/ 3629717 h 6858000"/>
              <a:gd name="connsiteX57" fmla="*/ 2349801 w 8201026"/>
              <a:gd name="connsiteY57" fmla="*/ 3574145 h 6858000"/>
              <a:gd name="connsiteX58" fmla="*/ 2655717 w 8201026"/>
              <a:gd name="connsiteY58" fmla="*/ 3533962 h 6858000"/>
              <a:gd name="connsiteX59" fmla="*/ 3030488 w 8201026"/>
              <a:gd name="connsiteY59" fmla="*/ 3437034 h 6858000"/>
              <a:gd name="connsiteX60" fmla="*/ 3198494 w 8201026"/>
              <a:gd name="connsiteY60" fmla="*/ 3117185 h 6858000"/>
              <a:gd name="connsiteX61" fmla="*/ 3040181 w 8201026"/>
              <a:gd name="connsiteY61" fmla="*/ 2816721 h 6858000"/>
              <a:gd name="connsiteX62" fmla="*/ 2616946 w 8201026"/>
              <a:gd name="connsiteY62" fmla="*/ 2703643 h 6858000"/>
              <a:gd name="connsiteX63" fmla="*/ 2355859 w 8201026"/>
              <a:gd name="connsiteY63" fmla="*/ 2717677 h 6858000"/>
              <a:gd name="connsiteX64" fmla="*/ 2105026 w 8201026"/>
              <a:gd name="connsiteY64" fmla="*/ 2757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201026" h="6858000">
                <a:moveTo>
                  <a:pt x="2105026" y="2757816"/>
                </a:moveTo>
                <a:lnTo>
                  <a:pt x="2105026" y="3629717"/>
                </a:lnTo>
                <a:lnTo>
                  <a:pt x="2074981" y="3636539"/>
                </a:lnTo>
                <a:cubicBezTo>
                  <a:pt x="1902133" y="3685538"/>
                  <a:pt x="1750017" y="3749346"/>
                  <a:pt x="1618634" y="3827962"/>
                </a:cubicBezTo>
                <a:cubicBezTo>
                  <a:pt x="1401089" y="3959351"/>
                  <a:pt x="1228242" y="4130581"/>
                  <a:pt x="1100088" y="4341661"/>
                </a:cubicBezTo>
                <a:cubicBezTo>
                  <a:pt x="971933" y="4552741"/>
                  <a:pt x="907856" y="4773508"/>
                  <a:pt x="907856" y="5003974"/>
                </a:cubicBezTo>
                <a:cubicBezTo>
                  <a:pt x="907856" y="5249516"/>
                  <a:pt x="970316" y="5442823"/>
                  <a:pt x="1095241" y="5583899"/>
                </a:cubicBezTo>
                <a:cubicBezTo>
                  <a:pt x="1220167" y="5724981"/>
                  <a:pt x="1391396" y="5795517"/>
                  <a:pt x="1608940" y="5795517"/>
                </a:cubicBezTo>
                <a:cubicBezTo>
                  <a:pt x="1771826" y="5795517"/>
                  <a:pt x="1921462" y="5751977"/>
                  <a:pt x="2057844" y="5664898"/>
                </a:cubicBezTo>
                <a:lnTo>
                  <a:pt x="2105026" y="5631104"/>
                </a:lnTo>
                <a:lnTo>
                  <a:pt x="2105026" y="6558974"/>
                </a:lnTo>
                <a:lnTo>
                  <a:pt x="1981844" y="6594839"/>
                </a:lnTo>
                <a:cubicBezTo>
                  <a:pt x="1836358" y="6630580"/>
                  <a:pt x="1684056" y="6648450"/>
                  <a:pt x="1524940" y="6648450"/>
                </a:cubicBezTo>
                <a:cubicBezTo>
                  <a:pt x="1072627" y="6648450"/>
                  <a:pt x="705394" y="6505756"/>
                  <a:pt x="423235" y="6220369"/>
                </a:cubicBezTo>
                <a:cubicBezTo>
                  <a:pt x="141082" y="5934981"/>
                  <a:pt x="0" y="5562902"/>
                  <a:pt x="0" y="5104131"/>
                </a:cubicBezTo>
                <a:cubicBezTo>
                  <a:pt x="0" y="4503197"/>
                  <a:pt x="221849" y="3974428"/>
                  <a:pt x="665548" y="3517805"/>
                </a:cubicBezTo>
                <a:cubicBezTo>
                  <a:pt x="904626" y="3274418"/>
                  <a:pt x="1202937" y="3077877"/>
                  <a:pt x="1560476" y="2928188"/>
                </a:cubicBezTo>
                <a:cubicBezTo>
                  <a:pt x="1739246" y="2853340"/>
                  <a:pt x="1916672" y="2797204"/>
                  <a:pt x="2092751" y="2759780"/>
                </a:cubicBezTo>
                <a:close/>
                <a:moveTo>
                  <a:pt x="2105026" y="0"/>
                </a:moveTo>
                <a:lnTo>
                  <a:pt x="8201026" y="0"/>
                </a:lnTo>
                <a:lnTo>
                  <a:pt x="8201026" y="6858000"/>
                </a:lnTo>
                <a:lnTo>
                  <a:pt x="2105026" y="6858000"/>
                </a:lnTo>
                <a:lnTo>
                  <a:pt x="2105026" y="6558974"/>
                </a:lnTo>
                <a:lnTo>
                  <a:pt x="2125060" y="6553141"/>
                </a:lnTo>
                <a:cubicBezTo>
                  <a:pt x="2312985" y="6489602"/>
                  <a:pt x="2488794" y="6394293"/>
                  <a:pt x="2652488" y="6267215"/>
                </a:cubicBezTo>
                <a:cubicBezTo>
                  <a:pt x="2878644" y="6090597"/>
                  <a:pt x="3062801" y="5882214"/>
                  <a:pt x="3204952" y="5642056"/>
                </a:cubicBezTo>
                <a:cubicBezTo>
                  <a:pt x="3347109" y="5401903"/>
                  <a:pt x="3553880" y="4947972"/>
                  <a:pt x="3825265" y="4280275"/>
                </a:cubicBezTo>
                <a:lnTo>
                  <a:pt x="4613578" y="2335335"/>
                </a:lnTo>
                <a:lnTo>
                  <a:pt x="4704042" y="2735956"/>
                </a:lnTo>
                <a:cubicBezTo>
                  <a:pt x="4755735" y="2975034"/>
                  <a:pt x="4868814" y="3094571"/>
                  <a:pt x="5043277" y="3094571"/>
                </a:cubicBezTo>
                <a:cubicBezTo>
                  <a:pt x="5176816" y="3094571"/>
                  <a:pt x="5317898" y="3013800"/>
                  <a:pt x="5466512" y="2852263"/>
                </a:cubicBezTo>
                <a:lnTo>
                  <a:pt x="6090054" y="2183486"/>
                </a:lnTo>
                <a:lnTo>
                  <a:pt x="5259741" y="4128426"/>
                </a:lnTo>
                <a:cubicBezTo>
                  <a:pt x="5169278" y="4343815"/>
                  <a:pt x="5124048" y="4507506"/>
                  <a:pt x="5124048" y="4619510"/>
                </a:cubicBezTo>
                <a:cubicBezTo>
                  <a:pt x="5124048" y="4793974"/>
                  <a:pt x="5184896" y="4928050"/>
                  <a:pt x="5306588" y="5021742"/>
                </a:cubicBezTo>
                <a:cubicBezTo>
                  <a:pt x="5428278" y="5115435"/>
                  <a:pt x="5601130" y="5162282"/>
                  <a:pt x="5825132" y="5162282"/>
                </a:cubicBezTo>
                <a:lnTo>
                  <a:pt x="6438982" y="5162282"/>
                </a:lnTo>
                <a:cubicBezTo>
                  <a:pt x="6628522" y="5162282"/>
                  <a:pt x="6775525" y="5121362"/>
                  <a:pt x="6879985" y="5039511"/>
                </a:cubicBezTo>
                <a:cubicBezTo>
                  <a:pt x="6984450" y="4957665"/>
                  <a:pt x="7036680" y="4843512"/>
                  <a:pt x="7036680" y="4697047"/>
                </a:cubicBezTo>
                <a:cubicBezTo>
                  <a:pt x="7036680" y="4492430"/>
                  <a:pt x="6886986" y="4390124"/>
                  <a:pt x="6587602" y="4390124"/>
                </a:cubicBezTo>
                <a:lnTo>
                  <a:pt x="6064211" y="4390124"/>
                </a:lnTo>
                <a:lnTo>
                  <a:pt x="7227296" y="1524402"/>
                </a:lnTo>
                <a:lnTo>
                  <a:pt x="7301608" y="1343480"/>
                </a:lnTo>
                <a:cubicBezTo>
                  <a:pt x="7336070" y="1259480"/>
                  <a:pt x="7353301" y="1181938"/>
                  <a:pt x="7353301" y="1110860"/>
                </a:cubicBezTo>
                <a:cubicBezTo>
                  <a:pt x="7353301" y="998861"/>
                  <a:pt x="7308604" y="903551"/>
                  <a:pt x="7219220" y="824935"/>
                </a:cubicBezTo>
                <a:cubicBezTo>
                  <a:pt x="7129836" y="746318"/>
                  <a:pt x="7020524" y="707010"/>
                  <a:pt x="6891295" y="707010"/>
                </a:cubicBezTo>
                <a:cubicBezTo>
                  <a:pt x="6706064" y="707010"/>
                  <a:pt x="6506831" y="811476"/>
                  <a:pt x="6293596" y="1020401"/>
                </a:cubicBezTo>
                <a:lnTo>
                  <a:pt x="5324356" y="1973486"/>
                </a:lnTo>
                <a:lnTo>
                  <a:pt x="5127277" y="1230402"/>
                </a:lnTo>
                <a:cubicBezTo>
                  <a:pt x="5075584" y="1036552"/>
                  <a:pt x="5014736" y="900859"/>
                  <a:pt x="4944738" y="823323"/>
                </a:cubicBezTo>
                <a:cubicBezTo>
                  <a:pt x="4874740" y="745781"/>
                  <a:pt x="4779430" y="707010"/>
                  <a:pt x="4658813" y="707010"/>
                </a:cubicBezTo>
                <a:cubicBezTo>
                  <a:pt x="4469273" y="707010"/>
                  <a:pt x="4318504" y="845937"/>
                  <a:pt x="4206500" y="1123787"/>
                </a:cubicBezTo>
                <a:lnTo>
                  <a:pt x="2923874" y="4280275"/>
                </a:lnTo>
                <a:cubicBezTo>
                  <a:pt x="2693408" y="4844587"/>
                  <a:pt x="2481790" y="5238206"/>
                  <a:pt x="2289021" y="5461134"/>
                </a:cubicBezTo>
                <a:cubicBezTo>
                  <a:pt x="2240829" y="5516864"/>
                  <a:pt x="2190517" y="5565628"/>
                  <a:pt x="2138084" y="5607426"/>
                </a:cubicBezTo>
                <a:lnTo>
                  <a:pt x="2105026" y="5631104"/>
                </a:lnTo>
                <a:lnTo>
                  <a:pt x="2105026" y="3629717"/>
                </a:lnTo>
                <a:lnTo>
                  <a:pt x="2349801" y="3574145"/>
                </a:lnTo>
                <a:cubicBezTo>
                  <a:pt x="2446590" y="3557049"/>
                  <a:pt x="2548563" y="3543655"/>
                  <a:pt x="2655717" y="3533962"/>
                </a:cubicBezTo>
                <a:cubicBezTo>
                  <a:pt x="2840948" y="3516731"/>
                  <a:pt x="2965874" y="3484424"/>
                  <a:pt x="3030488" y="3437034"/>
                </a:cubicBezTo>
                <a:cubicBezTo>
                  <a:pt x="3142492" y="3355189"/>
                  <a:pt x="3198494" y="3248574"/>
                  <a:pt x="3198494" y="3117185"/>
                </a:cubicBezTo>
                <a:cubicBezTo>
                  <a:pt x="3198494" y="2992265"/>
                  <a:pt x="3145721" y="2892108"/>
                  <a:pt x="3040181" y="2816721"/>
                </a:cubicBezTo>
                <a:cubicBezTo>
                  <a:pt x="2934641" y="2741339"/>
                  <a:pt x="2793564" y="2703643"/>
                  <a:pt x="2616946" y="2703643"/>
                </a:cubicBezTo>
                <a:cubicBezTo>
                  <a:pt x="2530254" y="2703643"/>
                  <a:pt x="2443225" y="2708321"/>
                  <a:pt x="2355859" y="2717677"/>
                </a:cubicBezTo>
                <a:lnTo>
                  <a:pt x="2105026" y="27578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5839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9FCCA3A-A18D-428D-936C-AE61C9E25B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420762" cy="5143500"/>
          </a:xfrm>
          <a:custGeom>
            <a:avLst/>
            <a:gdLst>
              <a:gd name="connsiteX0" fmla="*/ 0 w 7227683"/>
              <a:gd name="connsiteY0" fmla="*/ 0 h 6858000"/>
              <a:gd name="connsiteX1" fmla="*/ 40369 w 7227683"/>
              <a:gd name="connsiteY1" fmla="*/ 0 h 6858000"/>
              <a:gd name="connsiteX2" fmla="*/ 40423 w 7227683"/>
              <a:gd name="connsiteY2" fmla="*/ 2 h 6858000"/>
              <a:gd name="connsiteX3" fmla="*/ 6096000 w 7227683"/>
              <a:gd name="connsiteY3" fmla="*/ 2 h 6858000"/>
              <a:gd name="connsiteX4" fmla="*/ 6096000 w 7227683"/>
              <a:gd name="connsiteY4" fmla="*/ 2297317 h 6858000"/>
              <a:gd name="connsiteX5" fmla="*/ 7227683 w 7227683"/>
              <a:gd name="connsiteY5" fmla="*/ 3429000 h 6858000"/>
              <a:gd name="connsiteX6" fmla="*/ 6096000 w 7227683"/>
              <a:gd name="connsiteY6" fmla="*/ 4560683 h 6858000"/>
              <a:gd name="connsiteX7" fmla="*/ 6096000 w 7227683"/>
              <a:gd name="connsiteY7" fmla="*/ 6858000 h 6858000"/>
              <a:gd name="connsiteX8" fmla="*/ 0 w 722768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7683" h="6858000">
                <a:moveTo>
                  <a:pt x="0" y="0"/>
                </a:moveTo>
                <a:lnTo>
                  <a:pt x="40369" y="0"/>
                </a:lnTo>
                <a:lnTo>
                  <a:pt x="40423" y="2"/>
                </a:lnTo>
                <a:lnTo>
                  <a:pt x="6096000" y="2"/>
                </a:lnTo>
                <a:lnTo>
                  <a:pt x="6096000" y="2297317"/>
                </a:lnTo>
                <a:lnTo>
                  <a:pt x="7227683" y="3429000"/>
                </a:lnTo>
                <a:lnTo>
                  <a:pt x="6096000" y="4560683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306564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8">
            <a:extLst>
              <a:ext uri="{FF2B5EF4-FFF2-40B4-BE49-F238E27FC236}">
                <a16:creationId xmlns:a16="http://schemas.microsoft.com/office/drawing/2014/main" xmlns="" id="{3D1F6864-EF5F-47BF-BCDC-319394E2C9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48274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9144000" cy="5143499"/>
          </a:xfrm>
          <a:prstGeom prst="parallelogram">
            <a:avLst>
              <a:gd name="adj" fmla="val 90695"/>
            </a:avLst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3409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xmlns="" id="{4A0BA738-1393-424E-9EAA-4B8312B8172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990882" y="0"/>
            <a:ext cx="5088677" cy="4945043"/>
          </a:xfrm>
          <a:custGeom>
            <a:avLst/>
            <a:gdLst>
              <a:gd name="connsiteX0" fmla="*/ 3765937 w 6784903"/>
              <a:gd name="connsiteY0" fmla="*/ 6093108 h 6593390"/>
              <a:gd name="connsiteX1" fmla="*/ 4096124 w 6784903"/>
              <a:gd name="connsiteY1" fmla="*/ 6093108 h 6593390"/>
              <a:gd name="connsiteX2" fmla="*/ 4221194 w 6784903"/>
              <a:gd name="connsiteY2" fmla="*/ 6343249 h 6593390"/>
              <a:gd name="connsiteX3" fmla="*/ 4096124 w 6784903"/>
              <a:gd name="connsiteY3" fmla="*/ 6593390 h 6593390"/>
              <a:gd name="connsiteX4" fmla="*/ 3765937 w 6784903"/>
              <a:gd name="connsiteY4" fmla="*/ 6593390 h 6593390"/>
              <a:gd name="connsiteX5" fmla="*/ 3640866 w 6784903"/>
              <a:gd name="connsiteY5" fmla="*/ 6343249 h 6593390"/>
              <a:gd name="connsiteX6" fmla="*/ 3466441 w 6784903"/>
              <a:gd name="connsiteY6" fmla="*/ 5160578 h 6593390"/>
              <a:gd name="connsiteX7" fmla="*/ 4013845 w 6784903"/>
              <a:gd name="connsiteY7" fmla="*/ 5160578 h 6593390"/>
              <a:gd name="connsiteX8" fmla="*/ 4221194 w 6784903"/>
              <a:gd name="connsiteY8" fmla="*/ 5575276 h 6593390"/>
              <a:gd name="connsiteX9" fmla="*/ 4013845 w 6784903"/>
              <a:gd name="connsiteY9" fmla="*/ 5989974 h 6593390"/>
              <a:gd name="connsiteX10" fmla="*/ 3466441 w 6784903"/>
              <a:gd name="connsiteY10" fmla="*/ 5989974 h 6593390"/>
              <a:gd name="connsiteX11" fmla="*/ 3259092 w 6784903"/>
              <a:gd name="connsiteY11" fmla="*/ 5575276 h 6593390"/>
              <a:gd name="connsiteX12" fmla="*/ 6229611 w 6784903"/>
              <a:gd name="connsiteY12" fmla="*/ 4696709 h 6593390"/>
              <a:gd name="connsiteX13" fmla="*/ 6559798 w 6784903"/>
              <a:gd name="connsiteY13" fmla="*/ 4696709 h 6593390"/>
              <a:gd name="connsiteX14" fmla="*/ 6684868 w 6784903"/>
              <a:gd name="connsiteY14" fmla="*/ 4946850 h 6593390"/>
              <a:gd name="connsiteX15" fmla="*/ 6559798 w 6784903"/>
              <a:gd name="connsiteY15" fmla="*/ 5196991 h 6593390"/>
              <a:gd name="connsiteX16" fmla="*/ 6229611 w 6784903"/>
              <a:gd name="connsiteY16" fmla="*/ 5196991 h 6593390"/>
              <a:gd name="connsiteX17" fmla="*/ 6104540 w 6784903"/>
              <a:gd name="connsiteY17" fmla="*/ 4946850 h 6593390"/>
              <a:gd name="connsiteX18" fmla="*/ 2435186 w 6784903"/>
              <a:gd name="connsiteY18" fmla="*/ 4631749 h 6593390"/>
              <a:gd name="connsiteX19" fmla="*/ 3096422 w 6784903"/>
              <a:gd name="connsiteY19" fmla="*/ 4631749 h 6593390"/>
              <a:gd name="connsiteX20" fmla="*/ 3346890 w 6784903"/>
              <a:gd name="connsiteY20" fmla="*/ 5132685 h 6593390"/>
              <a:gd name="connsiteX21" fmla="*/ 3096422 w 6784903"/>
              <a:gd name="connsiteY21" fmla="*/ 5633621 h 6593390"/>
              <a:gd name="connsiteX22" fmla="*/ 2435186 w 6784903"/>
              <a:gd name="connsiteY22" fmla="*/ 5633621 h 6593390"/>
              <a:gd name="connsiteX23" fmla="*/ 2184718 w 6784903"/>
              <a:gd name="connsiteY23" fmla="*/ 5132685 h 6593390"/>
              <a:gd name="connsiteX24" fmla="*/ 3444958 w 6784903"/>
              <a:gd name="connsiteY24" fmla="*/ 4086739 h 6593390"/>
              <a:gd name="connsiteX25" fmla="*/ 4106194 w 6784903"/>
              <a:gd name="connsiteY25" fmla="*/ 4086739 h 6593390"/>
              <a:gd name="connsiteX26" fmla="*/ 4356662 w 6784903"/>
              <a:gd name="connsiteY26" fmla="*/ 4587675 h 6593390"/>
              <a:gd name="connsiteX27" fmla="*/ 4106194 w 6784903"/>
              <a:gd name="connsiteY27" fmla="*/ 5088611 h 6593390"/>
              <a:gd name="connsiteX28" fmla="*/ 3444958 w 6784903"/>
              <a:gd name="connsiteY28" fmla="*/ 5088611 h 6593390"/>
              <a:gd name="connsiteX29" fmla="*/ 3194490 w 6784903"/>
              <a:gd name="connsiteY29" fmla="*/ 4587675 h 6593390"/>
              <a:gd name="connsiteX30" fmla="*/ 1268770 w 6784903"/>
              <a:gd name="connsiteY30" fmla="*/ 4077356 h 6593390"/>
              <a:gd name="connsiteX31" fmla="*/ 1983697 w 6784903"/>
              <a:gd name="connsiteY31" fmla="*/ 4077356 h 6593390"/>
              <a:gd name="connsiteX32" fmla="*/ 2254502 w 6784903"/>
              <a:gd name="connsiteY32" fmla="*/ 4618967 h 6593390"/>
              <a:gd name="connsiteX33" fmla="*/ 1983697 w 6784903"/>
              <a:gd name="connsiteY33" fmla="*/ 5160578 h 6593390"/>
              <a:gd name="connsiteX34" fmla="*/ 1268770 w 6784903"/>
              <a:gd name="connsiteY34" fmla="*/ 5160578 h 6593390"/>
              <a:gd name="connsiteX35" fmla="*/ 997964 w 6784903"/>
              <a:gd name="connsiteY35" fmla="*/ 4618967 h 6593390"/>
              <a:gd name="connsiteX36" fmla="*/ 5930115 w 6784903"/>
              <a:gd name="connsiteY36" fmla="*/ 3764179 h 6593390"/>
              <a:gd name="connsiteX37" fmla="*/ 6477519 w 6784903"/>
              <a:gd name="connsiteY37" fmla="*/ 3764179 h 6593390"/>
              <a:gd name="connsiteX38" fmla="*/ 6684868 w 6784903"/>
              <a:gd name="connsiteY38" fmla="*/ 4178877 h 6593390"/>
              <a:gd name="connsiteX39" fmla="*/ 6477519 w 6784903"/>
              <a:gd name="connsiteY39" fmla="*/ 4593575 h 6593390"/>
              <a:gd name="connsiteX40" fmla="*/ 5930115 w 6784903"/>
              <a:gd name="connsiteY40" fmla="*/ 4593575 h 6593390"/>
              <a:gd name="connsiteX41" fmla="*/ 5722766 w 6784903"/>
              <a:gd name="connsiteY41" fmla="*/ 4178877 h 6593390"/>
              <a:gd name="connsiteX42" fmla="*/ 2343499 w 6784903"/>
              <a:gd name="connsiteY42" fmla="*/ 3363749 h 6593390"/>
              <a:gd name="connsiteX43" fmla="*/ 3118568 w 6784903"/>
              <a:gd name="connsiteY43" fmla="*/ 3363749 h 6593390"/>
              <a:gd name="connsiteX44" fmla="*/ 3412154 w 6784903"/>
              <a:gd name="connsiteY44" fmla="*/ 3950922 h 6593390"/>
              <a:gd name="connsiteX45" fmla="*/ 3118568 w 6784903"/>
              <a:gd name="connsiteY45" fmla="*/ 4538095 h 6593390"/>
              <a:gd name="connsiteX46" fmla="*/ 2343499 w 6784903"/>
              <a:gd name="connsiteY46" fmla="*/ 4538095 h 6593390"/>
              <a:gd name="connsiteX47" fmla="*/ 2049912 w 6784903"/>
              <a:gd name="connsiteY47" fmla="*/ 3950922 h 6593390"/>
              <a:gd name="connsiteX48" fmla="*/ 4891279 w 6784903"/>
              <a:gd name="connsiteY48" fmla="*/ 3210059 h 6593390"/>
              <a:gd name="connsiteX49" fmla="*/ 5552515 w 6784903"/>
              <a:gd name="connsiteY49" fmla="*/ 3210059 h 6593390"/>
              <a:gd name="connsiteX50" fmla="*/ 5802983 w 6784903"/>
              <a:gd name="connsiteY50" fmla="*/ 3710994 h 6593390"/>
              <a:gd name="connsiteX51" fmla="*/ 5552515 w 6784903"/>
              <a:gd name="connsiteY51" fmla="*/ 4211930 h 6593390"/>
              <a:gd name="connsiteX52" fmla="*/ 4891279 w 6784903"/>
              <a:gd name="connsiteY52" fmla="*/ 4211930 h 6593390"/>
              <a:gd name="connsiteX53" fmla="*/ 4640811 w 6784903"/>
              <a:gd name="connsiteY53" fmla="*/ 3710994 h 6593390"/>
              <a:gd name="connsiteX54" fmla="*/ 1099001 w 6784903"/>
              <a:gd name="connsiteY54" fmla="*/ 2682602 h 6593390"/>
              <a:gd name="connsiteX55" fmla="*/ 1937057 w 6784903"/>
              <a:gd name="connsiteY55" fmla="*/ 2682602 h 6593390"/>
              <a:gd name="connsiteX56" fmla="*/ 2254502 w 6784903"/>
              <a:gd name="connsiteY56" fmla="*/ 3317492 h 6593390"/>
              <a:gd name="connsiteX57" fmla="*/ 1937057 w 6784903"/>
              <a:gd name="connsiteY57" fmla="*/ 3952382 h 6593390"/>
              <a:gd name="connsiteX58" fmla="*/ 1099001 w 6784903"/>
              <a:gd name="connsiteY58" fmla="*/ 3952382 h 6593390"/>
              <a:gd name="connsiteX59" fmla="*/ 781556 w 6784903"/>
              <a:gd name="connsiteY59" fmla="*/ 3317492 h 6593390"/>
              <a:gd name="connsiteX60" fmla="*/ 3593219 w 6784903"/>
              <a:gd name="connsiteY60" fmla="*/ 2668447 h 6593390"/>
              <a:gd name="connsiteX61" fmla="*/ 4444356 w 6784903"/>
              <a:gd name="connsiteY61" fmla="*/ 2668447 h 6593390"/>
              <a:gd name="connsiteX62" fmla="*/ 4766756 w 6784903"/>
              <a:gd name="connsiteY62" fmla="*/ 3313248 h 6593390"/>
              <a:gd name="connsiteX63" fmla="*/ 4444356 w 6784903"/>
              <a:gd name="connsiteY63" fmla="*/ 3958049 h 6593390"/>
              <a:gd name="connsiteX64" fmla="*/ 3593219 w 6784903"/>
              <a:gd name="connsiteY64" fmla="*/ 3958049 h 6593390"/>
              <a:gd name="connsiteX65" fmla="*/ 3270818 w 6784903"/>
              <a:gd name="connsiteY65" fmla="*/ 3313248 h 6593390"/>
              <a:gd name="connsiteX66" fmla="*/ 5873199 w 6784903"/>
              <a:gd name="connsiteY66" fmla="*/ 2659173 h 6593390"/>
              <a:gd name="connsiteX67" fmla="*/ 6534435 w 6784903"/>
              <a:gd name="connsiteY67" fmla="*/ 2659173 h 6593390"/>
              <a:gd name="connsiteX68" fmla="*/ 6784903 w 6784903"/>
              <a:gd name="connsiteY68" fmla="*/ 3160110 h 6593390"/>
              <a:gd name="connsiteX69" fmla="*/ 6534435 w 6784903"/>
              <a:gd name="connsiteY69" fmla="*/ 3661045 h 6593390"/>
              <a:gd name="connsiteX70" fmla="*/ 5873199 w 6784903"/>
              <a:gd name="connsiteY70" fmla="*/ 3661045 h 6593390"/>
              <a:gd name="connsiteX71" fmla="*/ 5622731 w 6784903"/>
              <a:gd name="connsiteY71" fmla="*/ 3160110 h 6593390"/>
              <a:gd name="connsiteX72" fmla="*/ 331603 w 6784903"/>
              <a:gd name="connsiteY72" fmla="*/ 2077336 h 6593390"/>
              <a:gd name="connsiteX73" fmla="*/ 879007 w 6784903"/>
              <a:gd name="connsiteY73" fmla="*/ 2077336 h 6593390"/>
              <a:gd name="connsiteX74" fmla="*/ 1086356 w 6784903"/>
              <a:gd name="connsiteY74" fmla="*/ 2492034 h 6593390"/>
              <a:gd name="connsiteX75" fmla="*/ 879007 w 6784903"/>
              <a:gd name="connsiteY75" fmla="*/ 2906732 h 6593390"/>
              <a:gd name="connsiteX76" fmla="*/ 331603 w 6784903"/>
              <a:gd name="connsiteY76" fmla="*/ 2906732 h 6593390"/>
              <a:gd name="connsiteX77" fmla="*/ 124254 w 6784903"/>
              <a:gd name="connsiteY77" fmla="*/ 2492034 h 6593390"/>
              <a:gd name="connsiteX78" fmla="*/ 2346776 w 6784903"/>
              <a:gd name="connsiteY78" fmla="*/ 2016018 h 6593390"/>
              <a:gd name="connsiteX79" fmla="*/ 3184832 w 6784903"/>
              <a:gd name="connsiteY79" fmla="*/ 2016018 h 6593390"/>
              <a:gd name="connsiteX80" fmla="*/ 3502277 w 6784903"/>
              <a:gd name="connsiteY80" fmla="*/ 2650907 h 6593390"/>
              <a:gd name="connsiteX81" fmla="*/ 3184832 w 6784903"/>
              <a:gd name="connsiteY81" fmla="*/ 3285798 h 6593390"/>
              <a:gd name="connsiteX82" fmla="*/ 2346776 w 6784903"/>
              <a:gd name="connsiteY82" fmla="*/ 3285798 h 6593390"/>
              <a:gd name="connsiteX83" fmla="*/ 2029331 w 6784903"/>
              <a:gd name="connsiteY83" fmla="*/ 2650907 h 6593390"/>
              <a:gd name="connsiteX84" fmla="*/ 4789399 w 6784903"/>
              <a:gd name="connsiteY84" fmla="*/ 2014374 h 6593390"/>
              <a:gd name="connsiteX85" fmla="*/ 5504326 w 6784903"/>
              <a:gd name="connsiteY85" fmla="*/ 2014374 h 6593390"/>
              <a:gd name="connsiteX86" fmla="*/ 5775131 w 6784903"/>
              <a:gd name="connsiteY86" fmla="*/ 2555984 h 6593390"/>
              <a:gd name="connsiteX87" fmla="*/ 5504326 w 6784903"/>
              <a:gd name="connsiteY87" fmla="*/ 3097595 h 6593390"/>
              <a:gd name="connsiteX88" fmla="*/ 4789399 w 6784903"/>
              <a:gd name="connsiteY88" fmla="*/ 3097595 h 6593390"/>
              <a:gd name="connsiteX89" fmla="*/ 4518593 w 6784903"/>
              <a:gd name="connsiteY89" fmla="*/ 2555984 h 6593390"/>
              <a:gd name="connsiteX90" fmla="*/ 1221145 w 6784903"/>
              <a:gd name="connsiteY90" fmla="*/ 1514388 h 6593390"/>
              <a:gd name="connsiteX91" fmla="*/ 1936072 w 6784903"/>
              <a:gd name="connsiteY91" fmla="*/ 1514388 h 6593390"/>
              <a:gd name="connsiteX92" fmla="*/ 2206877 w 6784903"/>
              <a:gd name="connsiteY92" fmla="*/ 2055999 h 6593390"/>
              <a:gd name="connsiteX93" fmla="*/ 1936072 w 6784903"/>
              <a:gd name="connsiteY93" fmla="*/ 2597610 h 6593390"/>
              <a:gd name="connsiteX94" fmla="*/ 1221145 w 6784903"/>
              <a:gd name="connsiteY94" fmla="*/ 2597610 h 6593390"/>
              <a:gd name="connsiteX95" fmla="*/ 950339 w 6784903"/>
              <a:gd name="connsiteY95" fmla="*/ 2055999 h 6593390"/>
              <a:gd name="connsiteX96" fmla="*/ 547249 w 6784903"/>
              <a:gd name="connsiteY96" fmla="*/ 1479065 h 6593390"/>
              <a:gd name="connsiteX97" fmla="*/ 877436 w 6784903"/>
              <a:gd name="connsiteY97" fmla="*/ 1479065 h 6593390"/>
              <a:gd name="connsiteX98" fmla="*/ 1002506 w 6784903"/>
              <a:gd name="connsiteY98" fmla="*/ 1729206 h 6593390"/>
              <a:gd name="connsiteX99" fmla="*/ 877436 w 6784903"/>
              <a:gd name="connsiteY99" fmla="*/ 1979347 h 6593390"/>
              <a:gd name="connsiteX100" fmla="*/ 547249 w 6784903"/>
              <a:gd name="connsiteY100" fmla="*/ 1979347 h 6593390"/>
              <a:gd name="connsiteX101" fmla="*/ 422178 w 6784903"/>
              <a:gd name="connsiteY101" fmla="*/ 1729206 h 6593390"/>
              <a:gd name="connsiteX102" fmla="*/ 90919 w 6784903"/>
              <a:gd name="connsiteY102" fmla="*/ 1396400 h 6593390"/>
              <a:gd name="connsiteX103" fmla="*/ 330944 w 6784903"/>
              <a:gd name="connsiteY103" fmla="*/ 1396400 h 6593390"/>
              <a:gd name="connsiteX104" fmla="*/ 421863 w 6784903"/>
              <a:gd name="connsiteY104" fmla="*/ 1578237 h 6593390"/>
              <a:gd name="connsiteX105" fmla="*/ 330944 w 6784903"/>
              <a:gd name="connsiteY105" fmla="*/ 1760074 h 6593390"/>
              <a:gd name="connsiteX106" fmla="*/ 90919 w 6784903"/>
              <a:gd name="connsiteY106" fmla="*/ 1760074 h 6593390"/>
              <a:gd name="connsiteX107" fmla="*/ 0 w 6784903"/>
              <a:gd name="connsiteY107" fmla="*/ 1578237 h 6593390"/>
              <a:gd name="connsiteX108" fmla="*/ 3562675 w 6784903"/>
              <a:gd name="connsiteY108" fmla="*/ 1286205 h 6593390"/>
              <a:gd name="connsiteX109" fmla="*/ 4400731 w 6784903"/>
              <a:gd name="connsiteY109" fmla="*/ 1286205 h 6593390"/>
              <a:gd name="connsiteX110" fmla="*/ 4718176 w 6784903"/>
              <a:gd name="connsiteY110" fmla="*/ 1921095 h 6593390"/>
              <a:gd name="connsiteX111" fmla="*/ 4400731 w 6784903"/>
              <a:gd name="connsiteY111" fmla="*/ 2555984 h 6593390"/>
              <a:gd name="connsiteX112" fmla="*/ 3562675 w 6784903"/>
              <a:gd name="connsiteY112" fmla="*/ 2555984 h 6593390"/>
              <a:gd name="connsiteX113" fmla="*/ 3245230 w 6784903"/>
              <a:gd name="connsiteY113" fmla="*/ 1921095 h 6593390"/>
              <a:gd name="connsiteX114" fmla="*/ 2795277 w 6784903"/>
              <a:gd name="connsiteY114" fmla="*/ 680938 h 6593390"/>
              <a:gd name="connsiteX115" fmla="*/ 3342681 w 6784903"/>
              <a:gd name="connsiteY115" fmla="*/ 680938 h 6593390"/>
              <a:gd name="connsiteX116" fmla="*/ 3550030 w 6784903"/>
              <a:gd name="connsiteY116" fmla="*/ 1095636 h 6593390"/>
              <a:gd name="connsiteX117" fmla="*/ 3342681 w 6784903"/>
              <a:gd name="connsiteY117" fmla="*/ 1510335 h 6593390"/>
              <a:gd name="connsiteX118" fmla="*/ 2795277 w 6784903"/>
              <a:gd name="connsiteY118" fmla="*/ 1510335 h 6593390"/>
              <a:gd name="connsiteX119" fmla="*/ 2587928 w 6784903"/>
              <a:gd name="connsiteY119" fmla="*/ 1095636 h 6593390"/>
              <a:gd name="connsiteX120" fmla="*/ 4810450 w 6784903"/>
              <a:gd name="connsiteY120" fmla="*/ 619619 h 6593390"/>
              <a:gd name="connsiteX121" fmla="*/ 5648506 w 6784903"/>
              <a:gd name="connsiteY121" fmla="*/ 619619 h 6593390"/>
              <a:gd name="connsiteX122" fmla="*/ 5965951 w 6784903"/>
              <a:gd name="connsiteY122" fmla="*/ 1254509 h 6593390"/>
              <a:gd name="connsiteX123" fmla="*/ 5648506 w 6784903"/>
              <a:gd name="connsiteY123" fmla="*/ 1889400 h 6593390"/>
              <a:gd name="connsiteX124" fmla="*/ 4810450 w 6784903"/>
              <a:gd name="connsiteY124" fmla="*/ 1889400 h 6593390"/>
              <a:gd name="connsiteX125" fmla="*/ 4493005 w 6784903"/>
              <a:gd name="connsiteY125" fmla="*/ 1254509 h 6593390"/>
              <a:gd name="connsiteX126" fmla="*/ 3684819 w 6784903"/>
              <a:gd name="connsiteY126" fmla="*/ 117990 h 6593390"/>
              <a:gd name="connsiteX127" fmla="*/ 4399746 w 6784903"/>
              <a:gd name="connsiteY127" fmla="*/ 117990 h 6593390"/>
              <a:gd name="connsiteX128" fmla="*/ 4670551 w 6784903"/>
              <a:gd name="connsiteY128" fmla="*/ 659601 h 6593390"/>
              <a:gd name="connsiteX129" fmla="*/ 4399746 w 6784903"/>
              <a:gd name="connsiteY129" fmla="*/ 1201213 h 6593390"/>
              <a:gd name="connsiteX130" fmla="*/ 3684819 w 6784903"/>
              <a:gd name="connsiteY130" fmla="*/ 1201213 h 6593390"/>
              <a:gd name="connsiteX131" fmla="*/ 3414013 w 6784903"/>
              <a:gd name="connsiteY131" fmla="*/ 659601 h 6593390"/>
              <a:gd name="connsiteX132" fmla="*/ 3010923 w 6784903"/>
              <a:gd name="connsiteY132" fmla="*/ 82667 h 6593390"/>
              <a:gd name="connsiteX133" fmla="*/ 3341110 w 6784903"/>
              <a:gd name="connsiteY133" fmla="*/ 82667 h 6593390"/>
              <a:gd name="connsiteX134" fmla="*/ 3466180 w 6784903"/>
              <a:gd name="connsiteY134" fmla="*/ 332808 h 6593390"/>
              <a:gd name="connsiteX135" fmla="*/ 3341110 w 6784903"/>
              <a:gd name="connsiteY135" fmla="*/ 582949 h 6593390"/>
              <a:gd name="connsiteX136" fmla="*/ 3010923 w 6784903"/>
              <a:gd name="connsiteY136" fmla="*/ 582949 h 6593390"/>
              <a:gd name="connsiteX137" fmla="*/ 2885852 w 6784903"/>
              <a:gd name="connsiteY137" fmla="*/ 332808 h 6593390"/>
              <a:gd name="connsiteX138" fmla="*/ 2554593 w 6784903"/>
              <a:gd name="connsiteY138" fmla="*/ 0 h 6593390"/>
              <a:gd name="connsiteX139" fmla="*/ 2794618 w 6784903"/>
              <a:gd name="connsiteY139" fmla="*/ 0 h 6593390"/>
              <a:gd name="connsiteX140" fmla="*/ 2885536 w 6784903"/>
              <a:gd name="connsiteY140" fmla="*/ 181837 h 6593390"/>
              <a:gd name="connsiteX141" fmla="*/ 2794618 w 6784903"/>
              <a:gd name="connsiteY141" fmla="*/ 363674 h 6593390"/>
              <a:gd name="connsiteX142" fmla="*/ 2554593 w 6784903"/>
              <a:gd name="connsiteY142" fmla="*/ 363674 h 6593390"/>
              <a:gd name="connsiteX143" fmla="*/ 2463674 w 6784903"/>
              <a:gd name="connsiteY143" fmla="*/ 181837 h 659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784903" h="6593390">
                <a:moveTo>
                  <a:pt x="3765937" y="6093108"/>
                </a:moveTo>
                <a:lnTo>
                  <a:pt x="4096124" y="6093108"/>
                </a:lnTo>
                <a:lnTo>
                  <a:pt x="4221194" y="6343249"/>
                </a:lnTo>
                <a:lnTo>
                  <a:pt x="4096124" y="6593390"/>
                </a:lnTo>
                <a:lnTo>
                  <a:pt x="3765937" y="6593390"/>
                </a:lnTo>
                <a:lnTo>
                  <a:pt x="3640866" y="6343249"/>
                </a:lnTo>
                <a:close/>
                <a:moveTo>
                  <a:pt x="3466441" y="5160578"/>
                </a:moveTo>
                <a:lnTo>
                  <a:pt x="4013845" y="5160578"/>
                </a:lnTo>
                <a:lnTo>
                  <a:pt x="4221194" y="5575276"/>
                </a:lnTo>
                <a:lnTo>
                  <a:pt x="4013845" y="5989974"/>
                </a:lnTo>
                <a:lnTo>
                  <a:pt x="3466441" y="5989974"/>
                </a:lnTo>
                <a:lnTo>
                  <a:pt x="3259092" y="5575276"/>
                </a:lnTo>
                <a:close/>
                <a:moveTo>
                  <a:pt x="6229611" y="4696709"/>
                </a:moveTo>
                <a:lnTo>
                  <a:pt x="6559798" y="4696709"/>
                </a:lnTo>
                <a:lnTo>
                  <a:pt x="6684868" y="4946850"/>
                </a:lnTo>
                <a:lnTo>
                  <a:pt x="6559798" y="5196991"/>
                </a:lnTo>
                <a:lnTo>
                  <a:pt x="6229611" y="5196991"/>
                </a:lnTo>
                <a:lnTo>
                  <a:pt x="6104540" y="4946850"/>
                </a:lnTo>
                <a:close/>
                <a:moveTo>
                  <a:pt x="2435186" y="4631749"/>
                </a:moveTo>
                <a:lnTo>
                  <a:pt x="3096422" y="4631749"/>
                </a:lnTo>
                <a:lnTo>
                  <a:pt x="3346890" y="5132685"/>
                </a:lnTo>
                <a:lnTo>
                  <a:pt x="3096422" y="5633621"/>
                </a:lnTo>
                <a:lnTo>
                  <a:pt x="2435186" y="5633621"/>
                </a:lnTo>
                <a:lnTo>
                  <a:pt x="2184718" y="5132685"/>
                </a:lnTo>
                <a:close/>
                <a:moveTo>
                  <a:pt x="3444958" y="4086739"/>
                </a:moveTo>
                <a:lnTo>
                  <a:pt x="4106194" y="4086739"/>
                </a:lnTo>
                <a:lnTo>
                  <a:pt x="4356662" y="4587675"/>
                </a:lnTo>
                <a:lnTo>
                  <a:pt x="4106194" y="5088611"/>
                </a:lnTo>
                <a:lnTo>
                  <a:pt x="3444958" y="5088611"/>
                </a:lnTo>
                <a:lnTo>
                  <a:pt x="3194490" y="4587675"/>
                </a:lnTo>
                <a:close/>
                <a:moveTo>
                  <a:pt x="1268770" y="4077356"/>
                </a:moveTo>
                <a:lnTo>
                  <a:pt x="1983697" y="4077356"/>
                </a:lnTo>
                <a:lnTo>
                  <a:pt x="2254502" y="4618967"/>
                </a:lnTo>
                <a:lnTo>
                  <a:pt x="1983697" y="5160578"/>
                </a:lnTo>
                <a:lnTo>
                  <a:pt x="1268770" y="5160578"/>
                </a:lnTo>
                <a:lnTo>
                  <a:pt x="997964" y="4618967"/>
                </a:lnTo>
                <a:close/>
                <a:moveTo>
                  <a:pt x="5930115" y="3764179"/>
                </a:moveTo>
                <a:lnTo>
                  <a:pt x="6477519" y="3764179"/>
                </a:lnTo>
                <a:lnTo>
                  <a:pt x="6684868" y="4178877"/>
                </a:lnTo>
                <a:lnTo>
                  <a:pt x="6477519" y="4593575"/>
                </a:lnTo>
                <a:lnTo>
                  <a:pt x="5930115" y="4593575"/>
                </a:lnTo>
                <a:lnTo>
                  <a:pt x="5722766" y="4178877"/>
                </a:lnTo>
                <a:close/>
                <a:moveTo>
                  <a:pt x="2343499" y="3363749"/>
                </a:moveTo>
                <a:lnTo>
                  <a:pt x="3118568" y="3363749"/>
                </a:lnTo>
                <a:lnTo>
                  <a:pt x="3412154" y="3950922"/>
                </a:lnTo>
                <a:lnTo>
                  <a:pt x="3118568" y="4538095"/>
                </a:lnTo>
                <a:lnTo>
                  <a:pt x="2343499" y="4538095"/>
                </a:lnTo>
                <a:lnTo>
                  <a:pt x="2049912" y="3950922"/>
                </a:lnTo>
                <a:close/>
                <a:moveTo>
                  <a:pt x="4891279" y="3210059"/>
                </a:moveTo>
                <a:lnTo>
                  <a:pt x="5552515" y="3210059"/>
                </a:lnTo>
                <a:lnTo>
                  <a:pt x="5802983" y="3710994"/>
                </a:lnTo>
                <a:lnTo>
                  <a:pt x="5552515" y="4211930"/>
                </a:lnTo>
                <a:lnTo>
                  <a:pt x="4891279" y="4211930"/>
                </a:lnTo>
                <a:lnTo>
                  <a:pt x="4640811" y="3710994"/>
                </a:lnTo>
                <a:close/>
                <a:moveTo>
                  <a:pt x="1099001" y="2682602"/>
                </a:moveTo>
                <a:lnTo>
                  <a:pt x="1937057" y="2682602"/>
                </a:lnTo>
                <a:lnTo>
                  <a:pt x="2254502" y="3317492"/>
                </a:lnTo>
                <a:lnTo>
                  <a:pt x="1937057" y="3952382"/>
                </a:lnTo>
                <a:lnTo>
                  <a:pt x="1099001" y="3952382"/>
                </a:lnTo>
                <a:lnTo>
                  <a:pt x="781556" y="3317492"/>
                </a:lnTo>
                <a:close/>
                <a:moveTo>
                  <a:pt x="3593219" y="2668447"/>
                </a:moveTo>
                <a:lnTo>
                  <a:pt x="4444356" y="2668447"/>
                </a:lnTo>
                <a:lnTo>
                  <a:pt x="4766756" y="3313248"/>
                </a:lnTo>
                <a:lnTo>
                  <a:pt x="4444356" y="3958049"/>
                </a:lnTo>
                <a:lnTo>
                  <a:pt x="3593219" y="3958049"/>
                </a:lnTo>
                <a:lnTo>
                  <a:pt x="3270818" y="3313248"/>
                </a:lnTo>
                <a:close/>
                <a:moveTo>
                  <a:pt x="5873199" y="2659173"/>
                </a:moveTo>
                <a:lnTo>
                  <a:pt x="6534435" y="2659173"/>
                </a:lnTo>
                <a:lnTo>
                  <a:pt x="6784903" y="3160110"/>
                </a:lnTo>
                <a:lnTo>
                  <a:pt x="6534435" y="3661045"/>
                </a:lnTo>
                <a:lnTo>
                  <a:pt x="5873199" y="3661045"/>
                </a:lnTo>
                <a:lnTo>
                  <a:pt x="5622731" y="3160110"/>
                </a:lnTo>
                <a:close/>
                <a:moveTo>
                  <a:pt x="331603" y="2077336"/>
                </a:moveTo>
                <a:lnTo>
                  <a:pt x="879007" y="2077336"/>
                </a:lnTo>
                <a:lnTo>
                  <a:pt x="1086356" y="2492034"/>
                </a:lnTo>
                <a:lnTo>
                  <a:pt x="879007" y="2906732"/>
                </a:lnTo>
                <a:lnTo>
                  <a:pt x="331603" y="2906732"/>
                </a:lnTo>
                <a:lnTo>
                  <a:pt x="124254" y="2492034"/>
                </a:lnTo>
                <a:close/>
                <a:moveTo>
                  <a:pt x="2346776" y="2016018"/>
                </a:moveTo>
                <a:lnTo>
                  <a:pt x="3184832" y="2016018"/>
                </a:lnTo>
                <a:lnTo>
                  <a:pt x="3502277" y="2650907"/>
                </a:lnTo>
                <a:lnTo>
                  <a:pt x="3184832" y="3285798"/>
                </a:lnTo>
                <a:lnTo>
                  <a:pt x="2346776" y="3285798"/>
                </a:lnTo>
                <a:lnTo>
                  <a:pt x="2029331" y="2650907"/>
                </a:lnTo>
                <a:close/>
                <a:moveTo>
                  <a:pt x="4789399" y="2014374"/>
                </a:moveTo>
                <a:lnTo>
                  <a:pt x="5504326" y="2014374"/>
                </a:lnTo>
                <a:lnTo>
                  <a:pt x="5775131" y="2555984"/>
                </a:lnTo>
                <a:lnTo>
                  <a:pt x="5504326" y="3097595"/>
                </a:lnTo>
                <a:lnTo>
                  <a:pt x="4789399" y="3097595"/>
                </a:lnTo>
                <a:lnTo>
                  <a:pt x="4518593" y="2555984"/>
                </a:lnTo>
                <a:close/>
                <a:moveTo>
                  <a:pt x="1221145" y="1514388"/>
                </a:moveTo>
                <a:lnTo>
                  <a:pt x="1936072" y="1514388"/>
                </a:lnTo>
                <a:lnTo>
                  <a:pt x="2206877" y="2055999"/>
                </a:lnTo>
                <a:lnTo>
                  <a:pt x="1936072" y="2597610"/>
                </a:lnTo>
                <a:lnTo>
                  <a:pt x="1221145" y="2597610"/>
                </a:lnTo>
                <a:lnTo>
                  <a:pt x="950339" y="2055999"/>
                </a:lnTo>
                <a:close/>
                <a:moveTo>
                  <a:pt x="547249" y="1479065"/>
                </a:moveTo>
                <a:lnTo>
                  <a:pt x="877436" y="1479065"/>
                </a:lnTo>
                <a:lnTo>
                  <a:pt x="1002506" y="1729206"/>
                </a:lnTo>
                <a:lnTo>
                  <a:pt x="877436" y="1979347"/>
                </a:lnTo>
                <a:lnTo>
                  <a:pt x="547249" y="1979347"/>
                </a:lnTo>
                <a:lnTo>
                  <a:pt x="422178" y="1729206"/>
                </a:lnTo>
                <a:close/>
                <a:moveTo>
                  <a:pt x="90919" y="1396400"/>
                </a:moveTo>
                <a:lnTo>
                  <a:pt x="330944" y="1396400"/>
                </a:lnTo>
                <a:lnTo>
                  <a:pt x="421863" y="1578237"/>
                </a:lnTo>
                <a:lnTo>
                  <a:pt x="330944" y="1760074"/>
                </a:lnTo>
                <a:lnTo>
                  <a:pt x="90919" y="1760074"/>
                </a:lnTo>
                <a:lnTo>
                  <a:pt x="0" y="1578237"/>
                </a:lnTo>
                <a:close/>
                <a:moveTo>
                  <a:pt x="3562675" y="1286205"/>
                </a:moveTo>
                <a:lnTo>
                  <a:pt x="4400731" y="1286205"/>
                </a:lnTo>
                <a:lnTo>
                  <a:pt x="4718176" y="1921095"/>
                </a:lnTo>
                <a:lnTo>
                  <a:pt x="4400731" y="2555984"/>
                </a:lnTo>
                <a:lnTo>
                  <a:pt x="3562675" y="2555984"/>
                </a:lnTo>
                <a:lnTo>
                  <a:pt x="3245230" y="1921095"/>
                </a:lnTo>
                <a:close/>
                <a:moveTo>
                  <a:pt x="2795277" y="680938"/>
                </a:moveTo>
                <a:lnTo>
                  <a:pt x="3342681" y="680938"/>
                </a:lnTo>
                <a:lnTo>
                  <a:pt x="3550030" y="1095636"/>
                </a:lnTo>
                <a:lnTo>
                  <a:pt x="3342681" y="1510335"/>
                </a:lnTo>
                <a:lnTo>
                  <a:pt x="2795277" y="1510335"/>
                </a:lnTo>
                <a:lnTo>
                  <a:pt x="2587928" y="1095636"/>
                </a:lnTo>
                <a:close/>
                <a:moveTo>
                  <a:pt x="4810450" y="619619"/>
                </a:moveTo>
                <a:lnTo>
                  <a:pt x="5648506" y="619619"/>
                </a:lnTo>
                <a:lnTo>
                  <a:pt x="5965951" y="1254509"/>
                </a:lnTo>
                <a:lnTo>
                  <a:pt x="5648506" y="1889400"/>
                </a:lnTo>
                <a:lnTo>
                  <a:pt x="4810450" y="1889400"/>
                </a:lnTo>
                <a:lnTo>
                  <a:pt x="4493005" y="1254509"/>
                </a:lnTo>
                <a:close/>
                <a:moveTo>
                  <a:pt x="3684819" y="117990"/>
                </a:moveTo>
                <a:lnTo>
                  <a:pt x="4399746" y="117990"/>
                </a:lnTo>
                <a:lnTo>
                  <a:pt x="4670551" y="659601"/>
                </a:lnTo>
                <a:lnTo>
                  <a:pt x="4399746" y="1201213"/>
                </a:lnTo>
                <a:lnTo>
                  <a:pt x="3684819" y="1201213"/>
                </a:lnTo>
                <a:lnTo>
                  <a:pt x="3414013" y="659601"/>
                </a:lnTo>
                <a:close/>
                <a:moveTo>
                  <a:pt x="3010923" y="82667"/>
                </a:moveTo>
                <a:lnTo>
                  <a:pt x="3341110" y="82667"/>
                </a:lnTo>
                <a:lnTo>
                  <a:pt x="3466180" y="332808"/>
                </a:lnTo>
                <a:lnTo>
                  <a:pt x="3341110" y="582949"/>
                </a:lnTo>
                <a:lnTo>
                  <a:pt x="3010923" y="582949"/>
                </a:lnTo>
                <a:lnTo>
                  <a:pt x="2885852" y="332808"/>
                </a:lnTo>
                <a:close/>
                <a:moveTo>
                  <a:pt x="2554593" y="0"/>
                </a:moveTo>
                <a:lnTo>
                  <a:pt x="2794618" y="0"/>
                </a:lnTo>
                <a:lnTo>
                  <a:pt x="2885536" y="181837"/>
                </a:lnTo>
                <a:lnTo>
                  <a:pt x="2794618" y="363674"/>
                </a:lnTo>
                <a:lnTo>
                  <a:pt x="2554593" y="363674"/>
                </a:lnTo>
                <a:lnTo>
                  <a:pt x="2463674" y="181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lIns="68580" tIns="34290" rIns="68580" bIns="34290" anchor="ctr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4464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584497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3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220216"/>
            <a:ext cx="167418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You can Resize without losing quality</a:t>
            </a:r>
            <a:endParaRPr lang="ko-KR" altLang="en-US" sz="1100" b="1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You can Change Fill Color &amp;</a:t>
            </a:r>
          </a:p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Line Color</a:t>
            </a:r>
            <a:endParaRPr lang="ko-KR" altLang="en-US" sz="1100" b="1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4352482"/>
            <a:ext cx="167400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www.allppt.com</a:t>
            </a:r>
            <a:endParaRPr lang="ko-KR" altLang="en-US" sz="1100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3337744"/>
            <a:ext cx="2037972" cy="103874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2100" b="1" kern="1200" dirty="0">
                <a:solidFill>
                  <a:prstClr val="white"/>
                </a:solidFill>
                <a:ea typeface="Arial Unicode MS"/>
                <a:cs typeface="Arial" pitchFamily="34" charset="0"/>
              </a:rPr>
              <a:t>FREE </a:t>
            </a:r>
          </a:p>
          <a:p>
            <a:pPr defTabSz="685800">
              <a:buClrTx/>
              <a:buFontTx/>
              <a:buNone/>
            </a:pPr>
            <a:r>
              <a:rPr lang="en-US" altLang="ko-KR" sz="2100" b="1" kern="1200" dirty="0">
                <a:solidFill>
                  <a:prstClr val="white"/>
                </a:solidFill>
                <a:ea typeface="Arial Unicode MS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58614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B77183B-D91C-4877-8446-04AF82AD0211}"/>
              </a:ext>
            </a:extLst>
          </p:cNvPr>
          <p:cNvSpPr/>
          <p:nvPr userDrawn="1"/>
        </p:nvSpPr>
        <p:spPr>
          <a:xfrm>
            <a:off x="0" y="4986958"/>
            <a:ext cx="7420032" cy="63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en-US" kern="1200" dirty="0">
              <a:solidFill>
                <a:prstClr val="white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8F7C02-C4E1-41FB-B50E-9077B2D466F1}"/>
              </a:ext>
            </a:extLst>
          </p:cNvPr>
          <p:cNvGrpSpPr/>
          <p:nvPr/>
        </p:nvGrpSpPr>
        <p:grpSpPr>
          <a:xfrm>
            <a:off x="7438488" y="4686763"/>
            <a:ext cx="1601151" cy="404211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3" name="Trapezoid 24">
              <a:extLst>
                <a:ext uri="{FF2B5EF4-FFF2-40B4-BE49-F238E27FC236}">
                  <a16:creationId xmlns:a16="http://schemas.microsoft.com/office/drawing/2014/main" xmlns="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:a16="http://schemas.microsoft.com/office/drawing/2014/main" xmlns="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:a16="http://schemas.microsoft.com/office/drawing/2014/main" xmlns="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xmlns="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:a16="http://schemas.microsoft.com/office/drawing/2014/main" xmlns="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 dirty="0">
                <a:solidFill>
                  <a:prstClr val="black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xmlns="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403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45243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6BA39E4-4787-4A57-95AF-71D0542315A0}"/>
              </a:ext>
            </a:extLst>
          </p:cNvPr>
          <p:cNvGrpSpPr/>
          <p:nvPr userDrawn="1"/>
        </p:nvGrpSpPr>
        <p:grpSpPr>
          <a:xfrm flipV="1">
            <a:off x="4070521" y="857452"/>
            <a:ext cx="1002959" cy="165359"/>
            <a:chOff x="5809673" y="3008118"/>
            <a:chExt cx="2419398" cy="3988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C99468F-7C27-4A33-B8CC-5794F45C6159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DA484AE-33CE-4979-81A4-360C2226ECDF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88CA5D0-B787-4DFD-87F1-332795E33C1F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2618CF6-3DC5-4866-ACB7-14F89F22C719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471A078-94EE-430C-8990-77DD907780E6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204282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44665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700"/>
            <a:ext cx="9144000" cy="51462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 dirty="0">
              <a:solidFill>
                <a:prstClr val="white"/>
              </a:solidFill>
            </a:endParaRPr>
          </a:p>
        </p:txBody>
      </p:sp>
      <p:sp>
        <p:nvSpPr>
          <p:cNvPr id="124" name="Trapezoid 123"/>
          <p:cNvSpPr/>
          <p:nvPr userDrawn="1"/>
        </p:nvSpPr>
        <p:spPr>
          <a:xfrm>
            <a:off x="402264" y="-2700"/>
            <a:ext cx="3886426" cy="51435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30" name="Round Same Side Corner Rectangle 6">
            <a:extLst>
              <a:ext uri="{FF2B5EF4-FFF2-40B4-BE49-F238E27FC236}">
                <a16:creationId xmlns:a16="http://schemas.microsoft.com/office/drawing/2014/main" xmlns="" id="{A63F1A39-2E59-4862-90F3-AD41D3829929}"/>
              </a:ext>
            </a:extLst>
          </p:cNvPr>
          <p:cNvSpPr/>
          <p:nvPr userDrawn="1"/>
        </p:nvSpPr>
        <p:spPr>
          <a:xfrm rot="10800000">
            <a:off x="174757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1" name="Round Same Side Corner Rectangle 6">
            <a:extLst>
              <a:ext uri="{FF2B5EF4-FFF2-40B4-BE49-F238E27FC236}">
                <a16:creationId xmlns:a16="http://schemas.microsoft.com/office/drawing/2014/main" xmlns="" id="{75506DCC-9AFB-4D1E-8C6B-B75031C23490}"/>
              </a:ext>
            </a:extLst>
          </p:cNvPr>
          <p:cNvSpPr/>
          <p:nvPr userDrawn="1"/>
        </p:nvSpPr>
        <p:spPr>
          <a:xfrm rot="10800000">
            <a:off x="1364929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2" name="Round Same Side Corner Rectangle 6">
            <a:extLst>
              <a:ext uri="{FF2B5EF4-FFF2-40B4-BE49-F238E27FC236}">
                <a16:creationId xmlns:a16="http://schemas.microsoft.com/office/drawing/2014/main" xmlns="" id="{7E1186C2-4163-41C3-BA40-FC3F7F78F74E}"/>
              </a:ext>
            </a:extLst>
          </p:cNvPr>
          <p:cNvSpPr/>
          <p:nvPr userDrawn="1"/>
        </p:nvSpPr>
        <p:spPr>
          <a:xfrm rot="10800000">
            <a:off x="3745276" y="3410752"/>
            <a:ext cx="748847" cy="1615868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3" name="Round Same Side Corner Rectangle 6">
            <a:extLst>
              <a:ext uri="{FF2B5EF4-FFF2-40B4-BE49-F238E27FC236}">
                <a16:creationId xmlns:a16="http://schemas.microsoft.com/office/drawing/2014/main" xmlns="" id="{FFD8C746-2191-41DA-975C-4CDE68F32824}"/>
              </a:ext>
            </a:extLst>
          </p:cNvPr>
          <p:cNvSpPr/>
          <p:nvPr userDrawn="1"/>
        </p:nvSpPr>
        <p:spPr>
          <a:xfrm rot="10800000">
            <a:off x="2555101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xmlns="" id="{DEB821F8-4756-419A-A003-BF59C6854386}"/>
              </a:ext>
            </a:extLst>
          </p:cNvPr>
          <p:cNvSpPr/>
          <p:nvPr userDrawn="1"/>
        </p:nvSpPr>
        <p:spPr>
          <a:xfrm rot="3709911">
            <a:off x="1906340" y="160881"/>
            <a:ext cx="997568" cy="91386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white"/>
              </a:solidFill>
            </a:endParaRP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xmlns="" id="{28E19587-63C1-4D35-B862-D1E4D947E769}"/>
              </a:ext>
            </a:extLst>
          </p:cNvPr>
          <p:cNvSpPr/>
          <p:nvPr userDrawn="1"/>
        </p:nvSpPr>
        <p:spPr>
          <a:xfrm rot="19437896">
            <a:off x="1250776" y="1796741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xmlns="" id="{D01EAC9B-77E3-4F2A-B1A7-DA8703EA503E}"/>
              </a:ext>
            </a:extLst>
          </p:cNvPr>
          <p:cNvSpPr/>
          <p:nvPr userDrawn="1"/>
        </p:nvSpPr>
        <p:spPr>
          <a:xfrm rot="3709911">
            <a:off x="2078545" y="1416334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xmlns="" id="{6E6B823F-9505-482A-B8B1-DF126CEEDF7D}"/>
              </a:ext>
            </a:extLst>
          </p:cNvPr>
          <p:cNvSpPr/>
          <p:nvPr userDrawn="1"/>
        </p:nvSpPr>
        <p:spPr>
          <a:xfrm>
            <a:off x="1148887" y="578696"/>
            <a:ext cx="827768" cy="75830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xmlns="" id="{2D8F8763-74DE-48D8-82F2-4DED48BDB492}"/>
              </a:ext>
            </a:extLst>
          </p:cNvPr>
          <p:cNvSpPr/>
          <p:nvPr userDrawn="1"/>
        </p:nvSpPr>
        <p:spPr>
          <a:xfrm rot="19437896">
            <a:off x="-79960" y="221070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xmlns="" id="{2335DB93-B002-455A-922C-59CDE2F7860E}"/>
              </a:ext>
            </a:extLst>
          </p:cNvPr>
          <p:cNvSpPr/>
          <p:nvPr userDrawn="1"/>
        </p:nvSpPr>
        <p:spPr>
          <a:xfrm rot="19437896">
            <a:off x="2324370" y="425072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xmlns="" id="{7EDB26AF-D59B-4DAC-BFAB-D4CAACD5D1D3}"/>
              </a:ext>
            </a:extLst>
          </p:cNvPr>
          <p:cNvSpPr/>
          <p:nvPr userDrawn="1"/>
        </p:nvSpPr>
        <p:spPr>
          <a:xfrm rot="3709911">
            <a:off x="115073" y="1176255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xmlns="" id="{212DFC34-D15A-4488-BFA7-A702AFE4C877}"/>
              </a:ext>
            </a:extLst>
          </p:cNvPr>
          <p:cNvSpPr/>
          <p:nvPr userDrawn="1"/>
        </p:nvSpPr>
        <p:spPr>
          <a:xfrm rot="8100000">
            <a:off x="1025961" y="46515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xmlns="" id="{CF93B13D-A20E-4CD7-9A16-10EA50F4A5F5}"/>
              </a:ext>
            </a:extLst>
          </p:cNvPr>
          <p:cNvSpPr/>
          <p:nvPr userDrawn="1"/>
        </p:nvSpPr>
        <p:spPr>
          <a:xfrm rot="8100000">
            <a:off x="659472" y="950129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xmlns="" id="{6AA68F63-074F-4CD0-B095-61269FC12F01}"/>
              </a:ext>
            </a:extLst>
          </p:cNvPr>
          <p:cNvSpPr/>
          <p:nvPr userDrawn="1"/>
        </p:nvSpPr>
        <p:spPr>
          <a:xfrm rot="5157174">
            <a:off x="2531725" y="1323028"/>
            <a:ext cx="1135256" cy="103999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xmlns="" id="{443ADD24-71DF-40D3-95BC-47201FAB2C7D}"/>
              </a:ext>
            </a:extLst>
          </p:cNvPr>
          <p:cNvSpPr/>
          <p:nvPr userDrawn="1"/>
        </p:nvSpPr>
        <p:spPr>
          <a:xfrm rot="900000">
            <a:off x="2415754" y="210645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xmlns="" id="{6588E49C-5C36-4A73-AD43-6AE2961B8DDE}"/>
              </a:ext>
            </a:extLst>
          </p:cNvPr>
          <p:cNvSpPr/>
          <p:nvPr userDrawn="1"/>
        </p:nvSpPr>
        <p:spPr>
          <a:xfrm rot="900000">
            <a:off x="935391" y="254319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xmlns="" id="{C3F71828-438F-43CD-AC64-74D2828A0E90}"/>
              </a:ext>
            </a:extLst>
          </p:cNvPr>
          <p:cNvSpPr/>
          <p:nvPr userDrawn="1"/>
        </p:nvSpPr>
        <p:spPr>
          <a:xfrm rot="3709911">
            <a:off x="97855" y="2653677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xmlns="" id="{80C82425-1CFE-461A-B474-2D06AF206930}"/>
              </a:ext>
            </a:extLst>
          </p:cNvPr>
          <p:cNvSpPr/>
          <p:nvPr userDrawn="1"/>
        </p:nvSpPr>
        <p:spPr>
          <a:xfrm rot="19437896">
            <a:off x="31114" y="1742647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xmlns="" id="{6BD50034-4A1E-4917-A1D6-4075DB469CB3}"/>
              </a:ext>
            </a:extLst>
          </p:cNvPr>
          <p:cNvSpPr/>
          <p:nvPr userDrawn="1"/>
        </p:nvSpPr>
        <p:spPr>
          <a:xfrm rot="3709911">
            <a:off x="2901742" y="2523621"/>
            <a:ext cx="997568" cy="91386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white"/>
              </a:solidFill>
            </a:endParaRPr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xmlns="" id="{845997A6-F744-4590-8B08-A41D124DE9EF}"/>
              </a:ext>
            </a:extLst>
          </p:cNvPr>
          <p:cNvSpPr/>
          <p:nvPr userDrawn="1"/>
        </p:nvSpPr>
        <p:spPr>
          <a:xfrm rot="8100000">
            <a:off x="3563763" y="518592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xmlns="" id="{4CF0B8C1-B839-4BC7-8419-AE9A8FD050E8}"/>
              </a:ext>
            </a:extLst>
          </p:cNvPr>
          <p:cNvSpPr/>
          <p:nvPr userDrawn="1"/>
        </p:nvSpPr>
        <p:spPr>
          <a:xfrm rot="8100000">
            <a:off x="3197274" y="1422206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xmlns="" id="{3B35F268-30FF-4DB5-8968-9AC0F8A3334B}"/>
              </a:ext>
            </a:extLst>
          </p:cNvPr>
          <p:cNvSpPr/>
          <p:nvPr userDrawn="1"/>
        </p:nvSpPr>
        <p:spPr>
          <a:xfrm rot="19437896">
            <a:off x="3558248" y="1396454"/>
            <a:ext cx="974950" cy="89313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6" name="Oval 2">
            <a:extLst>
              <a:ext uri="{FF2B5EF4-FFF2-40B4-BE49-F238E27FC236}">
                <a16:creationId xmlns:a16="http://schemas.microsoft.com/office/drawing/2014/main" xmlns="" id="{182AE9B8-EA51-485B-A12B-D4038C532683}"/>
              </a:ext>
            </a:extLst>
          </p:cNvPr>
          <p:cNvSpPr/>
          <p:nvPr userDrawn="1"/>
        </p:nvSpPr>
        <p:spPr>
          <a:xfrm rot="900000">
            <a:off x="1490253" y="1921240"/>
            <a:ext cx="757115" cy="69358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7" name="Oval 2">
            <a:extLst>
              <a:ext uri="{FF2B5EF4-FFF2-40B4-BE49-F238E27FC236}">
                <a16:creationId xmlns:a16="http://schemas.microsoft.com/office/drawing/2014/main" xmlns="" id="{F414A7D9-B1E2-4BFC-95B2-9F786767E9F2}"/>
              </a:ext>
            </a:extLst>
          </p:cNvPr>
          <p:cNvSpPr/>
          <p:nvPr userDrawn="1"/>
        </p:nvSpPr>
        <p:spPr>
          <a:xfrm rot="3709911">
            <a:off x="1889928" y="2650473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8" name="Oval 2">
            <a:extLst>
              <a:ext uri="{FF2B5EF4-FFF2-40B4-BE49-F238E27FC236}">
                <a16:creationId xmlns:a16="http://schemas.microsoft.com/office/drawing/2014/main" xmlns="" id="{4EB703FD-2B5F-4AED-B451-A30CADDE2F31}"/>
              </a:ext>
            </a:extLst>
          </p:cNvPr>
          <p:cNvSpPr/>
          <p:nvPr userDrawn="1"/>
        </p:nvSpPr>
        <p:spPr>
          <a:xfrm rot="3709911">
            <a:off x="2544130" y="227170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61" name="Oval 2">
            <a:extLst>
              <a:ext uri="{FF2B5EF4-FFF2-40B4-BE49-F238E27FC236}">
                <a16:creationId xmlns:a16="http://schemas.microsoft.com/office/drawing/2014/main" xmlns="" id="{50BD6020-C4FF-4760-A425-86AA968DED12}"/>
              </a:ext>
            </a:extLst>
          </p:cNvPr>
          <p:cNvSpPr/>
          <p:nvPr userDrawn="1"/>
        </p:nvSpPr>
        <p:spPr>
          <a:xfrm rot="8100000">
            <a:off x="3764517" y="-20089"/>
            <a:ext cx="982562" cy="9001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63" name="Oval 2">
            <a:extLst>
              <a:ext uri="{FF2B5EF4-FFF2-40B4-BE49-F238E27FC236}">
                <a16:creationId xmlns:a16="http://schemas.microsoft.com/office/drawing/2014/main" xmlns="" id="{3EE70CB4-2D96-46EB-8977-1B1B79804844}"/>
              </a:ext>
            </a:extLst>
          </p:cNvPr>
          <p:cNvSpPr/>
          <p:nvPr userDrawn="1"/>
        </p:nvSpPr>
        <p:spPr>
          <a:xfrm rot="8100000">
            <a:off x="1452795" y="-58226"/>
            <a:ext cx="982562" cy="9001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72" name="Oval 2">
            <a:extLst>
              <a:ext uri="{FF2B5EF4-FFF2-40B4-BE49-F238E27FC236}">
                <a16:creationId xmlns:a16="http://schemas.microsoft.com/office/drawing/2014/main" xmlns="" id="{86DA3905-5344-46C3-A880-8671CA140E70}"/>
              </a:ext>
            </a:extLst>
          </p:cNvPr>
          <p:cNvSpPr/>
          <p:nvPr userDrawn="1"/>
        </p:nvSpPr>
        <p:spPr>
          <a:xfrm rot="900000">
            <a:off x="3817634" y="237818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75" name="Oval 2">
            <a:extLst>
              <a:ext uri="{FF2B5EF4-FFF2-40B4-BE49-F238E27FC236}">
                <a16:creationId xmlns:a16="http://schemas.microsoft.com/office/drawing/2014/main" xmlns="" id="{E5357039-4981-49B5-A9BC-C8EE3D049AAF}"/>
              </a:ext>
            </a:extLst>
          </p:cNvPr>
          <p:cNvSpPr/>
          <p:nvPr userDrawn="1"/>
        </p:nvSpPr>
        <p:spPr>
          <a:xfrm rot="900000">
            <a:off x="4055277" y="833228"/>
            <a:ext cx="752012" cy="68890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0" name="Oval 2">
            <a:extLst>
              <a:ext uri="{FF2B5EF4-FFF2-40B4-BE49-F238E27FC236}">
                <a16:creationId xmlns:a16="http://schemas.microsoft.com/office/drawing/2014/main" xmlns="" id="{11DA530B-C00F-4683-BEC9-A839D71312FA}"/>
              </a:ext>
            </a:extLst>
          </p:cNvPr>
          <p:cNvSpPr/>
          <p:nvPr userDrawn="1"/>
        </p:nvSpPr>
        <p:spPr>
          <a:xfrm rot="3709911">
            <a:off x="6107075" y="531722"/>
            <a:ext cx="997568" cy="91386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white"/>
              </a:solidFill>
            </a:endParaRPr>
          </a:p>
        </p:txBody>
      </p:sp>
      <p:sp>
        <p:nvSpPr>
          <p:cNvPr id="81" name="Oval 2">
            <a:extLst>
              <a:ext uri="{FF2B5EF4-FFF2-40B4-BE49-F238E27FC236}">
                <a16:creationId xmlns:a16="http://schemas.microsoft.com/office/drawing/2014/main" xmlns="" id="{1A082356-B1F6-4535-B5E4-18E1F0D65B29}"/>
              </a:ext>
            </a:extLst>
          </p:cNvPr>
          <p:cNvSpPr/>
          <p:nvPr userDrawn="1"/>
        </p:nvSpPr>
        <p:spPr>
          <a:xfrm rot="19437896">
            <a:off x="5451511" y="2167581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2" name="Oval 2">
            <a:extLst>
              <a:ext uri="{FF2B5EF4-FFF2-40B4-BE49-F238E27FC236}">
                <a16:creationId xmlns:a16="http://schemas.microsoft.com/office/drawing/2014/main" xmlns="" id="{DC785FC9-409C-46D7-9E50-8B54D1F5C686}"/>
              </a:ext>
            </a:extLst>
          </p:cNvPr>
          <p:cNvSpPr/>
          <p:nvPr userDrawn="1"/>
        </p:nvSpPr>
        <p:spPr>
          <a:xfrm rot="3709911">
            <a:off x="6279281" y="1787175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3" name="Oval 2">
            <a:extLst>
              <a:ext uri="{FF2B5EF4-FFF2-40B4-BE49-F238E27FC236}">
                <a16:creationId xmlns:a16="http://schemas.microsoft.com/office/drawing/2014/main" xmlns="" id="{9E28926F-5E44-49C1-B6BE-0E896F422420}"/>
              </a:ext>
            </a:extLst>
          </p:cNvPr>
          <p:cNvSpPr/>
          <p:nvPr userDrawn="1"/>
        </p:nvSpPr>
        <p:spPr>
          <a:xfrm>
            <a:off x="5349622" y="949537"/>
            <a:ext cx="827768" cy="75830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4" name="Oval 2">
            <a:extLst>
              <a:ext uri="{FF2B5EF4-FFF2-40B4-BE49-F238E27FC236}">
                <a16:creationId xmlns:a16="http://schemas.microsoft.com/office/drawing/2014/main" xmlns="" id="{4781A321-140D-4659-BF8B-C8F0459A607D}"/>
              </a:ext>
            </a:extLst>
          </p:cNvPr>
          <p:cNvSpPr/>
          <p:nvPr userDrawn="1"/>
        </p:nvSpPr>
        <p:spPr>
          <a:xfrm rot="19437896">
            <a:off x="6525105" y="795913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5" name="Oval 2">
            <a:extLst>
              <a:ext uri="{FF2B5EF4-FFF2-40B4-BE49-F238E27FC236}">
                <a16:creationId xmlns:a16="http://schemas.microsoft.com/office/drawing/2014/main" xmlns="" id="{9A0D302C-CB24-4586-ABBD-B34C82AC03CE}"/>
              </a:ext>
            </a:extLst>
          </p:cNvPr>
          <p:cNvSpPr/>
          <p:nvPr userDrawn="1"/>
        </p:nvSpPr>
        <p:spPr>
          <a:xfrm rot="3709911">
            <a:off x="4315808" y="1547096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xmlns="" id="{9581F6BD-EC04-4182-A089-8F5E688FE5A0}"/>
              </a:ext>
            </a:extLst>
          </p:cNvPr>
          <p:cNvSpPr/>
          <p:nvPr userDrawn="1"/>
        </p:nvSpPr>
        <p:spPr>
          <a:xfrm rot="8100000">
            <a:off x="5226696" y="417356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7" name="Oval 2">
            <a:extLst>
              <a:ext uri="{FF2B5EF4-FFF2-40B4-BE49-F238E27FC236}">
                <a16:creationId xmlns:a16="http://schemas.microsoft.com/office/drawing/2014/main" xmlns="" id="{66979805-A54A-49AC-8EF2-284A82BF61BB}"/>
              </a:ext>
            </a:extLst>
          </p:cNvPr>
          <p:cNvSpPr/>
          <p:nvPr userDrawn="1"/>
        </p:nvSpPr>
        <p:spPr>
          <a:xfrm rot="8100000">
            <a:off x="4860207" y="1320970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8" name="Oval 2">
            <a:extLst>
              <a:ext uri="{FF2B5EF4-FFF2-40B4-BE49-F238E27FC236}">
                <a16:creationId xmlns:a16="http://schemas.microsoft.com/office/drawing/2014/main" xmlns="" id="{3DC90682-259B-4FF5-A432-AEFA8C7231E8}"/>
              </a:ext>
            </a:extLst>
          </p:cNvPr>
          <p:cNvSpPr/>
          <p:nvPr userDrawn="1"/>
        </p:nvSpPr>
        <p:spPr>
          <a:xfrm rot="5157174">
            <a:off x="6732460" y="1693869"/>
            <a:ext cx="1135256" cy="103999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9" name="Oval 2">
            <a:extLst>
              <a:ext uri="{FF2B5EF4-FFF2-40B4-BE49-F238E27FC236}">
                <a16:creationId xmlns:a16="http://schemas.microsoft.com/office/drawing/2014/main" xmlns="" id="{C4C59401-DA11-4364-8292-66738EC61A54}"/>
              </a:ext>
            </a:extLst>
          </p:cNvPr>
          <p:cNvSpPr/>
          <p:nvPr userDrawn="1"/>
        </p:nvSpPr>
        <p:spPr>
          <a:xfrm rot="900000">
            <a:off x="6616489" y="247729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0" name="Oval 2">
            <a:extLst>
              <a:ext uri="{FF2B5EF4-FFF2-40B4-BE49-F238E27FC236}">
                <a16:creationId xmlns:a16="http://schemas.microsoft.com/office/drawing/2014/main" xmlns="" id="{A6776DA6-ADAF-4122-827B-86FE09B753EC}"/>
              </a:ext>
            </a:extLst>
          </p:cNvPr>
          <p:cNvSpPr/>
          <p:nvPr userDrawn="1"/>
        </p:nvSpPr>
        <p:spPr>
          <a:xfrm rot="900000">
            <a:off x="6786946" y="49389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1" name="Oval 2">
            <a:extLst>
              <a:ext uri="{FF2B5EF4-FFF2-40B4-BE49-F238E27FC236}">
                <a16:creationId xmlns:a16="http://schemas.microsoft.com/office/drawing/2014/main" xmlns="" id="{AE2E80A3-9393-4530-9F6B-61B1B4C85604}"/>
              </a:ext>
            </a:extLst>
          </p:cNvPr>
          <p:cNvSpPr/>
          <p:nvPr userDrawn="1"/>
        </p:nvSpPr>
        <p:spPr>
          <a:xfrm rot="3709911">
            <a:off x="4455494" y="2862502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2" name="Oval 2">
            <a:extLst>
              <a:ext uri="{FF2B5EF4-FFF2-40B4-BE49-F238E27FC236}">
                <a16:creationId xmlns:a16="http://schemas.microsoft.com/office/drawing/2014/main" xmlns="" id="{0AE7D6AC-D567-4A7D-BB82-7F020E5E71D1}"/>
              </a:ext>
            </a:extLst>
          </p:cNvPr>
          <p:cNvSpPr/>
          <p:nvPr userDrawn="1"/>
        </p:nvSpPr>
        <p:spPr>
          <a:xfrm rot="19437896">
            <a:off x="4231849" y="2113488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3" name="Oval 2">
            <a:extLst>
              <a:ext uri="{FF2B5EF4-FFF2-40B4-BE49-F238E27FC236}">
                <a16:creationId xmlns:a16="http://schemas.microsoft.com/office/drawing/2014/main" xmlns="" id="{B56681DA-9D88-4B22-B921-81303E32A8ED}"/>
              </a:ext>
            </a:extLst>
          </p:cNvPr>
          <p:cNvSpPr/>
          <p:nvPr userDrawn="1"/>
        </p:nvSpPr>
        <p:spPr>
          <a:xfrm rot="8100000">
            <a:off x="7764498" y="889433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4" name="Oval 2">
            <a:extLst>
              <a:ext uri="{FF2B5EF4-FFF2-40B4-BE49-F238E27FC236}">
                <a16:creationId xmlns:a16="http://schemas.microsoft.com/office/drawing/2014/main" xmlns="" id="{74FD78FD-473B-4B30-9754-1918941DA669}"/>
              </a:ext>
            </a:extLst>
          </p:cNvPr>
          <p:cNvSpPr/>
          <p:nvPr userDrawn="1"/>
        </p:nvSpPr>
        <p:spPr>
          <a:xfrm rot="8100000">
            <a:off x="7398009" y="1793047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5" name="Oval 2">
            <a:extLst>
              <a:ext uri="{FF2B5EF4-FFF2-40B4-BE49-F238E27FC236}">
                <a16:creationId xmlns:a16="http://schemas.microsoft.com/office/drawing/2014/main" xmlns="" id="{AAC9B54D-9216-4D7E-94C6-7CEEEAA05305}"/>
              </a:ext>
            </a:extLst>
          </p:cNvPr>
          <p:cNvSpPr/>
          <p:nvPr userDrawn="1"/>
        </p:nvSpPr>
        <p:spPr>
          <a:xfrm rot="19437896">
            <a:off x="7758983" y="1767295"/>
            <a:ext cx="974950" cy="89313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6" name="Oval 2">
            <a:extLst>
              <a:ext uri="{FF2B5EF4-FFF2-40B4-BE49-F238E27FC236}">
                <a16:creationId xmlns:a16="http://schemas.microsoft.com/office/drawing/2014/main" xmlns="" id="{C01AA50C-FF44-47BA-84D1-A3345F8B6FD2}"/>
              </a:ext>
            </a:extLst>
          </p:cNvPr>
          <p:cNvSpPr/>
          <p:nvPr userDrawn="1"/>
        </p:nvSpPr>
        <p:spPr>
          <a:xfrm rot="900000">
            <a:off x="5690988" y="2292081"/>
            <a:ext cx="757115" cy="69358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xmlns="" id="{128CB1AF-92AE-49BF-94D8-75DE08510796}"/>
              </a:ext>
            </a:extLst>
          </p:cNvPr>
          <p:cNvSpPr/>
          <p:nvPr userDrawn="1"/>
        </p:nvSpPr>
        <p:spPr>
          <a:xfrm rot="3709911">
            <a:off x="7741483" y="156666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8" name="Oval 2">
            <a:extLst>
              <a:ext uri="{FF2B5EF4-FFF2-40B4-BE49-F238E27FC236}">
                <a16:creationId xmlns:a16="http://schemas.microsoft.com/office/drawing/2014/main" xmlns="" id="{80958B31-EE7F-4458-8D19-C793103117BA}"/>
              </a:ext>
            </a:extLst>
          </p:cNvPr>
          <p:cNvSpPr/>
          <p:nvPr userDrawn="1"/>
        </p:nvSpPr>
        <p:spPr>
          <a:xfrm rot="3709911">
            <a:off x="6744865" y="598010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9" name="Oval 2">
            <a:extLst>
              <a:ext uri="{FF2B5EF4-FFF2-40B4-BE49-F238E27FC236}">
                <a16:creationId xmlns:a16="http://schemas.microsoft.com/office/drawing/2014/main" xmlns="" id="{A241C97F-5AE0-4C3E-9EC9-60FD191185C6}"/>
              </a:ext>
            </a:extLst>
          </p:cNvPr>
          <p:cNvSpPr/>
          <p:nvPr userDrawn="1"/>
        </p:nvSpPr>
        <p:spPr>
          <a:xfrm rot="900000">
            <a:off x="8218606" y="2690570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0" name="Oval 2">
            <a:extLst>
              <a:ext uri="{FF2B5EF4-FFF2-40B4-BE49-F238E27FC236}">
                <a16:creationId xmlns:a16="http://schemas.microsoft.com/office/drawing/2014/main" xmlns="" id="{5A020C5F-B87D-40B9-B406-A080D65C5BF1}"/>
              </a:ext>
            </a:extLst>
          </p:cNvPr>
          <p:cNvSpPr/>
          <p:nvPr userDrawn="1"/>
        </p:nvSpPr>
        <p:spPr>
          <a:xfrm rot="900000">
            <a:off x="8256012" y="1204068"/>
            <a:ext cx="752012" cy="68890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1" name="Oval 2">
            <a:extLst>
              <a:ext uri="{FF2B5EF4-FFF2-40B4-BE49-F238E27FC236}">
                <a16:creationId xmlns:a16="http://schemas.microsoft.com/office/drawing/2014/main" xmlns="" id="{F1B50547-68CF-4D1D-AA64-6E0D7A6D7299}"/>
              </a:ext>
            </a:extLst>
          </p:cNvPr>
          <p:cNvSpPr/>
          <p:nvPr userDrawn="1"/>
        </p:nvSpPr>
        <p:spPr>
          <a:xfrm rot="19437896">
            <a:off x="4923130" y="601136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2" name="Oval 2">
            <a:extLst>
              <a:ext uri="{FF2B5EF4-FFF2-40B4-BE49-F238E27FC236}">
                <a16:creationId xmlns:a16="http://schemas.microsoft.com/office/drawing/2014/main" xmlns="" id="{4E89952A-824E-4B4C-963E-C52E790B7C08}"/>
              </a:ext>
            </a:extLst>
          </p:cNvPr>
          <p:cNvSpPr/>
          <p:nvPr userDrawn="1"/>
        </p:nvSpPr>
        <p:spPr>
          <a:xfrm rot="900000">
            <a:off x="4454748" y="39258"/>
            <a:ext cx="757115" cy="69358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3" name="Oval 2">
            <a:extLst>
              <a:ext uri="{FF2B5EF4-FFF2-40B4-BE49-F238E27FC236}">
                <a16:creationId xmlns:a16="http://schemas.microsoft.com/office/drawing/2014/main" xmlns="" id="{35A6149A-9121-4093-BB29-6274808CCFFE}"/>
              </a:ext>
            </a:extLst>
          </p:cNvPr>
          <p:cNvSpPr/>
          <p:nvPr userDrawn="1"/>
        </p:nvSpPr>
        <p:spPr>
          <a:xfrm rot="5157174">
            <a:off x="4667794" y="215794"/>
            <a:ext cx="1135256" cy="103999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4" name="Oval 2">
            <a:extLst>
              <a:ext uri="{FF2B5EF4-FFF2-40B4-BE49-F238E27FC236}">
                <a16:creationId xmlns:a16="http://schemas.microsoft.com/office/drawing/2014/main" xmlns="" id="{B8086D41-5E5D-4335-986C-A50CDC5DA2D6}"/>
              </a:ext>
            </a:extLst>
          </p:cNvPr>
          <p:cNvSpPr/>
          <p:nvPr userDrawn="1"/>
        </p:nvSpPr>
        <p:spPr>
          <a:xfrm rot="8100000">
            <a:off x="5597302" y="-163854"/>
            <a:ext cx="1213168" cy="111136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5" name="Oval 2">
            <a:extLst>
              <a:ext uri="{FF2B5EF4-FFF2-40B4-BE49-F238E27FC236}">
                <a16:creationId xmlns:a16="http://schemas.microsoft.com/office/drawing/2014/main" xmlns="" id="{96E9F1D1-F86B-4A0A-9649-F4401DDECF4A}"/>
              </a:ext>
            </a:extLst>
          </p:cNvPr>
          <p:cNvSpPr/>
          <p:nvPr userDrawn="1"/>
        </p:nvSpPr>
        <p:spPr>
          <a:xfrm rot="8100000">
            <a:off x="8481952" y="356693"/>
            <a:ext cx="801179" cy="7339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6" name="Round Same Side Corner Rectangle 6">
            <a:extLst>
              <a:ext uri="{FF2B5EF4-FFF2-40B4-BE49-F238E27FC236}">
                <a16:creationId xmlns:a16="http://schemas.microsoft.com/office/drawing/2014/main" xmlns="" id="{A3375275-560B-442E-B781-DE31B3913F4C}"/>
              </a:ext>
            </a:extLst>
          </p:cNvPr>
          <p:cNvSpPr/>
          <p:nvPr userDrawn="1"/>
        </p:nvSpPr>
        <p:spPr>
          <a:xfrm rot="10800000">
            <a:off x="4544959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7" name="Round Same Side Corner Rectangle 6">
            <a:extLst>
              <a:ext uri="{FF2B5EF4-FFF2-40B4-BE49-F238E27FC236}">
                <a16:creationId xmlns:a16="http://schemas.microsoft.com/office/drawing/2014/main" xmlns="" id="{30BE70AC-15A6-4011-BF38-1EFE55CB0F01}"/>
              </a:ext>
            </a:extLst>
          </p:cNvPr>
          <p:cNvSpPr/>
          <p:nvPr userDrawn="1"/>
        </p:nvSpPr>
        <p:spPr>
          <a:xfrm rot="10800000">
            <a:off x="5735131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8" name="Round Same Side Corner Rectangle 6">
            <a:extLst>
              <a:ext uri="{FF2B5EF4-FFF2-40B4-BE49-F238E27FC236}">
                <a16:creationId xmlns:a16="http://schemas.microsoft.com/office/drawing/2014/main" xmlns="" id="{E7139256-4FFF-47FB-85F9-EDE7EA43DB44}"/>
              </a:ext>
            </a:extLst>
          </p:cNvPr>
          <p:cNvSpPr/>
          <p:nvPr userDrawn="1"/>
        </p:nvSpPr>
        <p:spPr>
          <a:xfrm rot="10800000">
            <a:off x="6925303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9" name="Round Same Side Corner Rectangle 6">
            <a:extLst>
              <a:ext uri="{FF2B5EF4-FFF2-40B4-BE49-F238E27FC236}">
                <a16:creationId xmlns:a16="http://schemas.microsoft.com/office/drawing/2014/main" xmlns="" id="{83B66B17-5B31-42F4-B9C7-2F4B6601413E}"/>
              </a:ext>
            </a:extLst>
          </p:cNvPr>
          <p:cNvSpPr/>
          <p:nvPr userDrawn="1"/>
        </p:nvSpPr>
        <p:spPr>
          <a:xfrm rot="10800000">
            <a:off x="8142065" y="3418078"/>
            <a:ext cx="748847" cy="1615868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C34150EA-9630-48C8-89B6-28D1B3BCA21C}"/>
              </a:ext>
            </a:extLst>
          </p:cNvPr>
          <p:cNvSpPr/>
          <p:nvPr userDrawn="1"/>
        </p:nvSpPr>
        <p:spPr>
          <a:xfrm>
            <a:off x="3625900" y="0"/>
            <a:ext cx="5518100" cy="5143500"/>
          </a:xfrm>
          <a:prstGeom prst="rect">
            <a:avLst/>
          </a:prstGeom>
          <a:gradFill flip="none" rotWithShape="1">
            <a:gsLst>
              <a:gs pos="53000">
                <a:srgbClr val="F3F3F3">
                  <a:alpha val="50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en-US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7848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7355457" y="0"/>
            <a:ext cx="17885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A9BB1F4B-B25A-4413-A9F8-698D3557FB80}"/>
              </a:ext>
            </a:extLst>
          </p:cNvPr>
          <p:cNvSpPr/>
          <p:nvPr/>
        </p:nvSpPr>
        <p:spPr>
          <a:xfrm>
            <a:off x="5965299" y="1182521"/>
            <a:ext cx="2764712" cy="3349865"/>
          </a:xfrm>
          <a:custGeom>
            <a:avLst/>
            <a:gdLst>
              <a:gd name="connsiteX0" fmla="*/ 2600325 w 3686283"/>
              <a:gd name="connsiteY0" fmla="*/ 147528 h 4466486"/>
              <a:gd name="connsiteX1" fmla="*/ 2730818 w 3686283"/>
              <a:gd name="connsiteY1" fmla="*/ 275163 h 4466486"/>
              <a:gd name="connsiteX2" fmla="*/ 2600325 w 3686283"/>
              <a:gd name="connsiteY2" fmla="*/ 147528 h 4466486"/>
              <a:gd name="connsiteX3" fmla="*/ 1847850 w 3686283"/>
              <a:gd name="connsiteY3" fmla="*/ 10 h 4466486"/>
              <a:gd name="connsiteX4" fmla="*/ 2013585 w 3686283"/>
              <a:gd name="connsiteY4" fmla="*/ 28466 h 4466486"/>
              <a:gd name="connsiteX5" fmla="*/ 2286000 w 3686283"/>
              <a:gd name="connsiteY5" fmla="*/ 58946 h 4466486"/>
              <a:gd name="connsiteX6" fmla="*/ 2541270 w 3686283"/>
              <a:gd name="connsiteY6" fmla="*/ 109428 h 4466486"/>
              <a:gd name="connsiteX7" fmla="*/ 2574608 w 3686283"/>
              <a:gd name="connsiteY7" fmla="*/ 121811 h 4466486"/>
              <a:gd name="connsiteX8" fmla="*/ 2751773 w 3686283"/>
              <a:gd name="connsiteY8" fmla="*/ 214203 h 4466486"/>
              <a:gd name="connsiteX9" fmla="*/ 2498408 w 3686283"/>
              <a:gd name="connsiteY9" fmla="*/ 34181 h 4466486"/>
              <a:gd name="connsiteX10" fmla="*/ 2518410 w 3686283"/>
              <a:gd name="connsiteY10" fmla="*/ 32276 h 4466486"/>
              <a:gd name="connsiteX11" fmla="*/ 2828925 w 3686283"/>
              <a:gd name="connsiteY11" fmla="*/ 302786 h 4466486"/>
              <a:gd name="connsiteX12" fmla="*/ 2837498 w 3686283"/>
              <a:gd name="connsiteY12" fmla="*/ 374223 h 4466486"/>
              <a:gd name="connsiteX13" fmla="*/ 3133725 w 3686283"/>
              <a:gd name="connsiteY13" fmla="*/ 293261 h 4466486"/>
              <a:gd name="connsiteX14" fmla="*/ 3069908 w 3686283"/>
              <a:gd name="connsiteY14" fmla="*/ 293261 h 4466486"/>
              <a:gd name="connsiteX15" fmla="*/ 2973705 w 3686283"/>
              <a:gd name="connsiteY15" fmla="*/ 308501 h 4466486"/>
              <a:gd name="connsiteX16" fmla="*/ 2908935 w 3686283"/>
              <a:gd name="connsiteY16" fmla="*/ 366603 h 4466486"/>
              <a:gd name="connsiteX17" fmla="*/ 2924175 w 3686283"/>
              <a:gd name="connsiteY17" fmla="*/ 396131 h 4466486"/>
              <a:gd name="connsiteX18" fmla="*/ 2972753 w 3686283"/>
              <a:gd name="connsiteY18" fmla="*/ 388511 h 4466486"/>
              <a:gd name="connsiteX19" fmla="*/ 3132773 w 3686283"/>
              <a:gd name="connsiteY19" fmla="*/ 368508 h 4466486"/>
              <a:gd name="connsiteX20" fmla="*/ 2998470 w 3686283"/>
              <a:gd name="connsiteY20" fmla="*/ 405656 h 4466486"/>
              <a:gd name="connsiteX21" fmla="*/ 3079433 w 3686283"/>
              <a:gd name="connsiteY21" fmla="*/ 414228 h 4466486"/>
              <a:gd name="connsiteX22" fmla="*/ 3160395 w 3686283"/>
              <a:gd name="connsiteY22" fmla="*/ 445661 h 4466486"/>
              <a:gd name="connsiteX23" fmla="*/ 3083243 w 3686283"/>
              <a:gd name="connsiteY23" fmla="*/ 435183 h 4466486"/>
              <a:gd name="connsiteX24" fmla="*/ 3215640 w 3686283"/>
              <a:gd name="connsiteY24" fmla="*/ 491381 h 4466486"/>
              <a:gd name="connsiteX25" fmla="*/ 3157538 w 3686283"/>
              <a:gd name="connsiteY25" fmla="*/ 476141 h 4466486"/>
              <a:gd name="connsiteX26" fmla="*/ 3173730 w 3686283"/>
              <a:gd name="connsiteY26" fmla="*/ 494238 h 4466486"/>
              <a:gd name="connsiteX27" fmla="*/ 3308033 w 3686283"/>
              <a:gd name="connsiteY27" fmla="*/ 689501 h 4466486"/>
              <a:gd name="connsiteX28" fmla="*/ 3393758 w 3686283"/>
              <a:gd name="connsiteY28" fmla="*/ 842853 h 4466486"/>
              <a:gd name="connsiteX29" fmla="*/ 3467100 w 3686283"/>
              <a:gd name="connsiteY29" fmla="*/ 1227663 h 4466486"/>
              <a:gd name="connsiteX30" fmla="*/ 3483293 w 3686283"/>
              <a:gd name="connsiteY30" fmla="*/ 1302911 h 4466486"/>
              <a:gd name="connsiteX31" fmla="*/ 3605213 w 3686283"/>
              <a:gd name="connsiteY31" fmla="*/ 1573421 h 4466486"/>
              <a:gd name="connsiteX32" fmla="*/ 3558540 w 3686283"/>
              <a:gd name="connsiteY32" fmla="*/ 1822976 h 4466486"/>
              <a:gd name="connsiteX33" fmla="*/ 3527108 w 3686283"/>
              <a:gd name="connsiteY33" fmla="*/ 1921083 h 4466486"/>
              <a:gd name="connsiteX34" fmla="*/ 3553778 w 3686283"/>
              <a:gd name="connsiteY34" fmla="*/ 2005856 h 4466486"/>
              <a:gd name="connsiteX35" fmla="*/ 3622358 w 3686283"/>
              <a:gd name="connsiteY35" fmla="*/ 2024906 h 4466486"/>
              <a:gd name="connsiteX36" fmla="*/ 3668078 w 3686283"/>
              <a:gd name="connsiteY36" fmla="*/ 1975376 h 4466486"/>
              <a:gd name="connsiteX37" fmla="*/ 3673793 w 3686283"/>
              <a:gd name="connsiteY37" fmla="*/ 1944896 h 4466486"/>
              <a:gd name="connsiteX38" fmla="*/ 3639503 w 3686283"/>
              <a:gd name="connsiteY38" fmla="*/ 2080151 h 4466486"/>
              <a:gd name="connsiteX39" fmla="*/ 3585210 w 3686283"/>
              <a:gd name="connsiteY39" fmla="*/ 2164923 h 4466486"/>
              <a:gd name="connsiteX40" fmla="*/ 3498533 w 3686283"/>
              <a:gd name="connsiteY40" fmla="*/ 2310656 h 4466486"/>
              <a:gd name="connsiteX41" fmla="*/ 3452813 w 3686283"/>
              <a:gd name="connsiteY41" fmla="*/ 2408764 h 4466486"/>
              <a:gd name="connsiteX42" fmla="*/ 3448050 w 3686283"/>
              <a:gd name="connsiteY42" fmla="*/ 2458293 h 4466486"/>
              <a:gd name="connsiteX43" fmla="*/ 3183255 w 3686283"/>
              <a:gd name="connsiteY43" fmla="*/ 2671654 h 4466486"/>
              <a:gd name="connsiteX44" fmla="*/ 3066098 w 3686283"/>
              <a:gd name="connsiteY44" fmla="*/ 2803098 h 4466486"/>
              <a:gd name="connsiteX45" fmla="*/ 3066098 w 3686283"/>
              <a:gd name="connsiteY45" fmla="*/ 2880251 h 4466486"/>
              <a:gd name="connsiteX46" fmla="*/ 3031808 w 3686283"/>
              <a:gd name="connsiteY46" fmla="*/ 3010743 h 4466486"/>
              <a:gd name="connsiteX47" fmla="*/ 2946083 w 3686283"/>
              <a:gd name="connsiteY47" fmla="*/ 3070751 h 4466486"/>
              <a:gd name="connsiteX48" fmla="*/ 2998470 w 3686283"/>
              <a:gd name="connsiteY48" fmla="*/ 2908826 h 4466486"/>
              <a:gd name="connsiteX49" fmla="*/ 2875598 w 3686283"/>
              <a:gd name="connsiteY49" fmla="*/ 3078371 h 4466486"/>
              <a:gd name="connsiteX50" fmla="*/ 2957513 w 3686283"/>
              <a:gd name="connsiteY50" fmla="*/ 2907873 h 4466486"/>
              <a:gd name="connsiteX51" fmla="*/ 2829878 w 3686283"/>
              <a:gd name="connsiteY51" fmla="*/ 3063131 h 4466486"/>
              <a:gd name="connsiteX52" fmla="*/ 2926080 w 3686283"/>
              <a:gd name="connsiteY52" fmla="*/ 2949783 h 4466486"/>
              <a:gd name="connsiteX53" fmla="*/ 2812733 w 3686283"/>
              <a:gd name="connsiteY53" fmla="*/ 3049796 h 4466486"/>
              <a:gd name="connsiteX54" fmla="*/ 2533650 w 3686283"/>
              <a:gd name="connsiteY54" fmla="*/ 3226008 h 4466486"/>
              <a:gd name="connsiteX55" fmla="*/ 2338388 w 3686283"/>
              <a:gd name="connsiteY55" fmla="*/ 3264108 h 4466486"/>
              <a:gd name="connsiteX56" fmla="*/ 2214563 w 3686283"/>
              <a:gd name="connsiteY56" fmla="*/ 3397458 h 4466486"/>
              <a:gd name="connsiteX57" fmla="*/ 2216468 w 3686283"/>
              <a:gd name="connsiteY57" fmla="*/ 3450798 h 4466486"/>
              <a:gd name="connsiteX58" fmla="*/ 2396490 w 3686283"/>
              <a:gd name="connsiteY58" fmla="*/ 3977531 h 4466486"/>
              <a:gd name="connsiteX59" fmla="*/ 2577465 w 3686283"/>
              <a:gd name="connsiteY59" fmla="*/ 4291856 h 4466486"/>
              <a:gd name="connsiteX60" fmla="*/ 2556510 w 3686283"/>
              <a:gd name="connsiteY60" fmla="*/ 4342339 h 4466486"/>
              <a:gd name="connsiteX61" fmla="*/ 1666875 w 3686283"/>
              <a:gd name="connsiteY61" fmla="*/ 4464259 h 4466486"/>
              <a:gd name="connsiteX62" fmla="*/ 1286828 w 3686283"/>
              <a:gd name="connsiteY62" fmla="*/ 4460449 h 4466486"/>
              <a:gd name="connsiteX63" fmla="*/ 743903 w 3686283"/>
              <a:gd name="connsiteY63" fmla="*/ 4396631 h 4466486"/>
              <a:gd name="connsiteX64" fmla="*/ 716280 w 3686283"/>
              <a:gd name="connsiteY64" fmla="*/ 4354721 h 4466486"/>
              <a:gd name="connsiteX65" fmla="*/ 808673 w 3686283"/>
              <a:gd name="connsiteY65" fmla="*/ 3804176 h 4466486"/>
              <a:gd name="connsiteX66" fmla="*/ 759143 w 3686283"/>
              <a:gd name="connsiteY66" fmla="*/ 3469848 h 4466486"/>
              <a:gd name="connsiteX67" fmla="*/ 602933 w 3686283"/>
              <a:gd name="connsiteY67" fmla="*/ 3306018 h 4466486"/>
              <a:gd name="connsiteX68" fmla="*/ 296228 w 3686283"/>
              <a:gd name="connsiteY68" fmla="*/ 3193623 h 4466486"/>
              <a:gd name="connsiteX69" fmla="*/ 180023 w 3686283"/>
              <a:gd name="connsiteY69" fmla="*/ 3141236 h 4466486"/>
              <a:gd name="connsiteX70" fmla="*/ 73343 w 3686283"/>
              <a:gd name="connsiteY70" fmla="*/ 2839293 h 4466486"/>
              <a:gd name="connsiteX71" fmla="*/ 70485 w 3686283"/>
              <a:gd name="connsiteY71" fmla="*/ 2664033 h 4466486"/>
              <a:gd name="connsiteX72" fmla="*/ 89535 w 3686283"/>
              <a:gd name="connsiteY72" fmla="*/ 2507823 h 4466486"/>
              <a:gd name="connsiteX73" fmla="*/ 87630 w 3686283"/>
              <a:gd name="connsiteY73" fmla="*/ 2477343 h 4466486"/>
              <a:gd name="connsiteX74" fmla="*/ 65723 w 3686283"/>
              <a:gd name="connsiteY74" fmla="*/ 2304941 h 4466486"/>
              <a:gd name="connsiteX75" fmla="*/ 82868 w 3686283"/>
              <a:gd name="connsiteY75" fmla="*/ 2251601 h 4466486"/>
              <a:gd name="connsiteX76" fmla="*/ 42863 w 3686283"/>
              <a:gd name="connsiteY76" fmla="*/ 2117298 h 4466486"/>
              <a:gd name="connsiteX77" fmla="*/ 0 w 3686283"/>
              <a:gd name="connsiteY77" fmla="*/ 2055386 h 4466486"/>
              <a:gd name="connsiteX78" fmla="*/ 0 w 3686283"/>
              <a:gd name="connsiteY78" fmla="*/ 1996331 h 4466486"/>
              <a:gd name="connsiteX79" fmla="*/ 120968 w 3686283"/>
              <a:gd name="connsiteY79" fmla="*/ 1869648 h 4466486"/>
              <a:gd name="connsiteX80" fmla="*/ 242888 w 3686283"/>
              <a:gd name="connsiteY80" fmla="*/ 1732488 h 4466486"/>
              <a:gd name="connsiteX81" fmla="*/ 277178 w 3686283"/>
              <a:gd name="connsiteY81" fmla="*/ 1493411 h 4466486"/>
              <a:gd name="connsiteX82" fmla="*/ 278130 w 3686283"/>
              <a:gd name="connsiteY82" fmla="*/ 1294338 h 4466486"/>
              <a:gd name="connsiteX83" fmla="*/ 330756 w 3686283"/>
              <a:gd name="connsiteY83" fmla="*/ 1017756 h 4466486"/>
              <a:gd name="connsiteX84" fmla="*/ 345094 w 3686283"/>
              <a:gd name="connsiteY84" fmla="*/ 980044 h 4466486"/>
              <a:gd name="connsiteX85" fmla="*/ 355181 w 3686283"/>
              <a:gd name="connsiteY85" fmla="*/ 982080 h 4466486"/>
              <a:gd name="connsiteX86" fmla="*/ 565561 w 3686283"/>
              <a:gd name="connsiteY86" fmla="*/ 771700 h 4466486"/>
              <a:gd name="connsiteX87" fmla="*/ 549028 w 3686283"/>
              <a:gd name="connsiteY87" fmla="*/ 689811 h 4466486"/>
              <a:gd name="connsiteX88" fmla="*/ 505749 w 3686283"/>
              <a:gd name="connsiteY88" fmla="*/ 625619 h 4466486"/>
              <a:gd name="connsiteX89" fmla="*/ 523161 w 3686283"/>
              <a:gd name="connsiteY89" fmla="*/ 631024 h 4466486"/>
              <a:gd name="connsiteX90" fmla="*/ 565560 w 3686283"/>
              <a:gd name="connsiteY90" fmla="*/ 635298 h 4466486"/>
              <a:gd name="connsiteX91" fmla="*/ 759407 w 3686283"/>
              <a:gd name="connsiteY91" fmla="*/ 506808 h 4466486"/>
              <a:gd name="connsiteX92" fmla="*/ 766522 w 3686283"/>
              <a:gd name="connsiteY92" fmla="*/ 483889 h 4466486"/>
              <a:gd name="connsiteX93" fmla="*/ 806340 w 3686283"/>
              <a:gd name="connsiteY93" fmla="*/ 496250 h 4466486"/>
              <a:gd name="connsiteX94" fmla="*/ 867114 w 3686283"/>
              <a:gd name="connsiteY94" fmla="*/ 502376 h 4466486"/>
              <a:gd name="connsiteX95" fmla="*/ 1168668 w 3686283"/>
              <a:gd name="connsiteY95" fmla="*/ 200822 h 4466486"/>
              <a:gd name="connsiteX96" fmla="*/ 1144970 w 3686283"/>
              <a:gd name="connsiteY96" fmla="*/ 83444 h 4466486"/>
              <a:gd name="connsiteX97" fmla="*/ 1123627 w 3686283"/>
              <a:gd name="connsiteY97" fmla="*/ 44121 h 4466486"/>
              <a:gd name="connsiteX98" fmla="*/ 1144905 w 3686283"/>
              <a:gd name="connsiteY98" fmla="*/ 31323 h 4466486"/>
              <a:gd name="connsiteX99" fmla="*/ 1165860 w 3686283"/>
              <a:gd name="connsiteY99" fmla="*/ 26561 h 4466486"/>
              <a:gd name="connsiteX100" fmla="*/ 1196340 w 3686283"/>
              <a:gd name="connsiteY100" fmla="*/ 32276 h 4466486"/>
              <a:gd name="connsiteX101" fmla="*/ 1301115 w 3686283"/>
              <a:gd name="connsiteY101" fmla="*/ 5606 h 4466486"/>
              <a:gd name="connsiteX102" fmla="*/ 1280160 w 3686283"/>
              <a:gd name="connsiteY102" fmla="*/ 28466 h 4466486"/>
              <a:gd name="connsiteX103" fmla="*/ 1403033 w 3686283"/>
              <a:gd name="connsiteY103" fmla="*/ 17036 h 4466486"/>
              <a:gd name="connsiteX104" fmla="*/ 1370648 w 3686283"/>
              <a:gd name="connsiteY104" fmla="*/ 37991 h 4466486"/>
              <a:gd name="connsiteX105" fmla="*/ 1378268 w 3686283"/>
              <a:gd name="connsiteY105" fmla="*/ 42753 h 4466486"/>
              <a:gd name="connsiteX106" fmla="*/ 1401128 w 3686283"/>
              <a:gd name="connsiteY106" fmla="*/ 48468 h 4466486"/>
              <a:gd name="connsiteX107" fmla="*/ 1682115 w 3686283"/>
              <a:gd name="connsiteY107" fmla="*/ 29418 h 4466486"/>
              <a:gd name="connsiteX108" fmla="*/ 1847850 w 3686283"/>
              <a:gd name="connsiteY108" fmla="*/ 10 h 446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686283" h="4466486">
                <a:moveTo>
                  <a:pt x="2600325" y="147528"/>
                </a:moveTo>
                <a:cubicBezTo>
                  <a:pt x="2647950" y="184676"/>
                  <a:pt x="2687955" y="226586"/>
                  <a:pt x="2730818" y="275163"/>
                </a:cubicBezTo>
                <a:cubicBezTo>
                  <a:pt x="2725103" y="205631"/>
                  <a:pt x="2662238" y="146576"/>
                  <a:pt x="2600325" y="147528"/>
                </a:cubicBezTo>
                <a:close/>
                <a:moveTo>
                  <a:pt x="1847850" y="10"/>
                </a:moveTo>
                <a:cubicBezTo>
                  <a:pt x="1903095" y="-347"/>
                  <a:pt x="1958340" y="8940"/>
                  <a:pt x="2013585" y="28466"/>
                </a:cubicBezTo>
                <a:cubicBezTo>
                  <a:pt x="2102168" y="59898"/>
                  <a:pt x="2193608" y="69423"/>
                  <a:pt x="2286000" y="58946"/>
                </a:cubicBezTo>
                <a:cubicBezTo>
                  <a:pt x="2377440" y="48468"/>
                  <a:pt x="2461260" y="67518"/>
                  <a:pt x="2541270" y="109428"/>
                </a:cubicBezTo>
                <a:cubicBezTo>
                  <a:pt x="2551748" y="115143"/>
                  <a:pt x="2562225" y="119906"/>
                  <a:pt x="2574608" y="121811"/>
                </a:cubicBezTo>
                <a:cubicBezTo>
                  <a:pt x="2644140" y="127526"/>
                  <a:pt x="2706053" y="147528"/>
                  <a:pt x="2751773" y="214203"/>
                </a:cubicBezTo>
                <a:cubicBezTo>
                  <a:pt x="2732723" y="109428"/>
                  <a:pt x="2665095" y="61803"/>
                  <a:pt x="2498408" y="34181"/>
                </a:cubicBezTo>
                <a:cubicBezTo>
                  <a:pt x="2509838" y="33228"/>
                  <a:pt x="2514600" y="32276"/>
                  <a:pt x="2518410" y="32276"/>
                </a:cubicBezTo>
                <a:cubicBezTo>
                  <a:pt x="2686050" y="23703"/>
                  <a:pt x="2806065" y="129431"/>
                  <a:pt x="2828925" y="302786"/>
                </a:cubicBezTo>
                <a:cubicBezTo>
                  <a:pt x="2831783" y="325646"/>
                  <a:pt x="2834640" y="348506"/>
                  <a:pt x="2837498" y="374223"/>
                </a:cubicBezTo>
                <a:cubicBezTo>
                  <a:pt x="2922270" y="277068"/>
                  <a:pt x="3033713" y="245636"/>
                  <a:pt x="3133725" y="293261"/>
                </a:cubicBezTo>
                <a:cubicBezTo>
                  <a:pt x="3108008" y="293261"/>
                  <a:pt x="3088958" y="293261"/>
                  <a:pt x="3069908" y="293261"/>
                </a:cubicBezTo>
                <a:cubicBezTo>
                  <a:pt x="3036570" y="293261"/>
                  <a:pt x="3004185" y="297071"/>
                  <a:pt x="2973705" y="308501"/>
                </a:cubicBezTo>
                <a:cubicBezTo>
                  <a:pt x="2945130" y="319931"/>
                  <a:pt x="2922270" y="338028"/>
                  <a:pt x="2908935" y="366603"/>
                </a:cubicBezTo>
                <a:cubicBezTo>
                  <a:pt x="2901315" y="382796"/>
                  <a:pt x="2905125" y="392321"/>
                  <a:pt x="2924175" y="396131"/>
                </a:cubicBezTo>
                <a:cubicBezTo>
                  <a:pt x="2941320" y="398988"/>
                  <a:pt x="2956560" y="397083"/>
                  <a:pt x="2972753" y="388511"/>
                </a:cubicBezTo>
                <a:cubicBezTo>
                  <a:pt x="3023235" y="360888"/>
                  <a:pt x="3077528" y="357078"/>
                  <a:pt x="3132773" y="368508"/>
                </a:cubicBezTo>
                <a:cubicBezTo>
                  <a:pt x="3086100" y="373271"/>
                  <a:pt x="3039428" y="375176"/>
                  <a:pt x="2998470" y="405656"/>
                </a:cubicBezTo>
                <a:cubicBezTo>
                  <a:pt x="3026093" y="408513"/>
                  <a:pt x="3052763" y="407561"/>
                  <a:pt x="3079433" y="414228"/>
                </a:cubicBezTo>
                <a:cubicBezTo>
                  <a:pt x="3105150" y="419943"/>
                  <a:pt x="3131820" y="426611"/>
                  <a:pt x="3160395" y="445661"/>
                </a:cubicBezTo>
                <a:cubicBezTo>
                  <a:pt x="3129915" y="441851"/>
                  <a:pt x="3108008" y="428516"/>
                  <a:pt x="3083243" y="435183"/>
                </a:cubicBezTo>
                <a:cubicBezTo>
                  <a:pt x="3128010" y="446613"/>
                  <a:pt x="3171825" y="458996"/>
                  <a:pt x="3215640" y="491381"/>
                </a:cubicBezTo>
                <a:cubicBezTo>
                  <a:pt x="3190875" y="488523"/>
                  <a:pt x="3176588" y="474236"/>
                  <a:pt x="3157538" y="476141"/>
                </a:cubicBezTo>
                <a:cubicBezTo>
                  <a:pt x="3159443" y="486618"/>
                  <a:pt x="3168015" y="489476"/>
                  <a:pt x="3173730" y="494238"/>
                </a:cubicBezTo>
                <a:cubicBezTo>
                  <a:pt x="3238500" y="545673"/>
                  <a:pt x="3286125" y="610443"/>
                  <a:pt x="3308033" y="689501"/>
                </a:cubicBezTo>
                <a:cubicBezTo>
                  <a:pt x="3324225" y="748556"/>
                  <a:pt x="3350895" y="796181"/>
                  <a:pt x="3393758" y="842853"/>
                </a:cubicBezTo>
                <a:cubicBezTo>
                  <a:pt x="3493770" y="953343"/>
                  <a:pt x="3506153" y="1087646"/>
                  <a:pt x="3467100" y="1227663"/>
                </a:cubicBezTo>
                <a:cubicBezTo>
                  <a:pt x="3458528" y="1258143"/>
                  <a:pt x="3463290" y="1279098"/>
                  <a:pt x="3483293" y="1302911"/>
                </a:cubicBezTo>
                <a:cubicBezTo>
                  <a:pt x="3549015" y="1381968"/>
                  <a:pt x="3601403" y="1465788"/>
                  <a:pt x="3605213" y="1573421"/>
                </a:cubicBezTo>
                <a:cubicBezTo>
                  <a:pt x="3608070" y="1660098"/>
                  <a:pt x="3608070" y="1745823"/>
                  <a:pt x="3558540" y="1822976"/>
                </a:cubicBezTo>
                <a:cubicBezTo>
                  <a:pt x="3539490" y="1852503"/>
                  <a:pt x="3529965" y="1885841"/>
                  <a:pt x="3527108" y="1921083"/>
                </a:cubicBezTo>
                <a:cubicBezTo>
                  <a:pt x="3524250" y="1953468"/>
                  <a:pt x="3530918" y="1982043"/>
                  <a:pt x="3553778" y="2005856"/>
                </a:cubicBezTo>
                <a:cubicBezTo>
                  <a:pt x="3572828" y="2024906"/>
                  <a:pt x="3595688" y="2030621"/>
                  <a:pt x="3622358" y="2024906"/>
                </a:cubicBezTo>
                <a:cubicBezTo>
                  <a:pt x="3649028" y="2019191"/>
                  <a:pt x="3662363" y="2001093"/>
                  <a:pt x="3668078" y="1975376"/>
                </a:cubicBezTo>
                <a:cubicBezTo>
                  <a:pt x="3669983" y="1965851"/>
                  <a:pt x="3671888" y="1956326"/>
                  <a:pt x="3673793" y="1944896"/>
                </a:cubicBezTo>
                <a:cubicBezTo>
                  <a:pt x="3698558" y="1998236"/>
                  <a:pt x="3686175" y="2063958"/>
                  <a:pt x="3639503" y="2080151"/>
                </a:cubicBezTo>
                <a:cubicBezTo>
                  <a:pt x="3592830" y="2096343"/>
                  <a:pt x="3582353" y="2117298"/>
                  <a:pt x="3585210" y="2164923"/>
                </a:cubicBezTo>
                <a:cubicBezTo>
                  <a:pt x="3588068" y="2226836"/>
                  <a:pt x="3544253" y="2273508"/>
                  <a:pt x="3498533" y="2310656"/>
                </a:cubicBezTo>
                <a:cubicBezTo>
                  <a:pt x="3466148" y="2337326"/>
                  <a:pt x="3451860" y="2368758"/>
                  <a:pt x="3452813" y="2408764"/>
                </a:cubicBezTo>
                <a:cubicBezTo>
                  <a:pt x="3452813" y="2425908"/>
                  <a:pt x="3455670" y="2442101"/>
                  <a:pt x="3448050" y="2458293"/>
                </a:cubicBezTo>
                <a:cubicBezTo>
                  <a:pt x="3397568" y="2577356"/>
                  <a:pt x="3317558" y="2657366"/>
                  <a:pt x="3183255" y="2671654"/>
                </a:cubicBezTo>
                <a:cubicBezTo>
                  <a:pt x="3115628" y="2678321"/>
                  <a:pt x="3066098" y="2735471"/>
                  <a:pt x="3066098" y="2803098"/>
                </a:cubicBezTo>
                <a:cubicBezTo>
                  <a:pt x="3066098" y="2828816"/>
                  <a:pt x="3067050" y="2854533"/>
                  <a:pt x="3066098" y="2880251"/>
                </a:cubicBezTo>
                <a:cubicBezTo>
                  <a:pt x="3064193" y="2925971"/>
                  <a:pt x="3056573" y="2970739"/>
                  <a:pt x="3031808" y="3010743"/>
                </a:cubicBezTo>
                <a:cubicBezTo>
                  <a:pt x="3012758" y="3042176"/>
                  <a:pt x="2987993" y="3064083"/>
                  <a:pt x="2946083" y="3070751"/>
                </a:cubicBezTo>
                <a:cubicBezTo>
                  <a:pt x="3017520" y="2962166"/>
                  <a:pt x="3022283" y="2946926"/>
                  <a:pt x="2998470" y="2908826"/>
                </a:cubicBezTo>
                <a:cubicBezTo>
                  <a:pt x="3002280" y="3000266"/>
                  <a:pt x="2945130" y="3079323"/>
                  <a:pt x="2875598" y="3078371"/>
                </a:cubicBezTo>
                <a:cubicBezTo>
                  <a:pt x="2962275" y="3022173"/>
                  <a:pt x="2990850" y="2963118"/>
                  <a:pt x="2957513" y="2907873"/>
                </a:cubicBezTo>
                <a:cubicBezTo>
                  <a:pt x="2949893" y="2994551"/>
                  <a:pt x="2906078" y="3051701"/>
                  <a:pt x="2829878" y="3063131"/>
                </a:cubicBezTo>
                <a:cubicBezTo>
                  <a:pt x="2885123" y="3033604"/>
                  <a:pt x="2924175" y="3001218"/>
                  <a:pt x="2926080" y="2949783"/>
                </a:cubicBezTo>
                <a:cubicBezTo>
                  <a:pt x="2889885" y="2981216"/>
                  <a:pt x="2850833" y="3014554"/>
                  <a:pt x="2812733" y="3049796"/>
                </a:cubicBezTo>
                <a:cubicBezTo>
                  <a:pt x="2730818" y="3125996"/>
                  <a:pt x="2642235" y="3190766"/>
                  <a:pt x="2533650" y="3226008"/>
                </a:cubicBezTo>
                <a:cubicBezTo>
                  <a:pt x="2469833" y="3246011"/>
                  <a:pt x="2405063" y="3258393"/>
                  <a:pt x="2338388" y="3264108"/>
                </a:cubicBezTo>
                <a:cubicBezTo>
                  <a:pt x="2262188" y="3270776"/>
                  <a:pt x="2216468" y="3321258"/>
                  <a:pt x="2214563" y="3397458"/>
                </a:cubicBezTo>
                <a:cubicBezTo>
                  <a:pt x="2214563" y="3415556"/>
                  <a:pt x="2213610" y="3433654"/>
                  <a:pt x="2216468" y="3450798"/>
                </a:cubicBezTo>
                <a:cubicBezTo>
                  <a:pt x="2251710" y="3634631"/>
                  <a:pt x="2308860" y="3811796"/>
                  <a:pt x="2396490" y="3977531"/>
                </a:cubicBezTo>
                <a:cubicBezTo>
                  <a:pt x="2452688" y="4084211"/>
                  <a:pt x="2516505" y="4187081"/>
                  <a:pt x="2577465" y="4291856"/>
                </a:cubicBezTo>
                <a:cubicBezTo>
                  <a:pt x="2599373" y="4329956"/>
                  <a:pt x="2598420" y="4330909"/>
                  <a:pt x="2556510" y="4342339"/>
                </a:cubicBezTo>
                <a:cubicBezTo>
                  <a:pt x="2265045" y="4418539"/>
                  <a:pt x="1966913" y="4454734"/>
                  <a:pt x="1666875" y="4464259"/>
                </a:cubicBezTo>
                <a:cubicBezTo>
                  <a:pt x="1540193" y="4468068"/>
                  <a:pt x="1413510" y="4467116"/>
                  <a:pt x="1286828" y="4460449"/>
                </a:cubicBezTo>
                <a:cubicBezTo>
                  <a:pt x="1104900" y="4449971"/>
                  <a:pt x="923925" y="4429016"/>
                  <a:pt x="743903" y="4396631"/>
                </a:cubicBezTo>
                <a:cubicBezTo>
                  <a:pt x="717233" y="4391868"/>
                  <a:pt x="709613" y="4382343"/>
                  <a:pt x="716280" y="4354721"/>
                </a:cubicBezTo>
                <a:cubicBezTo>
                  <a:pt x="762000" y="4173746"/>
                  <a:pt x="795338" y="3990866"/>
                  <a:pt x="808673" y="3804176"/>
                </a:cubicBezTo>
                <a:cubicBezTo>
                  <a:pt x="816293" y="3688923"/>
                  <a:pt x="805815" y="3576529"/>
                  <a:pt x="759143" y="3469848"/>
                </a:cubicBezTo>
                <a:cubicBezTo>
                  <a:pt x="726758" y="3397458"/>
                  <a:pt x="679133" y="3335546"/>
                  <a:pt x="602933" y="3306018"/>
                </a:cubicBezTo>
                <a:cubicBezTo>
                  <a:pt x="501968" y="3266014"/>
                  <a:pt x="401003" y="3225056"/>
                  <a:pt x="296228" y="3193623"/>
                </a:cubicBezTo>
                <a:cubicBezTo>
                  <a:pt x="255270" y="3181241"/>
                  <a:pt x="216218" y="3164096"/>
                  <a:pt x="180023" y="3141236"/>
                </a:cubicBezTo>
                <a:cubicBezTo>
                  <a:pt x="65723" y="3068846"/>
                  <a:pt x="29528" y="2966929"/>
                  <a:pt x="73343" y="2839293"/>
                </a:cubicBezTo>
                <a:cubicBezTo>
                  <a:pt x="93345" y="2780239"/>
                  <a:pt x="99060" y="2724041"/>
                  <a:pt x="70485" y="2664033"/>
                </a:cubicBezTo>
                <a:cubicBezTo>
                  <a:pt x="44768" y="2610693"/>
                  <a:pt x="49530" y="2555448"/>
                  <a:pt x="89535" y="2507823"/>
                </a:cubicBezTo>
                <a:cubicBezTo>
                  <a:pt x="100013" y="2495441"/>
                  <a:pt x="96203" y="2487821"/>
                  <a:pt x="87630" y="2477343"/>
                </a:cubicBezTo>
                <a:cubicBezTo>
                  <a:pt x="44768" y="2424956"/>
                  <a:pt x="39053" y="2366853"/>
                  <a:pt x="65723" y="2304941"/>
                </a:cubicBezTo>
                <a:cubicBezTo>
                  <a:pt x="73343" y="2287796"/>
                  <a:pt x="79058" y="2269698"/>
                  <a:pt x="82868" y="2251601"/>
                </a:cubicBezTo>
                <a:cubicBezTo>
                  <a:pt x="93345" y="2200166"/>
                  <a:pt x="89535" y="2153494"/>
                  <a:pt x="42863" y="2117298"/>
                </a:cubicBezTo>
                <a:cubicBezTo>
                  <a:pt x="22860" y="2104916"/>
                  <a:pt x="11430" y="2080151"/>
                  <a:pt x="0" y="2055386"/>
                </a:cubicBezTo>
                <a:cubicBezTo>
                  <a:pt x="0" y="2035383"/>
                  <a:pt x="0" y="2015381"/>
                  <a:pt x="0" y="1996331"/>
                </a:cubicBezTo>
                <a:cubicBezTo>
                  <a:pt x="26670" y="1941086"/>
                  <a:pt x="67628" y="1899176"/>
                  <a:pt x="120968" y="1869648"/>
                </a:cubicBezTo>
                <a:cubicBezTo>
                  <a:pt x="178118" y="1838216"/>
                  <a:pt x="217170" y="1791543"/>
                  <a:pt x="242888" y="1732488"/>
                </a:cubicBezTo>
                <a:cubicBezTo>
                  <a:pt x="276225" y="1656288"/>
                  <a:pt x="282893" y="1575326"/>
                  <a:pt x="277178" y="1493411"/>
                </a:cubicBezTo>
                <a:cubicBezTo>
                  <a:pt x="272415" y="1426736"/>
                  <a:pt x="272415" y="1361013"/>
                  <a:pt x="278130" y="1294338"/>
                </a:cubicBezTo>
                <a:cubicBezTo>
                  <a:pt x="286227" y="1199088"/>
                  <a:pt x="303134" y="1106696"/>
                  <a:pt x="330756" y="1017756"/>
                </a:cubicBezTo>
                <a:lnTo>
                  <a:pt x="345094" y="980044"/>
                </a:lnTo>
                <a:lnTo>
                  <a:pt x="355181" y="982080"/>
                </a:lnTo>
                <a:cubicBezTo>
                  <a:pt x="471371" y="982080"/>
                  <a:pt x="565561" y="887890"/>
                  <a:pt x="565561" y="771700"/>
                </a:cubicBezTo>
                <a:cubicBezTo>
                  <a:pt x="565561" y="742653"/>
                  <a:pt x="559674" y="714980"/>
                  <a:pt x="549028" y="689811"/>
                </a:cubicBezTo>
                <a:lnTo>
                  <a:pt x="505749" y="625619"/>
                </a:lnTo>
                <a:lnTo>
                  <a:pt x="523161" y="631024"/>
                </a:lnTo>
                <a:cubicBezTo>
                  <a:pt x="536856" y="633826"/>
                  <a:pt x="551036" y="635298"/>
                  <a:pt x="565560" y="635298"/>
                </a:cubicBezTo>
                <a:cubicBezTo>
                  <a:pt x="652703" y="635298"/>
                  <a:pt x="727470" y="582316"/>
                  <a:pt x="759407" y="506808"/>
                </a:cubicBezTo>
                <a:lnTo>
                  <a:pt x="766522" y="483889"/>
                </a:lnTo>
                <a:lnTo>
                  <a:pt x="806340" y="496250"/>
                </a:lnTo>
                <a:cubicBezTo>
                  <a:pt x="825971" y="500267"/>
                  <a:pt x="846296" y="502376"/>
                  <a:pt x="867114" y="502376"/>
                </a:cubicBezTo>
                <a:cubicBezTo>
                  <a:pt x="1033658" y="502376"/>
                  <a:pt x="1168668" y="367366"/>
                  <a:pt x="1168668" y="200822"/>
                </a:cubicBezTo>
                <a:cubicBezTo>
                  <a:pt x="1168668" y="159186"/>
                  <a:pt x="1160230" y="119521"/>
                  <a:pt x="1144970" y="83444"/>
                </a:cubicBezTo>
                <a:lnTo>
                  <a:pt x="1123627" y="44121"/>
                </a:lnTo>
                <a:lnTo>
                  <a:pt x="1144905" y="31323"/>
                </a:lnTo>
                <a:cubicBezTo>
                  <a:pt x="1151573" y="28466"/>
                  <a:pt x="1163955" y="20846"/>
                  <a:pt x="1165860" y="26561"/>
                </a:cubicBezTo>
                <a:cubicBezTo>
                  <a:pt x="1173480" y="47516"/>
                  <a:pt x="1186815" y="34181"/>
                  <a:pt x="1196340" y="32276"/>
                </a:cubicBezTo>
                <a:cubicBezTo>
                  <a:pt x="1230630" y="25608"/>
                  <a:pt x="1263015" y="7511"/>
                  <a:pt x="1301115" y="5606"/>
                </a:cubicBezTo>
                <a:cubicBezTo>
                  <a:pt x="1297305" y="17036"/>
                  <a:pt x="1281113" y="14178"/>
                  <a:pt x="1280160" y="28466"/>
                </a:cubicBezTo>
                <a:cubicBezTo>
                  <a:pt x="1322070" y="37038"/>
                  <a:pt x="1360170" y="13226"/>
                  <a:pt x="1403033" y="17036"/>
                </a:cubicBezTo>
                <a:cubicBezTo>
                  <a:pt x="1394460" y="30371"/>
                  <a:pt x="1376363" y="24656"/>
                  <a:pt x="1370648" y="37991"/>
                </a:cubicBezTo>
                <a:cubicBezTo>
                  <a:pt x="1373505" y="39896"/>
                  <a:pt x="1375410" y="41801"/>
                  <a:pt x="1378268" y="42753"/>
                </a:cubicBezTo>
                <a:cubicBezTo>
                  <a:pt x="1385888" y="44658"/>
                  <a:pt x="1393508" y="46563"/>
                  <a:pt x="1401128" y="48468"/>
                </a:cubicBezTo>
                <a:cubicBezTo>
                  <a:pt x="1496378" y="69423"/>
                  <a:pt x="1589723" y="61803"/>
                  <a:pt x="1682115" y="29418"/>
                </a:cubicBezTo>
                <a:cubicBezTo>
                  <a:pt x="1737360" y="10368"/>
                  <a:pt x="1792605" y="367"/>
                  <a:pt x="1847850" y="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pPr defTabSz="685800">
              <a:buClrTx/>
              <a:buFontTx/>
              <a:buNone/>
            </a:pPr>
            <a:endParaRPr lang="en-US" kern="1200" dirty="0">
              <a:solidFill>
                <a:prstClr val="black"/>
              </a:solidFill>
              <a:ea typeface="Arial Unicode MS"/>
              <a:cs typeface="+mn-cs"/>
            </a:endParaRP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xmlns="" id="{B879DBAE-11A7-4ACF-A087-F2FF2D75E9FC}"/>
              </a:ext>
            </a:extLst>
          </p:cNvPr>
          <p:cNvGrpSpPr/>
          <p:nvPr userDrawn="1"/>
        </p:nvGrpSpPr>
        <p:grpSpPr>
          <a:xfrm flipH="1">
            <a:off x="5664690" y="812213"/>
            <a:ext cx="1019326" cy="1016856"/>
            <a:chOff x="2659596" y="1543234"/>
            <a:chExt cx="1135890" cy="1133138"/>
          </a:xfrm>
          <a:solidFill>
            <a:schemeClr val="accent2">
              <a:alpha val="40000"/>
            </a:schemeClr>
          </a:solidFill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xmlns="" id="{08F34E14-41EE-4570-9003-E4CDAAE3E84E}"/>
                </a:ext>
              </a:extLst>
            </p:cNvPr>
            <p:cNvSpPr/>
            <p:nvPr userDrawn="1"/>
          </p:nvSpPr>
          <p:spPr>
            <a:xfrm>
              <a:off x="2659596" y="1806964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xmlns="" id="{5D5066E1-C612-4E74-81DB-D558B0BFCAF1}"/>
                </a:ext>
              </a:extLst>
            </p:cNvPr>
            <p:cNvSpPr/>
            <p:nvPr userDrawn="1"/>
          </p:nvSpPr>
          <p:spPr>
            <a:xfrm>
              <a:off x="3115668" y="2324716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xmlns="" id="{3A9D439C-5778-4B53-B216-277C15AC7EBC}"/>
                </a:ext>
              </a:extLst>
            </p:cNvPr>
            <p:cNvSpPr/>
            <p:nvPr userDrawn="1"/>
          </p:nvSpPr>
          <p:spPr>
            <a:xfrm>
              <a:off x="2911624" y="2049884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xmlns="" id="{6AA97C1C-AAFE-425B-A3F2-D437C55366FE}"/>
                </a:ext>
              </a:extLst>
            </p:cNvPr>
            <p:cNvSpPr/>
            <p:nvPr userDrawn="1"/>
          </p:nvSpPr>
          <p:spPr>
            <a:xfrm>
              <a:off x="3319116" y="2042298"/>
              <a:ext cx="296416" cy="2964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xmlns="" id="{DF9C29D3-0AAE-47C3-BF2F-995D60A22769}"/>
                </a:ext>
              </a:extLst>
            </p:cNvPr>
            <p:cNvSpPr/>
            <p:nvPr userDrawn="1"/>
          </p:nvSpPr>
          <p:spPr>
            <a:xfrm>
              <a:off x="3195562" y="1851902"/>
              <a:ext cx="204044" cy="2040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xmlns="" id="{5B3F67AE-299B-4078-896E-F7C4912FDF77}"/>
                </a:ext>
              </a:extLst>
            </p:cNvPr>
            <p:cNvSpPr/>
            <p:nvPr userDrawn="1"/>
          </p:nvSpPr>
          <p:spPr>
            <a:xfrm>
              <a:off x="3507798" y="1889875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xmlns="" id="{CC6A2D6A-AA30-48D4-B438-3CD2E1C62D10}"/>
                </a:ext>
              </a:extLst>
            </p:cNvPr>
            <p:cNvSpPr/>
            <p:nvPr userDrawn="1"/>
          </p:nvSpPr>
          <p:spPr>
            <a:xfrm>
              <a:off x="3330270" y="1543234"/>
              <a:ext cx="263730" cy="2637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xmlns="" id="{3FEFFB24-6C78-41E8-8E91-571FB4C879EE}"/>
                </a:ext>
              </a:extLst>
            </p:cNvPr>
            <p:cNvSpPr/>
            <p:nvPr userDrawn="1"/>
          </p:nvSpPr>
          <p:spPr>
            <a:xfrm>
              <a:off x="3517387" y="1545450"/>
              <a:ext cx="153226" cy="1532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xmlns="" id="{3FE70E65-3D74-4DE9-9926-27BA2FE61E45}"/>
                </a:ext>
              </a:extLst>
            </p:cNvPr>
            <p:cNvSpPr/>
            <p:nvPr userDrawn="1"/>
          </p:nvSpPr>
          <p:spPr>
            <a:xfrm>
              <a:off x="3731437" y="1843075"/>
              <a:ext cx="64049" cy="64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xmlns="" id="{D23BAE25-C589-4F0F-A671-6324036647AB}"/>
                </a:ext>
              </a:extLst>
            </p:cNvPr>
            <p:cNvSpPr/>
            <p:nvPr userDrawn="1"/>
          </p:nvSpPr>
          <p:spPr>
            <a:xfrm>
              <a:off x="2680891" y="1816108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1" y="0"/>
            <a:ext cx="931756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981156" y="0"/>
            <a:ext cx="0" cy="5143500"/>
          </a:xfrm>
          <a:prstGeom prst="line">
            <a:avLst/>
          </a:prstGeom>
          <a:ln w="63500">
            <a:solidFill>
              <a:srgbClr val="57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E360EA22-67A8-42B7-B644-8A449E16C0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3814" y="254632"/>
            <a:ext cx="5161091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7" name="Trapezoid 24">
            <a:extLst>
              <a:ext uri="{FF2B5EF4-FFF2-40B4-BE49-F238E27FC236}">
                <a16:creationId xmlns:a16="http://schemas.microsoft.com/office/drawing/2014/main" xmlns="" id="{E339873D-CAAF-4E94-956E-BB6F5DFD9105}"/>
              </a:ext>
            </a:extLst>
          </p:cNvPr>
          <p:cNvSpPr>
            <a:spLocks noChangeAspect="1"/>
          </p:cNvSpPr>
          <p:nvPr userDrawn="1"/>
        </p:nvSpPr>
        <p:spPr>
          <a:xfrm rot="8369018">
            <a:off x="6525810" y="1883009"/>
            <a:ext cx="488818" cy="493474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xmlns="" id="{C87F3836-E21F-44AB-83F0-999DA3F367E3}"/>
              </a:ext>
            </a:extLst>
          </p:cNvPr>
          <p:cNvSpPr>
            <a:spLocks noChangeAspect="1"/>
          </p:cNvSpPr>
          <p:nvPr userDrawn="1"/>
        </p:nvSpPr>
        <p:spPr>
          <a:xfrm>
            <a:off x="7281307" y="2175779"/>
            <a:ext cx="506456" cy="443873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4B555ABA-AEB4-4F13-AAC1-EE4F76B7089E}"/>
              </a:ext>
            </a:extLst>
          </p:cNvPr>
          <p:cNvSpPr>
            <a:spLocks noChangeAspect="1"/>
          </p:cNvSpPr>
          <p:nvPr userDrawn="1"/>
        </p:nvSpPr>
        <p:spPr>
          <a:xfrm>
            <a:off x="7763711" y="1725591"/>
            <a:ext cx="367080" cy="36680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black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9F6F473-5CB6-426B-B9DE-611B4B6EE1DB}"/>
              </a:ext>
            </a:extLst>
          </p:cNvPr>
          <p:cNvSpPr/>
          <p:nvPr userDrawn="1"/>
        </p:nvSpPr>
        <p:spPr>
          <a:xfrm rot="5400000">
            <a:off x="7788969" y="2702781"/>
            <a:ext cx="341570" cy="342074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1" name="Frame 1">
            <a:extLst>
              <a:ext uri="{FF2B5EF4-FFF2-40B4-BE49-F238E27FC236}">
                <a16:creationId xmlns:a16="http://schemas.microsoft.com/office/drawing/2014/main" xmlns="" id="{1EA4BFBA-7B1D-4020-A243-8505AEA8FCD8}"/>
              </a:ext>
            </a:extLst>
          </p:cNvPr>
          <p:cNvSpPr/>
          <p:nvPr userDrawn="1"/>
        </p:nvSpPr>
        <p:spPr>
          <a:xfrm>
            <a:off x="7120178" y="1409197"/>
            <a:ext cx="355764" cy="480683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77128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A63685B-5063-4C41-9D58-B233215F828A}"/>
              </a:ext>
            </a:extLst>
          </p:cNvPr>
          <p:cNvGrpSpPr/>
          <p:nvPr userDrawn="1"/>
        </p:nvGrpSpPr>
        <p:grpSpPr>
          <a:xfrm>
            <a:off x="6685646" y="1276997"/>
            <a:ext cx="1730826" cy="1732371"/>
            <a:chOff x="8582298" y="2310847"/>
            <a:chExt cx="2026966" cy="2028775"/>
          </a:xfrm>
        </p:grpSpPr>
        <p:sp>
          <p:nvSpPr>
            <p:cNvPr id="10" name="Oval 9"/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14116F5-393E-4744-A622-A82EEA785FE3}"/>
              </a:ext>
            </a:extLst>
          </p:cNvPr>
          <p:cNvGrpSpPr/>
          <p:nvPr userDrawn="1"/>
        </p:nvGrpSpPr>
        <p:grpSpPr>
          <a:xfrm>
            <a:off x="694492" y="1276997"/>
            <a:ext cx="1730826" cy="1732371"/>
            <a:chOff x="853440" y="2310847"/>
            <a:chExt cx="2026966" cy="2028775"/>
          </a:xfrm>
        </p:grpSpPr>
        <p:sp>
          <p:nvSpPr>
            <p:cNvPr id="14" name="Oval 13"/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6FEAAE9-970B-4450-A325-434A1A5C7E5D}"/>
              </a:ext>
            </a:extLst>
          </p:cNvPr>
          <p:cNvGrpSpPr/>
          <p:nvPr userDrawn="1"/>
        </p:nvGrpSpPr>
        <p:grpSpPr>
          <a:xfrm>
            <a:off x="3690068" y="1276997"/>
            <a:ext cx="1730826" cy="1732371"/>
            <a:chOff x="4717869" y="2310847"/>
            <a:chExt cx="2026966" cy="2028775"/>
          </a:xfrm>
        </p:grpSpPr>
        <p:sp>
          <p:nvSpPr>
            <p:cNvPr id="17" name="Oval 16"/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Picture Placeholder 2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822137" y="1405331"/>
            <a:ext cx="1475539" cy="1475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3817713" y="1405331"/>
            <a:ext cx="1475539" cy="1475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6813291" y="1405331"/>
            <a:ext cx="1475539" cy="1475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36210" y="3683998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3631786" y="3683998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6627364" y="3683998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73A474CB-69FD-4CBB-8A8B-BBEC652767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D58C2A5-98FC-4D03-AF58-B0CF7460B76D}"/>
              </a:ext>
            </a:extLst>
          </p:cNvPr>
          <p:cNvSpPr txBox="1"/>
          <p:nvPr userDrawn="1"/>
        </p:nvSpPr>
        <p:spPr>
          <a:xfrm>
            <a:off x="0" y="4889584"/>
            <a:ext cx="9144000" cy="253916"/>
          </a:xfrm>
          <a:prstGeom prst="rect">
            <a:avLst/>
          </a:prstGeom>
          <a:gradFill flip="none" rotWithShape="1">
            <a:gsLst>
              <a:gs pos="77000">
                <a:schemeClr val="accent5"/>
              </a:gs>
              <a:gs pos="72000">
                <a:schemeClr val="accent4"/>
              </a:gs>
              <a:gs pos="62000">
                <a:schemeClr val="accent3"/>
              </a:gs>
              <a:gs pos="0">
                <a:schemeClr val="accent1"/>
              </a:gs>
              <a:gs pos="13000">
                <a:schemeClr val="accent1"/>
              </a:gs>
              <a:gs pos="18000">
                <a:schemeClr val="accent2"/>
              </a:gs>
              <a:gs pos="37000">
                <a:schemeClr val="accent2"/>
              </a:gs>
              <a:gs pos="42000">
                <a:schemeClr val="accent3"/>
              </a:gs>
              <a:gs pos="98980">
                <a:schemeClr val="accent5"/>
              </a:gs>
              <a:gs pos="67000">
                <a:schemeClr val="accent4"/>
              </a:gs>
            </a:gsLst>
            <a:lin ang="0" scaled="1"/>
            <a:tileRect/>
          </a:gradFill>
        </p:spPr>
        <p:txBody>
          <a:bodyPr wrap="square" lIns="68580" tIns="34290" rIns="68580" bIns="34290" rtlCol="0" anchor="ctr">
            <a:spAutoFit/>
          </a:bodyPr>
          <a:lstStyle/>
          <a:p>
            <a:pPr algn="dist" defTabSz="685800">
              <a:buClrTx/>
              <a:buFontTx/>
              <a:buNone/>
            </a:pPr>
            <a:r>
              <a:rPr lang="en-US" sz="1200" kern="1200" spc="225" dirty="0">
                <a:solidFill>
                  <a:prstClr val="white"/>
                </a:solidFill>
                <a:ea typeface="Arial Unicode MS"/>
                <a:cs typeface="+mn-cs"/>
              </a:rPr>
              <a:t>Science Technology Engineering Arts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13989112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57DA700-D493-4724-A7E6-2C18A3598372}"/>
              </a:ext>
            </a:extLst>
          </p:cNvPr>
          <p:cNvGrpSpPr/>
          <p:nvPr userDrawn="1"/>
        </p:nvGrpSpPr>
        <p:grpSpPr>
          <a:xfrm flipH="1">
            <a:off x="444584" y="1000125"/>
            <a:ext cx="3025847" cy="3701270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0315FDDC-CB08-4F29-898E-B915DE38708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18ED047-E415-4002-A4AF-11B7D0A2933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95A626E-BA13-409F-A2BA-1FCB370FDB9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8248B3A-FAE1-4F80-BB8B-D195C0E2A02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C73273F-F0D9-4D38-B99A-17BF52577CF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4DA78C4-87F2-446E-AE34-0432570E280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01B44D6-F92F-461D-A50C-E9045F317764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</p:grp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8F734703-4A61-4A31-BB9E-0C690EB35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54D90936-42A8-407A-87C1-0A47569609F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44555" y="1230535"/>
            <a:ext cx="2723556" cy="2368309"/>
          </a:xfrm>
          <a:custGeom>
            <a:avLst/>
            <a:gdLst>
              <a:gd name="connsiteX0" fmla="*/ 0 w 3631408"/>
              <a:gd name="connsiteY0" fmla="*/ 0 h 3157745"/>
              <a:gd name="connsiteX1" fmla="*/ 3518328 w 3631408"/>
              <a:gd name="connsiteY1" fmla="*/ 797970 h 3157745"/>
              <a:gd name="connsiteX2" fmla="*/ 3631408 w 3631408"/>
              <a:gd name="connsiteY2" fmla="*/ 3025461 h 3157745"/>
              <a:gd name="connsiteX3" fmla="*/ 198427 w 3631408"/>
              <a:gd name="connsiteY3" fmla="*/ 3157745 h 3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08" h="3157745">
                <a:moveTo>
                  <a:pt x="0" y="0"/>
                </a:moveTo>
                <a:lnTo>
                  <a:pt x="3518328" y="797970"/>
                </a:lnTo>
                <a:lnTo>
                  <a:pt x="3631408" y="3025461"/>
                </a:lnTo>
                <a:lnTo>
                  <a:pt x="198427" y="31577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239325-648E-4C47-A0FE-7713B34A5F6E}"/>
              </a:ext>
            </a:extLst>
          </p:cNvPr>
          <p:cNvGrpSpPr/>
          <p:nvPr userDrawn="1"/>
        </p:nvGrpSpPr>
        <p:grpSpPr>
          <a:xfrm flipV="1">
            <a:off x="4070521" y="857452"/>
            <a:ext cx="1002959" cy="165359"/>
            <a:chOff x="5809673" y="3008118"/>
            <a:chExt cx="2419398" cy="398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C34544F-4AFB-4567-9A14-BD40476D91DB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C347462-2243-4988-88A7-D48FDFC67F8A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AAED053-508E-4B0B-9E07-60D6E23602BC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9D32752-7C30-4517-952B-8736B7299F1D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7307619-FF7D-47F2-9979-458DC7E6076E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239870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440639"/>
            <a:ext cx="9144000" cy="972108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xmlns="" id="{7A6E4E8F-323E-4E56-A3E0-B410F41472FA}"/>
              </a:ext>
            </a:extLst>
          </p:cNvPr>
          <p:cNvGrpSpPr/>
          <p:nvPr userDrawn="1"/>
        </p:nvGrpSpPr>
        <p:grpSpPr>
          <a:xfrm>
            <a:off x="556350" y="1178225"/>
            <a:ext cx="1890000" cy="3510000"/>
            <a:chOff x="445712" y="1449040"/>
            <a:chExt cx="2520000" cy="4680000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xmlns="" id="{9EB8720D-D6C8-40E3-AEA8-C748FF71E768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91836BAA-C0E5-4D63-B27B-CBD803229F09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xmlns="" id="{C28766A3-2014-43BE-876E-8A4B4FEB0841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xmlns="" id="{72D578AC-69F5-4335-8B22-0B0F46BD0749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ed Rectangle 7">
                <a:extLst>
                  <a:ext uri="{FF2B5EF4-FFF2-40B4-BE49-F238E27FC236}">
                    <a16:creationId xmlns:a16="http://schemas.microsoft.com/office/drawing/2014/main" xmlns="" id="{71DADC0D-963F-41B5-A251-C16889197FB9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xmlns="" id="{F3B880A8-064D-444B-B101-CFC702649F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1260" y="1447802"/>
            <a:ext cx="1620180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07475BB2-3025-4D53-A046-5CBF3CD6D8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1C276BA-915D-4DD4-82F3-1E6EE0C578E1}"/>
              </a:ext>
            </a:extLst>
          </p:cNvPr>
          <p:cNvGrpSpPr/>
          <p:nvPr userDrawn="1"/>
        </p:nvGrpSpPr>
        <p:grpSpPr>
          <a:xfrm flipV="1">
            <a:off x="4070521" y="857452"/>
            <a:ext cx="1002959" cy="165359"/>
            <a:chOff x="5809673" y="3008118"/>
            <a:chExt cx="2419398" cy="3988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52CC7F17-87A5-40BD-985E-E79BFBFD4F9D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16B54549-6829-4ACF-858E-445718F0D635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B0A30D3-E2AC-4099-B1AF-BE6E1CBB4E5B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EEF4A7E2-8C60-4C9B-8086-070DF60B571B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16A6BFD-3A79-4EB5-93EA-8D286D1749D7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963692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3CA5F7E-D45F-4887-AF9C-BB7E27A9C9CE}"/>
              </a:ext>
            </a:extLst>
          </p:cNvPr>
          <p:cNvSpPr/>
          <p:nvPr userDrawn="1"/>
        </p:nvSpPr>
        <p:spPr>
          <a:xfrm>
            <a:off x="504930" y="856370"/>
            <a:ext cx="8146701" cy="3790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xmlns="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72483" y="489856"/>
            <a:ext cx="3618418" cy="37907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918742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33">
            <a:extLst>
              <a:ext uri="{FF2B5EF4-FFF2-40B4-BE49-F238E27FC236}">
                <a16:creationId xmlns:a16="http://schemas.microsoft.com/office/drawing/2014/main" xmlns="" id="{C41BDB0D-2403-4A28-BBE5-5F3BAE5BF6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05068" y="0"/>
            <a:ext cx="5438933" cy="5143500"/>
          </a:xfrm>
          <a:custGeom>
            <a:avLst/>
            <a:gdLst>
              <a:gd name="connsiteX0" fmla="*/ 1482284 w 7251911"/>
              <a:gd name="connsiteY0" fmla="*/ 6561382 h 6858000"/>
              <a:gd name="connsiteX1" fmla="*/ 1480161 w 7251911"/>
              <a:gd name="connsiteY1" fmla="*/ 6561566 h 6858000"/>
              <a:gd name="connsiteX2" fmla="*/ 1481119 w 7251911"/>
              <a:gd name="connsiteY2" fmla="*/ 6561697 h 6858000"/>
              <a:gd name="connsiteX3" fmla="*/ 1483349 w 7251911"/>
              <a:gd name="connsiteY3" fmla="*/ 6562029 h 6858000"/>
              <a:gd name="connsiteX4" fmla="*/ 1001679 w 7251911"/>
              <a:gd name="connsiteY4" fmla="*/ 6534807 h 6858000"/>
              <a:gd name="connsiteX5" fmla="*/ 997924 w 7251911"/>
              <a:gd name="connsiteY5" fmla="*/ 6538603 h 6858000"/>
              <a:gd name="connsiteX6" fmla="*/ 1012943 w 7251911"/>
              <a:gd name="connsiteY6" fmla="*/ 6542400 h 6858000"/>
              <a:gd name="connsiteX7" fmla="*/ 1016698 w 7251911"/>
              <a:gd name="connsiteY7" fmla="*/ 6546196 h 6858000"/>
              <a:gd name="connsiteX8" fmla="*/ 1012943 w 7251911"/>
              <a:gd name="connsiteY8" fmla="*/ 6553789 h 6858000"/>
              <a:gd name="connsiteX9" fmla="*/ 1001679 w 7251911"/>
              <a:gd name="connsiteY9" fmla="*/ 6561382 h 6858000"/>
              <a:gd name="connsiteX10" fmla="*/ 937849 w 7251911"/>
              <a:gd name="connsiteY10" fmla="*/ 6568975 h 6858000"/>
              <a:gd name="connsiteX11" fmla="*/ 731339 w 7251911"/>
              <a:gd name="connsiteY11" fmla="*/ 6568975 h 6858000"/>
              <a:gd name="connsiteX12" fmla="*/ 700832 w 7251911"/>
              <a:gd name="connsiteY12" fmla="*/ 6573246 h 6858000"/>
              <a:gd name="connsiteX13" fmla="*/ 681585 w 7251911"/>
              <a:gd name="connsiteY13" fmla="*/ 6589394 h 6858000"/>
              <a:gd name="connsiteX14" fmla="*/ 688160 w 7251911"/>
              <a:gd name="connsiteY14" fmla="*/ 6588503 h 6858000"/>
              <a:gd name="connsiteX15" fmla="*/ 720075 w 7251911"/>
              <a:gd name="connsiteY15" fmla="*/ 6585014 h 6858000"/>
              <a:gd name="connsiteX16" fmla="*/ 732219 w 7251911"/>
              <a:gd name="connsiteY16" fmla="*/ 6585433 h 6858000"/>
              <a:gd name="connsiteX17" fmla="*/ 733535 w 7251911"/>
              <a:gd name="connsiteY17" fmla="*/ 6585553 h 6858000"/>
              <a:gd name="connsiteX18" fmla="*/ 736971 w 7251911"/>
              <a:gd name="connsiteY18" fmla="*/ 6581788 h 6858000"/>
              <a:gd name="connsiteX19" fmla="*/ 742603 w 7251911"/>
              <a:gd name="connsiteY19" fmla="*/ 6584161 h 6858000"/>
              <a:gd name="connsiteX20" fmla="*/ 756429 w 7251911"/>
              <a:gd name="connsiteY20" fmla="*/ 6587656 h 6858000"/>
              <a:gd name="connsiteX21" fmla="*/ 765640 w 7251911"/>
              <a:gd name="connsiteY21" fmla="*/ 6588691 h 6858000"/>
              <a:gd name="connsiteX22" fmla="*/ 780150 w 7251911"/>
              <a:gd name="connsiteY22" fmla="*/ 6587957 h 6858000"/>
              <a:gd name="connsiteX23" fmla="*/ 812066 w 7251911"/>
              <a:gd name="connsiteY23" fmla="*/ 6589381 h 6858000"/>
              <a:gd name="connsiteX24" fmla="*/ 832664 w 7251911"/>
              <a:gd name="connsiteY24" fmla="*/ 6595813 h 6858000"/>
              <a:gd name="connsiteX25" fmla="*/ 855245 w 7251911"/>
              <a:gd name="connsiteY25" fmla="*/ 6592829 h 6858000"/>
              <a:gd name="connsiteX26" fmla="*/ 859000 w 7251911"/>
              <a:gd name="connsiteY26" fmla="*/ 6590596 h 6858000"/>
              <a:gd name="connsiteX27" fmla="*/ 915320 w 7251911"/>
              <a:gd name="connsiteY27" fmla="*/ 6585014 h 6858000"/>
              <a:gd name="connsiteX28" fmla="*/ 941603 w 7251911"/>
              <a:gd name="connsiteY28" fmla="*/ 6586131 h 6858000"/>
              <a:gd name="connsiteX29" fmla="*/ 960377 w 7251911"/>
              <a:gd name="connsiteY29" fmla="*/ 6589201 h 6858000"/>
              <a:gd name="connsiteX30" fmla="*/ 975004 w 7251911"/>
              <a:gd name="connsiteY30" fmla="*/ 6592897 h 6858000"/>
              <a:gd name="connsiteX31" fmla="*/ 979151 w 7251911"/>
              <a:gd name="connsiteY31" fmla="*/ 6591754 h 6858000"/>
              <a:gd name="connsiteX32" fmla="*/ 1009189 w 7251911"/>
              <a:gd name="connsiteY32" fmla="*/ 6595550 h 6858000"/>
              <a:gd name="connsiteX33" fmla="*/ 1011488 w 7251911"/>
              <a:gd name="connsiteY33" fmla="*/ 6596812 h 6858000"/>
              <a:gd name="connsiteX34" fmla="*/ 1039226 w 7251911"/>
              <a:gd name="connsiteY34" fmla="*/ 6596177 h 6858000"/>
              <a:gd name="connsiteX35" fmla="*/ 1054245 w 7251911"/>
              <a:gd name="connsiteY35" fmla="*/ 6592829 h 6858000"/>
              <a:gd name="connsiteX36" fmla="*/ 1058000 w 7251911"/>
              <a:gd name="connsiteY36" fmla="*/ 6590596 h 6858000"/>
              <a:gd name="connsiteX37" fmla="*/ 1106812 w 7251911"/>
              <a:gd name="connsiteY37" fmla="*/ 6588363 h 6858000"/>
              <a:gd name="connsiteX38" fmla="*/ 1132227 w 7251911"/>
              <a:gd name="connsiteY38" fmla="*/ 6591111 h 6858000"/>
              <a:gd name="connsiteX39" fmla="*/ 1155623 w 7251911"/>
              <a:gd name="connsiteY39" fmla="*/ 6587957 h 6858000"/>
              <a:gd name="connsiteX40" fmla="*/ 1215698 w 7251911"/>
              <a:gd name="connsiteY40" fmla="*/ 6587957 h 6858000"/>
              <a:gd name="connsiteX41" fmla="*/ 1240997 w 7251911"/>
              <a:gd name="connsiteY41" fmla="*/ 6590313 h 6858000"/>
              <a:gd name="connsiteX42" fmla="*/ 1244572 w 7251911"/>
              <a:gd name="connsiteY42" fmla="*/ 6589604 h 6858000"/>
              <a:gd name="connsiteX43" fmla="*/ 1248326 w 7251911"/>
              <a:gd name="connsiteY43" fmla="*/ 6584023 h 6858000"/>
              <a:gd name="connsiteX44" fmla="*/ 1240817 w 7251911"/>
              <a:gd name="connsiteY44" fmla="*/ 6580674 h 6858000"/>
              <a:gd name="connsiteX45" fmla="*/ 1222044 w 7251911"/>
              <a:gd name="connsiteY45" fmla="*/ 6580674 h 6858000"/>
              <a:gd name="connsiteX46" fmla="*/ 1176987 w 7251911"/>
              <a:gd name="connsiteY46" fmla="*/ 6585139 h 6858000"/>
              <a:gd name="connsiteX47" fmla="*/ 1158213 w 7251911"/>
              <a:gd name="connsiteY47" fmla="*/ 6582907 h 6858000"/>
              <a:gd name="connsiteX48" fmla="*/ 1146949 w 7251911"/>
              <a:gd name="connsiteY48" fmla="*/ 6576209 h 6858000"/>
              <a:gd name="connsiteX49" fmla="*/ 1113156 w 7251911"/>
              <a:gd name="connsiteY49" fmla="*/ 6573976 h 6858000"/>
              <a:gd name="connsiteX50" fmla="*/ 1083119 w 7251911"/>
              <a:gd name="connsiteY50" fmla="*/ 6575092 h 6858000"/>
              <a:gd name="connsiteX51" fmla="*/ 1075609 w 7251911"/>
              <a:gd name="connsiteY51" fmla="*/ 6571744 h 6858000"/>
              <a:gd name="connsiteX52" fmla="*/ 1083119 w 7251911"/>
              <a:gd name="connsiteY52" fmla="*/ 6568395 h 6858000"/>
              <a:gd name="connsiteX53" fmla="*/ 1094383 w 7251911"/>
              <a:gd name="connsiteY53" fmla="*/ 6569511 h 6858000"/>
              <a:gd name="connsiteX54" fmla="*/ 1139439 w 7251911"/>
              <a:gd name="connsiteY54" fmla="*/ 6566162 h 6858000"/>
              <a:gd name="connsiteX55" fmla="*/ 1143194 w 7251911"/>
              <a:gd name="connsiteY55" fmla="*/ 6559464 h 6858000"/>
              <a:gd name="connsiteX56" fmla="*/ 1176987 w 7251911"/>
              <a:gd name="connsiteY56" fmla="*/ 6559464 h 6858000"/>
              <a:gd name="connsiteX57" fmla="*/ 1207024 w 7251911"/>
              <a:gd name="connsiteY57" fmla="*/ 6558348 h 6858000"/>
              <a:gd name="connsiteX58" fmla="*/ 1233308 w 7251911"/>
              <a:gd name="connsiteY58" fmla="*/ 6559464 h 6858000"/>
              <a:gd name="connsiteX59" fmla="*/ 1327176 w 7251911"/>
              <a:gd name="connsiteY59" fmla="*/ 6560581 h 6858000"/>
              <a:gd name="connsiteX60" fmla="*/ 1368478 w 7251911"/>
              <a:gd name="connsiteY60" fmla="*/ 6560581 h 6858000"/>
              <a:gd name="connsiteX61" fmla="*/ 1400393 w 7251911"/>
              <a:gd name="connsiteY61" fmla="*/ 6561279 h 6858000"/>
              <a:gd name="connsiteX62" fmla="*/ 1411334 w 7251911"/>
              <a:gd name="connsiteY62" fmla="*/ 6562953 h 6858000"/>
              <a:gd name="connsiteX63" fmla="*/ 1422208 w 7251911"/>
              <a:gd name="connsiteY63" fmla="*/ 6561382 h 6858000"/>
              <a:gd name="connsiteX64" fmla="*/ 1427047 w 7251911"/>
              <a:gd name="connsiteY64" fmla="*/ 6565357 h 6858000"/>
              <a:gd name="connsiteX65" fmla="*/ 1432308 w 7251911"/>
              <a:gd name="connsiteY65" fmla="*/ 6566162 h 6858000"/>
              <a:gd name="connsiteX66" fmla="*/ 1439817 w 7251911"/>
              <a:gd name="connsiteY66" fmla="*/ 6562813 h 6858000"/>
              <a:gd name="connsiteX67" fmla="*/ 1447955 w 7251911"/>
              <a:gd name="connsiteY67" fmla="*/ 6560840 h 6858000"/>
              <a:gd name="connsiteX68" fmla="*/ 1437227 w 7251911"/>
              <a:gd name="connsiteY68" fmla="*/ 6559484 h 6858000"/>
              <a:gd name="connsiteX69" fmla="*/ 1422208 w 7251911"/>
              <a:gd name="connsiteY69" fmla="*/ 6557586 h 6858000"/>
              <a:gd name="connsiteX70" fmla="*/ 1399680 w 7251911"/>
              <a:gd name="connsiteY70" fmla="*/ 6549993 h 6858000"/>
              <a:gd name="connsiteX71" fmla="*/ 1328340 w 7251911"/>
              <a:gd name="connsiteY71" fmla="*/ 6549993 h 6858000"/>
              <a:gd name="connsiteX72" fmla="*/ 1287038 w 7251911"/>
              <a:gd name="connsiteY72" fmla="*/ 6542400 h 6858000"/>
              <a:gd name="connsiteX73" fmla="*/ 1279529 w 7251911"/>
              <a:gd name="connsiteY73" fmla="*/ 6542400 h 6858000"/>
              <a:gd name="connsiteX74" fmla="*/ 1223208 w 7251911"/>
              <a:gd name="connsiteY74" fmla="*/ 6542400 h 6858000"/>
              <a:gd name="connsiteX75" fmla="*/ 1166887 w 7251911"/>
              <a:gd name="connsiteY75" fmla="*/ 6542400 h 6858000"/>
              <a:gd name="connsiteX76" fmla="*/ 1001679 w 7251911"/>
              <a:gd name="connsiteY76" fmla="*/ 6534807 h 6858000"/>
              <a:gd name="connsiteX77" fmla="*/ 1065560 w 7251911"/>
              <a:gd name="connsiteY77" fmla="*/ 6510009 h 6858000"/>
              <a:gd name="connsiteX78" fmla="*/ 1059557 w 7251911"/>
              <a:gd name="connsiteY78" fmla="*/ 6510067 h 6858000"/>
              <a:gd name="connsiteX79" fmla="*/ 1052449 w 7251911"/>
              <a:gd name="connsiteY79" fmla="*/ 6510359 h 6858000"/>
              <a:gd name="connsiteX80" fmla="*/ 1054245 w 7251911"/>
              <a:gd name="connsiteY80" fmla="*/ 6510605 h 6858000"/>
              <a:gd name="connsiteX81" fmla="*/ 1123406 w 7251911"/>
              <a:gd name="connsiteY81" fmla="*/ 6507599 h 6858000"/>
              <a:gd name="connsiteX82" fmla="*/ 1105732 w 7251911"/>
              <a:gd name="connsiteY82" fmla="*/ 6508794 h 6858000"/>
              <a:gd name="connsiteX83" fmla="*/ 1148114 w 7251911"/>
              <a:gd name="connsiteY83" fmla="*/ 6512503 h 6858000"/>
              <a:gd name="connsiteX84" fmla="*/ 1169410 w 7251911"/>
              <a:gd name="connsiteY84" fmla="*/ 6510639 h 6858000"/>
              <a:gd name="connsiteX85" fmla="*/ 1130918 w 7251911"/>
              <a:gd name="connsiteY85" fmla="*/ 6508833 h 6858000"/>
              <a:gd name="connsiteX86" fmla="*/ 1123406 w 7251911"/>
              <a:gd name="connsiteY86" fmla="*/ 6507599 h 6858000"/>
              <a:gd name="connsiteX87" fmla="*/ 1305811 w 7251911"/>
              <a:gd name="connsiteY87" fmla="*/ 5758113 h 6858000"/>
              <a:gd name="connsiteX88" fmla="*/ 1309566 w 7251911"/>
              <a:gd name="connsiteY88" fmla="*/ 5760328 h 6858000"/>
              <a:gd name="connsiteX89" fmla="*/ 1337258 w 7251911"/>
              <a:gd name="connsiteY89" fmla="*/ 5765548 h 6858000"/>
              <a:gd name="connsiteX90" fmla="*/ 1356687 w 7251911"/>
              <a:gd name="connsiteY90" fmla="*/ 5758506 h 6858000"/>
              <a:gd name="connsiteX91" fmla="*/ 1146165 w 7251911"/>
              <a:gd name="connsiteY91" fmla="*/ 5750362 h 6858000"/>
              <a:gd name="connsiteX92" fmla="*/ 1140062 w 7251911"/>
              <a:gd name="connsiteY92" fmla="*/ 5754216 h 6858000"/>
              <a:gd name="connsiteX93" fmla="*/ 1136120 w 7251911"/>
              <a:gd name="connsiteY93" fmla="*/ 5755919 h 6858000"/>
              <a:gd name="connsiteX94" fmla="*/ 1148113 w 7251911"/>
              <a:gd name="connsiteY94" fmla="*/ 5760328 h 6858000"/>
              <a:gd name="connsiteX95" fmla="*/ 1200679 w 7251911"/>
              <a:gd name="connsiteY95" fmla="*/ 5760328 h 6858000"/>
              <a:gd name="connsiteX96" fmla="*/ 1204669 w 7251911"/>
              <a:gd name="connsiteY96" fmla="*/ 5758069 h 6858000"/>
              <a:gd name="connsiteX97" fmla="*/ 1168700 w 7251911"/>
              <a:gd name="connsiteY97" fmla="*/ 5758069 h 6858000"/>
              <a:gd name="connsiteX98" fmla="*/ 1146165 w 7251911"/>
              <a:gd name="connsiteY98" fmla="*/ 5750362 h 6858000"/>
              <a:gd name="connsiteX99" fmla="*/ 1054147 w 7251911"/>
              <a:gd name="connsiteY99" fmla="*/ 5745064 h 6858000"/>
              <a:gd name="connsiteX100" fmla="*/ 1041001 w 7251911"/>
              <a:gd name="connsiteY100" fmla="*/ 5746509 h 6858000"/>
              <a:gd name="connsiteX101" fmla="*/ 1003442 w 7251911"/>
              <a:gd name="connsiteY101" fmla="*/ 5750362 h 6858000"/>
              <a:gd name="connsiteX102" fmla="*/ 965884 w 7251911"/>
              <a:gd name="connsiteY102" fmla="*/ 5746509 h 6858000"/>
              <a:gd name="connsiteX103" fmla="*/ 956494 w 7251911"/>
              <a:gd name="connsiteY103" fmla="*/ 5745546 h 6858000"/>
              <a:gd name="connsiteX104" fmla="*/ 956228 w 7251911"/>
              <a:gd name="connsiteY104" fmla="*/ 5745682 h 6858000"/>
              <a:gd name="connsiteX105" fmla="*/ 960377 w 7251911"/>
              <a:gd name="connsiteY105" fmla="*/ 5747990 h 6858000"/>
              <a:gd name="connsiteX106" fmla="*/ 979151 w 7251911"/>
              <a:gd name="connsiteY106" fmla="*/ 5764125 h 6858000"/>
              <a:gd name="connsiteX107" fmla="*/ 990415 w 7251911"/>
              <a:gd name="connsiteY107" fmla="*/ 5775514 h 6858000"/>
              <a:gd name="connsiteX108" fmla="*/ 1039226 w 7251911"/>
              <a:gd name="connsiteY108" fmla="*/ 5771717 h 6858000"/>
              <a:gd name="connsiteX109" fmla="*/ 1054245 w 7251911"/>
              <a:gd name="connsiteY109" fmla="*/ 5760328 h 6858000"/>
              <a:gd name="connsiteX110" fmla="*/ 1058000 w 7251911"/>
              <a:gd name="connsiteY110" fmla="*/ 5752735 h 6858000"/>
              <a:gd name="connsiteX111" fmla="*/ 1078634 w 7251911"/>
              <a:gd name="connsiteY111" fmla="*/ 5748563 h 6858000"/>
              <a:gd name="connsiteX112" fmla="*/ 1067292 w 7251911"/>
              <a:gd name="connsiteY112" fmla="*/ 5746509 h 6858000"/>
              <a:gd name="connsiteX113" fmla="*/ 1054147 w 7251911"/>
              <a:gd name="connsiteY113" fmla="*/ 5745064 h 6858000"/>
              <a:gd name="connsiteX114" fmla="*/ 760395 w 7251911"/>
              <a:gd name="connsiteY114" fmla="*/ 5744251 h 6858000"/>
              <a:gd name="connsiteX115" fmla="*/ 777628 w 7251911"/>
              <a:gd name="connsiteY115" fmla="*/ 5750837 h 6858000"/>
              <a:gd name="connsiteX116" fmla="*/ 787660 w 7251911"/>
              <a:gd name="connsiteY116" fmla="*/ 5756532 h 6858000"/>
              <a:gd name="connsiteX117" fmla="*/ 821452 w 7251911"/>
              <a:gd name="connsiteY117" fmla="*/ 5775514 h 6858000"/>
              <a:gd name="connsiteX118" fmla="*/ 855245 w 7251911"/>
              <a:gd name="connsiteY118" fmla="*/ 5760328 h 6858000"/>
              <a:gd name="connsiteX119" fmla="*/ 859000 w 7251911"/>
              <a:gd name="connsiteY119" fmla="*/ 5752735 h 6858000"/>
              <a:gd name="connsiteX120" fmla="*/ 867697 w 7251911"/>
              <a:gd name="connsiteY120" fmla="*/ 5750362 h 6858000"/>
              <a:gd name="connsiteX121" fmla="*/ 804382 w 7251911"/>
              <a:gd name="connsiteY121" fmla="*/ 5750362 h 6858000"/>
              <a:gd name="connsiteX122" fmla="*/ 1061307 w 7251911"/>
              <a:gd name="connsiteY122" fmla="*/ 4874107 h 6858000"/>
              <a:gd name="connsiteX123" fmla="*/ 1051917 w 7251911"/>
              <a:gd name="connsiteY123" fmla="*/ 4875649 h 6858000"/>
              <a:gd name="connsiteX124" fmla="*/ 949546 w 7251911"/>
              <a:gd name="connsiteY124" fmla="*/ 4875649 h 6858000"/>
              <a:gd name="connsiteX125" fmla="*/ 952868 w 7251911"/>
              <a:gd name="connsiteY125" fmla="*/ 4877129 h 6858000"/>
              <a:gd name="connsiteX126" fmla="*/ 960377 w 7251911"/>
              <a:gd name="connsiteY126" fmla="*/ 4884722 h 6858000"/>
              <a:gd name="connsiteX127" fmla="*/ 952868 w 7251911"/>
              <a:gd name="connsiteY127" fmla="*/ 4892315 h 6858000"/>
              <a:gd name="connsiteX128" fmla="*/ 900302 w 7251911"/>
              <a:gd name="connsiteY128" fmla="*/ 4896112 h 6858000"/>
              <a:gd name="connsiteX129" fmla="*/ 889037 w 7251911"/>
              <a:gd name="connsiteY129" fmla="*/ 4899908 h 6858000"/>
              <a:gd name="connsiteX130" fmla="*/ 870264 w 7251911"/>
              <a:gd name="connsiteY130" fmla="*/ 4911298 h 6858000"/>
              <a:gd name="connsiteX131" fmla="*/ 862754 w 7251911"/>
              <a:gd name="connsiteY131" fmla="*/ 4926484 h 6858000"/>
              <a:gd name="connsiteX132" fmla="*/ 874019 w 7251911"/>
              <a:gd name="connsiteY132" fmla="*/ 4941669 h 6858000"/>
              <a:gd name="connsiteX133" fmla="*/ 859000 w 7251911"/>
              <a:gd name="connsiteY133" fmla="*/ 4941669 h 6858000"/>
              <a:gd name="connsiteX134" fmla="*/ 832717 w 7251911"/>
              <a:gd name="connsiteY134" fmla="*/ 4937873 h 6858000"/>
              <a:gd name="connsiteX135" fmla="*/ 802679 w 7251911"/>
              <a:gd name="connsiteY135" fmla="*/ 4941669 h 6858000"/>
              <a:gd name="connsiteX136" fmla="*/ 783905 w 7251911"/>
              <a:gd name="connsiteY136" fmla="*/ 4960652 h 6858000"/>
              <a:gd name="connsiteX137" fmla="*/ 768886 w 7251911"/>
              <a:gd name="connsiteY137" fmla="*/ 4964448 h 6858000"/>
              <a:gd name="connsiteX138" fmla="*/ 708811 w 7251911"/>
              <a:gd name="connsiteY138" fmla="*/ 4964448 h 6858000"/>
              <a:gd name="connsiteX139" fmla="*/ 644980 w 7251911"/>
              <a:gd name="connsiteY139" fmla="*/ 4964448 h 6858000"/>
              <a:gd name="connsiteX140" fmla="*/ 644980 w 7251911"/>
              <a:gd name="connsiteY140" fmla="*/ 4968245 h 6858000"/>
              <a:gd name="connsiteX141" fmla="*/ 708811 w 7251911"/>
              <a:gd name="connsiteY141" fmla="*/ 4972041 h 6858000"/>
              <a:gd name="connsiteX142" fmla="*/ 693792 w 7251911"/>
              <a:gd name="connsiteY142" fmla="*/ 4983431 h 6858000"/>
              <a:gd name="connsiteX143" fmla="*/ 581150 w 7251911"/>
              <a:gd name="connsiteY143" fmla="*/ 4994820 h 6858000"/>
              <a:gd name="connsiteX144" fmla="*/ 558622 w 7251911"/>
              <a:gd name="connsiteY144" fmla="*/ 4994820 h 6858000"/>
              <a:gd name="connsiteX145" fmla="*/ 509810 w 7251911"/>
              <a:gd name="connsiteY145" fmla="*/ 5017599 h 6858000"/>
              <a:gd name="connsiteX146" fmla="*/ 476018 w 7251911"/>
              <a:gd name="connsiteY146" fmla="*/ 5017599 h 6858000"/>
              <a:gd name="connsiteX147" fmla="*/ 464754 w 7251911"/>
              <a:gd name="connsiteY147" fmla="*/ 5025192 h 6858000"/>
              <a:gd name="connsiteX148" fmla="*/ 468508 w 7251911"/>
              <a:gd name="connsiteY148" fmla="*/ 5036581 h 6858000"/>
              <a:gd name="connsiteX149" fmla="*/ 494791 w 7251911"/>
              <a:gd name="connsiteY149" fmla="*/ 5040378 h 6858000"/>
              <a:gd name="connsiteX150" fmla="*/ 509810 w 7251911"/>
              <a:gd name="connsiteY150" fmla="*/ 5021395 h 6858000"/>
              <a:gd name="connsiteX151" fmla="*/ 547358 w 7251911"/>
              <a:gd name="connsiteY151" fmla="*/ 5017599 h 6858000"/>
              <a:gd name="connsiteX152" fmla="*/ 592414 w 7251911"/>
              <a:gd name="connsiteY152" fmla="*/ 5017599 h 6858000"/>
              <a:gd name="connsiteX153" fmla="*/ 611188 w 7251911"/>
              <a:gd name="connsiteY153" fmla="*/ 5017599 h 6858000"/>
              <a:gd name="connsiteX154" fmla="*/ 637471 w 7251911"/>
              <a:gd name="connsiteY154" fmla="*/ 5021395 h 6858000"/>
              <a:gd name="connsiteX155" fmla="*/ 663754 w 7251911"/>
              <a:gd name="connsiteY155" fmla="*/ 5017599 h 6858000"/>
              <a:gd name="connsiteX156" fmla="*/ 678773 w 7251911"/>
              <a:gd name="connsiteY156" fmla="*/ 5021395 h 6858000"/>
              <a:gd name="connsiteX157" fmla="*/ 686282 w 7251911"/>
              <a:gd name="connsiteY157" fmla="*/ 5010006 h 6858000"/>
              <a:gd name="connsiteX158" fmla="*/ 705056 w 7251911"/>
              <a:gd name="connsiteY158" fmla="*/ 5010006 h 6858000"/>
              <a:gd name="connsiteX159" fmla="*/ 712565 w 7251911"/>
              <a:gd name="connsiteY159" fmla="*/ 5017599 h 6858000"/>
              <a:gd name="connsiteX160" fmla="*/ 716320 w 7251911"/>
              <a:gd name="connsiteY160" fmla="*/ 5002413 h 6858000"/>
              <a:gd name="connsiteX161" fmla="*/ 738848 w 7251911"/>
              <a:gd name="connsiteY161" fmla="*/ 5002413 h 6858000"/>
              <a:gd name="connsiteX162" fmla="*/ 746358 w 7251911"/>
              <a:gd name="connsiteY162" fmla="*/ 5010006 h 6858000"/>
              <a:gd name="connsiteX163" fmla="*/ 750113 w 7251911"/>
              <a:gd name="connsiteY163" fmla="*/ 4994820 h 6858000"/>
              <a:gd name="connsiteX164" fmla="*/ 810188 w 7251911"/>
              <a:gd name="connsiteY164" fmla="*/ 4991023 h 6858000"/>
              <a:gd name="connsiteX165" fmla="*/ 821452 w 7251911"/>
              <a:gd name="connsiteY165" fmla="*/ 4991023 h 6858000"/>
              <a:gd name="connsiteX166" fmla="*/ 836471 w 7251911"/>
              <a:gd name="connsiteY166" fmla="*/ 4994820 h 6858000"/>
              <a:gd name="connsiteX167" fmla="*/ 870264 w 7251911"/>
              <a:gd name="connsiteY167" fmla="*/ 5002413 h 6858000"/>
              <a:gd name="connsiteX168" fmla="*/ 904056 w 7251911"/>
              <a:gd name="connsiteY168" fmla="*/ 5002413 h 6858000"/>
              <a:gd name="connsiteX169" fmla="*/ 937849 w 7251911"/>
              <a:gd name="connsiteY169" fmla="*/ 4994820 h 6858000"/>
              <a:gd name="connsiteX170" fmla="*/ 964132 w 7251911"/>
              <a:gd name="connsiteY170" fmla="*/ 4994820 h 6858000"/>
              <a:gd name="connsiteX171" fmla="*/ 979151 w 7251911"/>
              <a:gd name="connsiteY171" fmla="*/ 5002413 h 6858000"/>
              <a:gd name="connsiteX172" fmla="*/ 997924 w 7251911"/>
              <a:gd name="connsiteY172" fmla="*/ 5002413 h 6858000"/>
              <a:gd name="connsiteX173" fmla="*/ 1031717 w 7251911"/>
              <a:gd name="connsiteY173" fmla="*/ 5002413 h 6858000"/>
              <a:gd name="connsiteX174" fmla="*/ 1035472 w 7251911"/>
              <a:gd name="connsiteY174" fmla="*/ 5002413 h 6858000"/>
              <a:gd name="connsiteX175" fmla="*/ 1076774 w 7251911"/>
              <a:gd name="connsiteY175" fmla="*/ 4979634 h 6858000"/>
              <a:gd name="connsiteX176" fmla="*/ 1076774 w 7251911"/>
              <a:gd name="connsiteY176" fmla="*/ 4972041 h 6858000"/>
              <a:gd name="connsiteX177" fmla="*/ 1065509 w 7251911"/>
              <a:gd name="connsiteY177" fmla="*/ 4949262 h 6858000"/>
              <a:gd name="connsiteX178" fmla="*/ 1035472 w 7251911"/>
              <a:gd name="connsiteY178" fmla="*/ 4949262 h 6858000"/>
              <a:gd name="connsiteX179" fmla="*/ 1024207 w 7251911"/>
              <a:gd name="connsiteY179" fmla="*/ 4941669 h 6858000"/>
              <a:gd name="connsiteX180" fmla="*/ 1035472 w 7251911"/>
              <a:gd name="connsiteY180" fmla="*/ 4937873 h 6858000"/>
              <a:gd name="connsiteX181" fmla="*/ 1050491 w 7251911"/>
              <a:gd name="connsiteY181" fmla="*/ 4941669 h 6858000"/>
              <a:gd name="connsiteX182" fmla="*/ 1069264 w 7251911"/>
              <a:gd name="connsiteY182" fmla="*/ 4941669 h 6858000"/>
              <a:gd name="connsiteX183" fmla="*/ 1099302 w 7251911"/>
              <a:gd name="connsiteY183" fmla="*/ 4937873 h 6858000"/>
              <a:gd name="connsiteX184" fmla="*/ 1118076 w 7251911"/>
              <a:gd name="connsiteY184" fmla="*/ 4930280 h 6858000"/>
              <a:gd name="connsiteX185" fmla="*/ 1144828 w 7251911"/>
              <a:gd name="connsiteY185" fmla="*/ 4906078 h 6858000"/>
              <a:gd name="connsiteX186" fmla="*/ 1162528 w 7251911"/>
              <a:gd name="connsiteY186" fmla="*/ 4874415 h 6858000"/>
              <a:gd name="connsiteX187" fmla="*/ 1145813 w 7251911"/>
              <a:gd name="connsiteY187" fmla="*/ 4874415 h 6858000"/>
              <a:gd name="connsiteX188" fmla="*/ 1108255 w 7251911"/>
              <a:gd name="connsiteY188" fmla="*/ 4875649 h 6858000"/>
              <a:gd name="connsiteX189" fmla="*/ 1070696 w 7251911"/>
              <a:gd name="connsiteY189" fmla="*/ 4874415 h 6858000"/>
              <a:gd name="connsiteX190" fmla="*/ 1061307 w 7251911"/>
              <a:gd name="connsiteY190" fmla="*/ 4874107 h 6858000"/>
              <a:gd name="connsiteX191" fmla="*/ 864124 w 7251911"/>
              <a:gd name="connsiteY191" fmla="*/ 4873644 h 6858000"/>
              <a:gd name="connsiteX192" fmla="*/ 826101 w 7251911"/>
              <a:gd name="connsiteY192" fmla="*/ 4874295 h 6858000"/>
              <a:gd name="connsiteX193" fmla="*/ 842104 w 7251911"/>
              <a:gd name="connsiteY193" fmla="*/ 4877604 h 6858000"/>
              <a:gd name="connsiteX194" fmla="*/ 862754 w 7251911"/>
              <a:gd name="connsiteY194" fmla="*/ 4884722 h 6858000"/>
              <a:gd name="connsiteX195" fmla="*/ 874019 w 7251911"/>
              <a:gd name="connsiteY195" fmla="*/ 4880926 h 6858000"/>
              <a:gd name="connsiteX196" fmla="*/ 877791 w 7251911"/>
              <a:gd name="connsiteY196" fmla="*/ 4874252 h 6858000"/>
              <a:gd name="connsiteX197" fmla="*/ 911308 w 7251911"/>
              <a:gd name="connsiteY197" fmla="*/ 4854737 h 6858000"/>
              <a:gd name="connsiteX198" fmla="*/ 919728 w 7251911"/>
              <a:gd name="connsiteY198" fmla="*/ 4860841 h 6858000"/>
              <a:gd name="connsiteX199" fmla="*/ 976800 w 7251911"/>
              <a:gd name="connsiteY199" fmla="*/ 4860841 h 6858000"/>
              <a:gd name="connsiteX200" fmla="*/ 988067 w 7251911"/>
              <a:gd name="connsiteY200" fmla="*/ 4860841 h 6858000"/>
              <a:gd name="connsiteX201" fmla="*/ 991823 w 7251911"/>
              <a:gd name="connsiteY201" fmla="*/ 4858373 h 6858000"/>
              <a:gd name="connsiteX202" fmla="*/ 991823 w 7251911"/>
              <a:gd name="connsiteY202" fmla="*/ 4857139 h 6858000"/>
              <a:gd name="connsiteX203" fmla="*/ 988067 w 7251911"/>
              <a:gd name="connsiteY203" fmla="*/ 4857139 h 6858000"/>
              <a:gd name="connsiteX204" fmla="*/ 1179657 w 7251911"/>
              <a:gd name="connsiteY204" fmla="*/ 4755721 h 6858000"/>
              <a:gd name="connsiteX205" fmla="*/ 1157128 w 7251911"/>
              <a:gd name="connsiteY205" fmla="*/ 4763314 h 6858000"/>
              <a:gd name="connsiteX206" fmla="*/ 1153950 w 7251911"/>
              <a:gd name="connsiteY206" fmla="*/ 4765171 h 6858000"/>
              <a:gd name="connsiteX207" fmla="*/ 1187128 w 7251911"/>
              <a:gd name="connsiteY207" fmla="*/ 4763354 h 6858000"/>
              <a:gd name="connsiteX208" fmla="*/ 1209663 w 7251911"/>
              <a:gd name="connsiteY208" fmla="*/ 4762120 h 6858000"/>
              <a:gd name="connsiteX209" fmla="*/ 1217175 w 7251911"/>
              <a:gd name="connsiteY209" fmla="*/ 4762120 h 6858000"/>
              <a:gd name="connsiteX210" fmla="*/ 1227435 w 7251911"/>
              <a:gd name="connsiteY210" fmla="*/ 4761960 h 6858000"/>
              <a:gd name="connsiteX211" fmla="*/ 1235978 w 7251911"/>
              <a:gd name="connsiteY211" fmla="*/ 4755721 h 6858000"/>
              <a:gd name="connsiteX212" fmla="*/ 1179657 w 7251911"/>
              <a:gd name="connsiteY212" fmla="*/ 4755721 h 6858000"/>
              <a:gd name="connsiteX213" fmla="*/ 1008817 w 7251911"/>
              <a:gd name="connsiteY213" fmla="*/ 4682165 h 6858000"/>
              <a:gd name="connsiteX214" fmla="*/ 999430 w 7251911"/>
              <a:gd name="connsiteY214" fmla="*/ 4683588 h 6858000"/>
              <a:gd name="connsiteX215" fmla="*/ 992015 w 7251911"/>
              <a:gd name="connsiteY215" fmla="*/ 4686588 h 6858000"/>
              <a:gd name="connsiteX216" fmla="*/ 1001679 w 7251911"/>
              <a:gd name="connsiteY216" fmla="*/ 4687306 h 6858000"/>
              <a:gd name="connsiteX217" fmla="*/ 1012943 w 7251911"/>
              <a:gd name="connsiteY217" fmla="*/ 4694899 h 6858000"/>
              <a:gd name="connsiteX218" fmla="*/ 1016698 w 7251911"/>
              <a:gd name="connsiteY218" fmla="*/ 4702492 h 6858000"/>
              <a:gd name="connsiteX219" fmla="*/ 1012943 w 7251911"/>
              <a:gd name="connsiteY219" fmla="*/ 4706289 h 6858000"/>
              <a:gd name="connsiteX220" fmla="*/ 997924 w 7251911"/>
              <a:gd name="connsiteY220" fmla="*/ 4710085 h 6858000"/>
              <a:gd name="connsiteX221" fmla="*/ 1001679 w 7251911"/>
              <a:gd name="connsiteY221" fmla="*/ 4713881 h 6858000"/>
              <a:gd name="connsiteX222" fmla="*/ 1084283 w 7251911"/>
              <a:gd name="connsiteY222" fmla="*/ 4712933 h 6858000"/>
              <a:gd name="connsiteX223" fmla="*/ 1107419 w 7251911"/>
              <a:gd name="connsiteY223" fmla="*/ 4711072 h 6858000"/>
              <a:gd name="connsiteX224" fmla="*/ 1108317 w 7251911"/>
              <a:gd name="connsiteY224" fmla="*/ 4710164 h 6858000"/>
              <a:gd name="connsiteX225" fmla="*/ 1100808 w 7251911"/>
              <a:gd name="connsiteY225" fmla="*/ 4702571 h 6858000"/>
              <a:gd name="connsiteX226" fmla="*/ 1018204 w 7251911"/>
              <a:gd name="connsiteY226" fmla="*/ 4683588 h 6858000"/>
              <a:gd name="connsiteX227" fmla="*/ 1008817 w 7251911"/>
              <a:gd name="connsiteY227" fmla="*/ 4682165 h 6858000"/>
              <a:gd name="connsiteX228" fmla="*/ 718198 w 7251911"/>
              <a:gd name="connsiteY228" fmla="*/ 4641749 h 6858000"/>
              <a:gd name="connsiteX229" fmla="*/ 693792 w 7251911"/>
              <a:gd name="connsiteY229" fmla="*/ 4645545 h 6858000"/>
              <a:gd name="connsiteX230" fmla="*/ 678773 w 7251911"/>
              <a:gd name="connsiteY230" fmla="*/ 4656935 h 6858000"/>
              <a:gd name="connsiteX231" fmla="*/ 731339 w 7251911"/>
              <a:gd name="connsiteY231" fmla="*/ 4679713 h 6858000"/>
              <a:gd name="connsiteX232" fmla="*/ 937849 w 7251911"/>
              <a:gd name="connsiteY232" fmla="*/ 4679713 h 6858000"/>
              <a:gd name="connsiteX233" fmla="*/ 951967 w 7251911"/>
              <a:gd name="connsiteY233" fmla="*/ 4682022 h 6858000"/>
              <a:gd name="connsiteX234" fmla="*/ 950619 w 7251911"/>
              <a:gd name="connsiteY234" fmla="*/ 4679792 h 6858000"/>
              <a:gd name="connsiteX235" fmla="*/ 961883 w 7251911"/>
              <a:gd name="connsiteY235" fmla="*/ 4664606 h 6858000"/>
              <a:gd name="connsiteX236" fmla="*/ 992307 w 7251911"/>
              <a:gd name="connsiteY236" fmla="*/ 4659013 h 6858000"/>
              <a:gd name="connsiteX237" fmla="*/ 979151 w 7251911"/>
              <a:gd name="connsiteY237" fmla="*/ 4656935 h 6858000"/>
              <a:gd name="connsiteX238" fmla="*/ 937849 w 7251911"/>
              <a:gd name="connsiteY238" fmla="*/ 4656935 h 6858000"/>
              <a:gd name="connsiteX239" fmla="*/ 915320 w 7251911"/>
              <a:gd name="connsiteY239" fmla="*/ 4656935 h 6858000"/>
              <a:gd name="connsiteX240" fmla="*/ 870264 w 7251911"/>
              <a:gd name="connsiteY240" fmla="*/ 4645545 h 6858000"/>
              <a:gd name="connsiteX241" fmla="*/ 843981 w 7251911"/>
              <a:gd name="connsiteY241" fmla="*/ 4649342 h 6858000"/>
              <a:gd name="connsiteX242" fmla="*/ 780150 w 7251911"/>
              <a:gd name="connsiteY242" fmla="*/ 4660731 h 6858000"/>
              <a:gd name="connsiteX243" fmla="*/ 742603 w 7251911"/>
              <a:gd name="connsiteY243" fmla="*/ 4664527 h 6858000"/>
              <a:gd name="connsiteX244" fmla="*/ 731339 w 7251911"/>
              <a:gd name="connsiteY244" fmla="*/ 4660731 h 6858000"/>
              <a:gd name="connsiteX245" fmla="*/ 718198 w 7251911"/>
              <a:gd name="connsiteY245" fmla="*/ 4641749 h 6858000"/>
              <a:gd name="connsiteX246" fmla="*/ 1034451 w 7251911"/>
              <a:gd name="connsiteY246" fmla="*/ 4639272 h 6858000"/>
              <a:gd name="connsiteX247" fmla="*/ 1009189 w 7251911"/>
              <a:gd name="connsiteY247" fmla="*/ 4653138 h 6858000"/>
              <a:gd name="connsiteX248" fmla="*/ 996977 w 7251911"/>
              <a:gd name="connsiteY248" fmla="*/ 4658155 h 6858000"/>
              <a:gd name="connsiteX249" fmla="*/ 1003185 w 7251911"/>
              <a:gd name="connsiteY249" fmla="*/ 4657013 h 6858000"/>
              <a:gd name="connsiteX250" fmla="*/ 1070770 w 7251911"/>
              <a:gd name="connsiteY250" fmla="*/ 4657013 h 6858000"/>
              <a:gd name="connsiteX251" fmla="*/ 1040732 w 7251911"/>
              <a:gd name="connsiteY251" fmla="*/ 4645624 h 6858000"/>
              <a:gd name="connsiteX252" fmla="*/ 1036978 w 7251911"/>
              <a:gd name="connsiteY252" fmla="*/ 4641827 h 6858000"/>
              <a:gd name="connsiteX253" fmla="*/ 1080528 w 7251911"/>
              <a:gd name="connsiteY253" fmla="*/ 4634156 h 6858000"/>
              <a:gd name="connsiteX254" fmla="*/ 1068334 w 7251911"/>
              <a:gd name="connsiteY254" fmla="*/ 4634456 h 6858000"/>
              <a:gd name="connsiteX255" fmla="*/ 1089543 w 7251911"/>
              <a:gd name="connsiteY255" fmla="*/ 4638031 h 6858000"/>
              <a:gd name="connsiteX256" fmla="*/ 1090180 w 7251911"/>
              <a:gd name="connsiteY256" fmla="*/ 4638059 h 6858000"/>
              <a:gd name="connsiteX257" fmla="*/ 1043698 w 7251911"/>
              <a:gd name="connsiteY257" fmla="*/ 4375968 h 6858000"/>
              <a:gd name="connsiteX258" fmla="*/ 1041929 w 7251911"/>
              <a:gd name="connsiteY258" fmla="*/ 4376394 h 6858000"/>
              <a:gd name="connsiteX259" fmla="*/ 1029257 w 7251911"/>
              <a:gd name="connsiteY259" fmla="*/ 4381614 h 6858000"/>
              <a:gd name="connsiteX260" fmla="*/ 1029257 w 7251911"/>
              <a:gd name="connsiteY260" fmla="*/ 4389206 h 6858000"/>
              <a:gd name="connsiteX261" fmla="*/ 1045158 w 7251911"/>
              <a:gd name="connsiteY261" fmla="*/ 4398853 h 6858000"/>
              <a:gd name="connsiteX262" fmla="*/ 1085060 w 7251911"/>
              <a:gd name="connsiteY262" fmla="*/ 4398853 h 6858000"/>
              <a:gd name="connsiteX263" fmla="*/ 1078068 w 7251911"/>
              <a:gd name="connsiteY263" fmla="*/ 4393003 h 6858000"/>
              <a:gd name="connsiteX264" fmla="*/ 1077702 w 7251911"/>
              <a:gd name="connsiteY264" fmla="*/ 4392662 h 6858000"/>
              <a:gd name="connsiteX265" fmla="*/ 1070770 w 7251911"/>
              <a:gd name="connsiteY265" fmla="*/ 4391260 h 6858000"/>
              <a:gd name="connsiteX266" fmla="*/ 1052936 w 7251911"/>
              <a:gd name="connsiteY266" fmla="*/ 4387464 h 6858000"/>
              <a:gd name="connsiteX267" fmla="*/ 882957 w 7251911"/>
              <a:gd name="connsiteY267" fmla="*/ 3630067 h 6858000"/>
              <a:gd name="connsiteX268" fmla="*/ 876729 w 7251911"/>
              <a:gd name="connsiteY268" fmla="*/ 3630752 h 6858000"/>
              <a:gd name="connsiteX269" fmla="*/ 865196 w 7251911"/>
              <a:gd name="connsiteY269" fmla="*/ 3633710 h 6858000"/>
              <a:gd name="connsiteX270" fmla="*/ 880495 w 7251911"/>
              <a:gd name="connsiteY270" fmla="*/ 3633710 h 6858000"/>
              <a:gd name="connsiteX271" fmla="*/ 1323713 w 7251911"/>
              <a:gd name="connsiteY271" fmla="*/ 3242617 h 6858000"/>
              <a:gd name="connsiteX272" fmla="*/ 1318596 w 7251911"/>
              <a:gd name="connsiteY272" fmla="*/ 3244262 h 6858000"/>
              <a:gd name="connsiteX273" fmla="*/ 1315049 w 7251911"/>
              <a:gd name="connsiteY273" fmla="*/ 3246771 h 6858000"/>
              <a:gd name="connsiteX274" fmla="*/ 1319678 w 7251911"/>
              <a:gd name="connsiteY274" fmla="*/ 3245691 h 6858000"/>
              <a:gd name="connsiteX275" fmla="*/ 1329978 w 7251911"/>
              <a:gd name="connsiteY275" fmla="*/ 3243287 h 6858000"/>
              <a:gd name="connsiteX276" fmla="*/ 1345528 w 7251911"/>
              <a:gd name="connsiteY276" fmla="*/ 3225345 h 6858000"/>
              <a:gd name="connsiteX277" fmla="*/ 1338785 w 7251911"/>
              <a:gd name="connsiteY277" fmla="*/ 3226874 h 6858000"/>
              <a:gd name="connsiteX278" fmla="*/ 1338974 w 7251911"/>
              <a:gd name="connsiteY278" fmla="*/ 3228480 h 6858000"/>
              <a:gd name="connsiteX279" fmla="*/ 1344443 w 7251911"/>
              <a:gd name="connsiteY279" fmla="*/ 3226609 h 6858000"/>
              <a:gd name="connsiteX280" fmla="*/ 1301575 w 7251911"/>
              <a:gd name="connsiteY280" fmla="*/ 3214898 h 6858000"/>
              <a:gd name="connsiteX281" fmla="*/ 1309206 w 7251911"/>
              <a:gd name="connsiteY281" fmla="*/ 3216370 h 6858000"/>
              <a:gd name="connsiteX282" fmla="*/ 1331742 w 7251911"/>
              <a:gd name="connsiteY282" fmla="*/ 3217457 h 6858000"/>
              <a:gd name="connsiteX283" fmla="*/ 1353180 w 7251911"/>
              <a:gd name="connsiteY283" fmla="*/ 3216423 h 6858000"/>
              <a:gd name="connsiteX284" fmla="*/ 1354011 w 7251911"/>
              <a:gd name="connsiteY284" fmla="*/ 3215453 h 6858000"/>
              <a:gd name="connsiteX285" fmla="*/ 1320882 w 7251911"/>
              <a:gd name="connsiteY285" fmla="*/ 3214898 h 6858000"/>
              <a:gd name="connsiteX286" fmla="*/ 1072995 w 7251911"/>
              <a:gd name="connsiteY286" fmla="*/ 3200410 h 6858000"/>
              <a:gd name="connsiteX287" fmla="*/ 1061728 w 7251911"/>
              <a:gd name="connsiteY287" fmla="*/ 3201224 h 6858000"/>
              <a:gd name="connsiteX288" fmla="*/ 1061282 w 7251911"/>
              <a:gd name="connsiteY288" fmla="*/ 3201364 h 6858000"/>
              <a:gd name="connsiteX289" fmla="*/ 1065076 w 7251911"/>
              <a:gd name="connsiteY289" fmla="*/ 3204779 h 6858000"/>
              <a:gd name="connsiteX290" fmla="*/ 1072588 w 7251911"/>
              <a:gd name="connsiteY290" fmla="*/ 3207677 h 6858000"/>
              <a:gd name="connsiteX291" fmla="*/ 1087611 w 7251911"/>
              <a:gd name="connsiteY291" fmla="*/ 3207677 h 6858000"/>
              <a:gd name="connsiteX292" fmla="*/ 1102634 w 7251911"/>
              <a:gd name="connsiteY292" fmla="*/ 3207677 h 6858000"/>
              <a:gd name="connsiteX293" fmla="*/ 1110146 w 7251911"/>
              <a:gd name="connsiteY293" fmla="*/ 3213472 h 6858000"/>
              <a:gd name="connsiteX294" fmla="*/ 1113902 w 7251911"/>
              <a:gd name="connsiteY294" fmla="*/ 3230859 h 6858000"/>
              <a:gd name="connsiteX295" fmla="*/ 1128926 w 7251911"/>
              <a:gd name="connsiteY295" fmla="*/ 3230859 h 6858000"/>
              <a:gd name="connsiteX296" fmla="*/ 1132682 w 7251911"/>
              <a:gd name="connsiteY296" fmla="*/ 3222166 h 6858000"/>
              <a:gd name="connsiteX297" fmla="*/ 1162728 w 7251911"/>
              <a:gd name="connsiteY297" fmla="*/ 3213472 h 6858000"/>
              <a:gd name="connsiteX298" fmla="*/ 1170240 w 7251911"/>
              <a:gd name="connsiteY298" fmla="*/ 3216370 h 6858000"/>
              <a:gd name="connsiteX299" fmla="*/ 1185264 w 7251911"/>
              <a:gd name="connsiteY299" fmla="*/ 3216370 h 6858000"/>
              <a:gd name="connsiteX300" fmla="*/ 1192775 w 7251911"/>
              <a:gd name="connsiteY300" fmla="*/ 3222166 h 6858000"/>
              <a:gd name="connsiteX301" fmla="*/ 1196531 w 7251911"/>
              <a:gd name="connsiteY301" fmla="*/ 3213472 h 6858000"/>
              <a:gd name="connsiteX302" fmla="*/ 1200287 w 7251911"/>
              <a:gd name="connsiteY302" fmla="*/ 3213472 h 6858000"/>
              <a:gd name="connsiteX303" fmla="*/ 1234090 w 7251911"/>
              <a:gd name="connsiteY303" fmla="*/ 3219268 h 6858000"/>
              <a:gd name="connsiteX304" fmla="*/ 1255686 w 7251911"/>
              <a:gd name="connsiteY304" fmla="*/ 3217457 h 6858000"/>
              <a:gd name="connsiteX305" fmla="*/ 1265936 w 7251911"/>
              <a:gd name="connsiteY305" fmla="*/ 3214898 h 6858000"/>
              <a:gd name="connsiteX306" fmla="*/ 1234496 w 7251911"/>
              <a:gd name="connsiteY306" fmla="*/ 3214898 h 6858000"/>
              <a:gd name="connsiteX307" fmla="*/ 1200694 w 7251911"/>
              <a:gd name="connsiteY307" fmla="*/ 3209102 h 6858000"/>
              <a:gd name="connsiteX308" fmla="*/ 1163136 w 7251911"/>
              <a:gd name="connsiteY308" fmla="*/ 3206204 h 6858000"/>
              <a:gd name="connsiteX309" fmla="*/ 1114309 w 7251911"/>
              <a:gd name="connsiteY309" fmla="*/ 3206204 h 6858000"/>
              <a:gd name="connsiteX310" fmla="*/ 1084262 w 7251911"/>
              <a:gd name="connsiteY310" fmla="*/ 3203306 h 6858000"/>
              <a:gd name="connsiteX311" fmla="*/ 1072995 w 7251911"/>
              <a:gd name="connsiteY311" fmla="*/ 3200410 h 6858000"/>
              <a:gd name="connsiteX312" fmla="*/ 1493823 w 7251911"/>
              <a:gd name="connsiteY312" fmla="*/ 3145395 h 6858000"/>
              <a:gd name="connsiteX313" fmla="*/ 1504918 w 7251911"/>
              <a:gd name="connsiteY313" fmla="*/ 3148247 h 6858000"/>
              <a:gd name="connsiteX314" fmla="*/ 1506981 w 7251911"/>
              <a:gd name="connsiteY314" fmla="*/ 3147813 h 6858000"/>
              <a:gd name="connsiteX315" fmla="*/ 1578204 w 7251911"/>
              <a:gd name="connsiteY315" fmla="*/ 3144372 h 6858000"/>
              <a:gd name="connsiteX316" fmla="*/ 1542966 w 7251911"/>
              <a:gd name="connsiteY316" fmla="*/ 3147560 h 6858000"/>
              <a:gd name="connsiteX317" fmla="*/ 1546233 w 7251911"/>
              <a:gd name="connsiteY317" fmla="*/ 3148247 h 6858000"/>
              <a:gd name="connsiteX318" fmla="*/ 1580036 w 7251911"/>
              <a:gd name="connsiteY318" fmla="*/ 3145350 h 6858000"/>
              <a:gd name="connsiteX319" fmla="*/ 1584172 w 7251911"/>
              <a:gd name="connsiteY319" fmla="*/ 3144383 h 6858000"/>
              <a:gd name="connsiteX320" fmla="*/ 1467012 w 7251911"/>
              <a:gd name="connsiteY320" fmla="*/ 3134199 h 6858000"/>
              <a:gd name="connsiteX321" fmla="*/ 1446942 w 7251911"/>
              <a:gd name="connsiteY321" fmla="*/ 3144011 h 6858000"/>
              <a:gd name="connsiteX322" fmla="*/ 1445461 w 7251911"/>
              <a:gd name="connsiteY322" fmla="*/ 3145085 h 6858000"/>
              <a:gd name="connsiteX323" fmla="*/ 1444879 w 7251911"/>
              <a:gd name="connsiteY323" fmla="*/ 3145019 h 6858000"/>
              <a:gd name="connsiteX324" fmla="*/ 1442286 w 7251911"/>
              <a:gd name="connsiteY324" fmla="*/ 3146287 h 6858000"/>
              <a:gd name="connsiteX325" fmla="*/ 1436788 w 7251911"/>
              <a:gd name="connsiteY325" fmla="*/ 3146687 h 6858000"/>
              <a:gd name="connsiteX326" fmla="*/ 1441069 w 7251911"/>
              <a:gd name="connsiteY326" fmla="*/ 3148247 h 6858000"/>
              <a:gd name="connsiteX327" fmla="*/ 1448580 w 7251911"/>
              <a:gd name="connsiteY327" fmla="*/ 3145350 h 6858000"/>
              <a:gd name="connsiteX328" fmla="*/ 1471116 w 7251911"/>
              <a:gd name="connsiteY328" fmla="*/ 3142090 h 6858000"/>
              <a:gd name="connsiteX329" fmla="*/ 1493330 w 7251911"/>
              <a:gd name="connsiteY329" fmla="*/ 3145304 h 6858000"/>
              <a:gd name="connsiteX330" fmla="*/ 1488266 w 7251911"/>
              <a:gd name="connsiteY330" fmla="*/ 3144372 h 6858000"/>
              <a:gd name="connsiteX331" fmla="*/ 1467012 w 7251911"/>
              <a:gd name="connsiteY331" fmla="*/ 3134199 h 6858000"/>
              <a:gd name="connsiteX332" fmla="*/ 1268634 w 7251911"/>
              <a:gd name="connsiteY332" fmla="*/ 3133725 h 6858000"/>
              <a:gd name="connsiteX333" fmla="*/ 1257725 w 7251911"/>
              <a:gd name="connsiteY333" fmla="*/ 3134644 h 6858000"/>
              <a:gd name="connsiteX334" fmla="*/ 1252093 w 7251911"/>
              <a:gd name="connsiteY334" fmla="*/ 3137966 h 6858000"/>
              <a:gd name="connsiteX335" fmla="*/ 1257032 w 7251911"/>
              <a:gd name="connsiteY335" fmla="*/ 3139554 h 6858000"/>
              <a:gd name="connsiteX336" fmla="*/ 1277689 w 7251911"/>
              <a:gd name="connsiteY336" fmla="*/ 3146436 h 6858000"/>
              <a:gd name="connsiteX337" fmla="*/ 1285245 w 7251911"/>
              <a:gd name="connsiteY337" fmla="*/ 3144979 h 6858000"/>
              <a:gd name="connsiteX338" fmla="*/ 1271334 w 7251911"/>
              <a:gd name="connsiteY338" fmla="*/ 3137217 h 6858000"/>
              <a:gd name="connsiteX339" fmla="*/ 1218151 w 7251911"/>
              <a:gd name="connsiteY339" fmla="*/ 3127789 h 6858000"/>
              <a:gd name="connsiteX340" fmla="*/ 1211062 w 7251911"/>
              <a:gd name="connsiteY340" fmla="*/ 3133206 h 6858000"/>
              <a:gd name="connsiteX341" fmla="*/ 1195230 w 7251911"/>
              <a:gd name="connsiteY341" fmla="*/ 3141047 h 6858000"/>
              <a:gd name="connsiteX342" fmla="*/ 1206328 w 7251911"/>
              <a:gd name="connsiteY342" fmla="*/ 3143901 h 6858000"/>
              <a:gd name="connsiteX343" fmla="*/ 1223229 w 7251911"/>
              <a:gd name="connsiteY343" fmla="*/ 3139554 h 6858000"/>
              <a:gd name="connsiteX344" fmla="*/ 1228475 w 7251911"/>
              <a:gd name="connsiteY344" fmla="*/ 3137868 h 6858000"/>
              <a:gd name="connsiteX345" fmla="*/ 1058724 w 7251911"/>
              <a:gd name="connsiteY345" fmla="*/ 3103323 h 6858000"/>
              <a:gd name="connsiteX346" fmla="*/ 1026809 w 7251911"/>
              <a:gd name="connsiteY346" fmla="*/ 3119932 h 6858000"/>
              <a:gd name="connsiteX347" fmla="*/ 1021777 w 7251911"/>
              <a:gd name="connsiteY347" fmla="*/ 3120306 h 6858000"/>
              <a:gd name="connsiteX348" fmla="*/ 1020526 w 7251911"/>
              <a:gd name="connsiteY348" fmla="*/ 3127859 h 6858000"/>
              <a:gd name="connsiteX349" fmla="*/ 1007991 w 7251911"/>
              <a:gd name="connsiteY349" fmla="*/ 3121331 h 6858000"/>
              <a:gd name="connsiteX350" fmla="*/ 994894 w 7251911"/>
              <a:gd name="connsiteY350" fmla="*/ 3122305 h 6858000"/>
              <a:gd name="connsiteX351" fmla="*/ 985069 w 7251911"/>
              <a:gd name="connsiteY351" fmla="*/ 3122305 h 6858000"/>
              <a:gd name="connsiteX352" fmla="*/ 974329 w 7251911"/>
              <a:gd name="connsiteY352" fmla="*/ 3126028 h 6858000"/>
              <a:gd name="connsiteX353" fmla="*/ 942839 w 7251911"/>
              <a:gd name="connsiteY353" fmla="*/ 3129950 h 6858000"/>
              <a:gd name="connsiteX354" fmla="*/ 890571 w 7251911"/>
              <a:gd name="connsiteY354" fmla="*/ 3124891 h 6858000"/>
              <a:gd name="connsiteX355" fmla="*/ 859724 w 7251911"/>
              <a:gd name="connsiteY355" fmla="*/ 3126102 h 6858000"/>
              <a:gd name="connsiteX356" fmla="*/ 833441 w 7251911"/>
              <a:gd name="connsiteY356" fmla="*/ 3129899 h 6858000"/>
              <a:gd name="connsiteX357" fmla="*/ 803403 w 7251911"/>
              <a:gd name="connsiteY357" fmla="*/ 3126102 h 6858000"/>
              <a:gd name="connsiteX358" fmla="*/ 769610 w 7251911"/>
              <a:gd name="connsiteY358" fmla="*/ 3126102 h 6858000"/>
              <a:gd name="connsiteX359" fmla="*/ 766706 w 7251911"/>
              <a:gd name="connsiteY359" fmla="*/ 3116033 h 6858000"/>
              <a:gd name="connsiteX360" fmla="*/ 697025 w 7251911"/>
              <a:gd name="connsiteY360" fmla="*/ 3112049 h 6858000"/>
              <a:gd name="connsiteX361" fmla="*/ 637181 w 7251911"/>
              <a:gd name="connsiteY361" fmla="*/ 3107391 h 6858000"/>
              <a:gd name="connsiteX362" fmla="*/ 636377 w 7251911"/>
              <a:gd name="connsiteY362" fmla="*/ 3109126 h 6858000"/>
              <a:gd name="connsiteX363" fmla="*/ 648583 w 7251911"/>
              <a:gd name="connsiteY363" fmla="*/ 3110575 h 6858000"/>
              <a:gd name="connsiteX364" fmla="*/ 671118 w 7251911"/>
              <a:gd name="connsiteY364" fmla="*/ 3122167 h 6858000"/>
              <a:gd name="connsiteX365" fmla="*/ 678630 w 7251911"/>
              <a:gd name="connsiteY365" fmla="*/ 3125065 h 6858000"/>
              <a:gd name="connsiteX366" fmla="*/ 693653 w 7251911"/>
              <a:gd name="connsiteY366" fmla="*/ 3125065 h 6858000"/>
              <a:gd name="connsiteX367" fmla="*/ 708676 w 7251911"/>
              <a:gd name="connsiteY367" fmla="*/ 3125065 h 6858000"/>
              <a:gd name="connsiteX368" fmla="*/ 716188 w 7251911"/>
              <a:gd name="connsiteY368" fmla="*/ 3130860 h 6858000"/>
              <a:gd name="connsiteX369" fmla="*/ 719944 w 7251911"/>
              <a:gd name="connsiteY369" fmla="*/ 3148247 h 6858000"/>
              <a:gd name="connsiteX370" fmla="*/ 734968 w 7251911"/>
              <a:gd name="connsiteY370" fmla="*/ 3148247 h 6858000"/>
              <a:gd name="connsiteX371" fmla="*/ 738724 w 7251911"/>
              <a:gd name="connsiteY371" fmla="*/ 3139554 h 6858000"/>
              <a:gd name="connsiteX372" fmla="*/ 768770 w 7251911"/>
              <a:gd name="connsiteY372" fmla="*/ 3130860 h 6858000"/>
              <a:gd name="connsiteX373" fmla="*/ 776282 w 7251911"/>
              <a:gd name="connsiteY373" fmla="*/ 3133758 h 6858000"/>
              <a:gd name="connsiteX374" fmla="*/ 791306 w 7251911"/>
              <a:gd name="connsiteY374" fmla="*/ 3133758 h 6858000"/>
              <a:gd name="connsiteX375" fmla="*/ 798817 w 7251911"/>
              <a:gd name="connsiteY375" fmla="*/ 3139554 h 6858000"/>
              <a:gd name="connsiteX376" fmla="*/ 802573 w 7251911"/>
              <a:gd name="connsiteY376" fmla="*/ 3130860 h 6858000"/>
              <a:gd name="connsiteX377" fmla="*/ 806329 w 7251911"/>
              <a:gd name="connsiteY377" fmla="*/ 3130860 h 6858000"/>
              <a:gd name="connsiteX378" fmla="*/ 840132 w 7251911"/>
              <a:gd name="connsiteY378" fmla="*/ 3136656 h 6858000"/>
              <a:gd name="connsiteX379" fmla="*/ 877690 w 7251911"/>
              <a:gd name="connsiteY379" fmla="*/ 3130860 h 6858000"/>
              <a:gd name="connsiteX380" fmla="*/ 915248 w 7251911"/>
              <a:gd name="connsiteY380" fmla="*/ 3133758 h 6858000"/>
              <a:gd name="connsiteX381" fmla="*/ 960319 w 7251911"/>
              <a:gd name="connsiteY381" fmla="*/ 3133758 h 6858000"/>
              <a:gd name="connsiteX382" fmla="*/ 964075 w 7251911"/>
              <a:gd name="connsiteY382" fmla="*/ 3133758 h 6858000"/>
              <a:gd name="connsiteX383" fmla="*/ 964075 w 7251911"/>
              <a:gd name="connsiteY383" fmla="*/ 3136656 h 6858000"/>
              <a:gd name="connsiteX384" fmla="*/ 952808 w 7251911"/>
              <a:gd name="connsiteY384" fmla="*/ 3142452 h 6858000"/>
              <a:gd name="connsiteX385" fmla="*/ 945296 w 7251911"/>
              <a:gd name="connsiteY385" fmla="*/ 3148247 h 6858000"/>
              <a:gd name="connsiteX386" fmla="*/ 956563 w 7251911"/>
              <a:gd name="connsiteY386" fmla="*/ 3151145 h 6858000"/>
              <a:gd name="connsiteX387" fmla="*/ 930272 w 7251911"/>
              <a:gd name="connsiteY387" fmla="*/ 3159839 h 6858000"/>
              <a:gd name="connsiteX388" fmla="*/ 919004 w 7251911"/>
              <a:gd name="connsiteY388" fmla="*/ 3165633 h 6858000"/>
              <a:gd name="connsiteX389" fmla="*/ 930272 w 7251911"/>
              <a:gd name="connsiteY389" fmla="*/ 3171431 h 6858000"/>
              <a:gd name="connsiteX390" fmla="*/ 956563 w 7251911"/>
              <a:gd name="connsiteY390" fmla="*/ 3165633 h 6858000"/>
              <a:gd name="connsiteX391" fmla="*/ 964075 w 7251911"/>
              <a:gd name="connsiteY391" fmla="*/ 3165633 h 6858000"/>
              <a:gd name="connsiteX392" fmla="*/ 1005390 w 7251911"/>
              <a:gd name="connsiteY392" fmla="*/ 3171431 h 6858000"/>
              <a:gd name="connsiteX393" fmla="*/ 1031680 w 7251911"/>
              <a:gd name="connsiteY393" fmla="*/ 3165633 h 6858000"/>
              <a:gd name="connsiteX394" fmla="*/ 1035436 w 7251911"/>
              <a:gd name="connsiteY394" fmla="*/ 3165633 h 6858000"/>
              <a:gd name="connsiteX395" fmla="*/ 1065483 w 7251911"/>
              <a:gd name="connsiteY395" fmla="*/ 3171431 h 6858000"/>
              <a:gd name="connsiteX396" fmla="*/ 1106798 w 7251911"/>
              <a:gd name="connsiteY396" fmla="*/ 3159839 h 6858000"/>
              <a:gd name="connsiteX397" fmla="*/ 1110554 w 7251911"/>
              <a:gd name="connsiteY397" fmla="*/ 3151145 h 6858000"/>
              <a:gd name="connsiteX398" fmla="*/ 1121821 w 7251911"/>
              <a:gd name="connsiteY398" fmla="*/ 3142452 h 6858000"/>
              <a:gd name="connsiteX399" fmla="*/ 1129567 w 7251911"/>
              <a:gd name="connsiteY399" fmla="*/ 3142054 h 6858000"/>
              <a:gd name="connsiteX400" fmla="*/ 1112919 w 7251911"/>
              <a:gd name="connsiteY400" fmla="*/ 3131523 h 6858000"/>
              <a:gd name="connsiteX401" fmla="*/ 1098148 w 7251911"/>
              <a:gd name="connsiteY401" fmla="*/ 3122876 h 6858000"/>
              <a:gd name="connsiteX402" fmla="*/ 1084069 w 7251911"/>
              <a:gd name="connsiteY402" fmla="*/ 3129424 h 6858000"/>
              <a:gd name="connsiteX403" fmla="*/ 1066233 w 7251911"/>
              <a:gd name="connsiteY403" fmla="*/ 3114713 h 6858000"/>
              <a:gd name="connsiteX404" fmla="*/ 1058724 w 7251911"/>
              <a:gd name="connsiteY404" fmla="*/ 3103323 h 6858000"/>
              <a:gd name="connsiteX405" fmla="*/ 838398 w 7251911"/>
              <a:gd name="connsiteY405" fmla="*/ 2411519 h 6858000"/>
              <a:gd name="connsiteX406" fmla="*/ 834934 w 7251911"/>
              <a:gd name="connsiteY406" fmla="*/ 2412343 h 6858000"/>
              <a:gd name="connsiteX407" fmla="*/ 841454 w 7251911"/>
              <a:gd name="connsiteY407" fmla="*/ 2412343 h 6858000"/>
              <a:gd name="connsiteX408" fmla="*/ 747346 w 7251911"/>
              <a:gd name="connsiteY408" fmla="*/ 2386367 h 6858000"/>
              <a:gd name="connsiteX409" fmla="*/ 735612 w 7251911"/>
              <a:gd name="connsiteY409" fmla="*/ 2398232 h 6858000"/>
              <a:gd name="connsiteX410" fmla="*/ 731858 w 7251911"/>
              <a:gd name="connsiteY410" fmla="*/ 2409621 h 6858000"/>
              <a:gd name="connsiteX411" fmla="*/ 743122 w 7251911"/>
              <a:gd name="connsiteY411" fmla="*/ 2417214 h 6858000"/>
              <a:gd name="connsiteX412" fmla="*/ 776914 w 7251911"/>
              <a:gd name="connsiteY412" fmla="*/ 2417214 h 6858000"/>
              <a:gd name="connsiteX413" fmla="*/ 797096 w 7251911"/>
              <a:gd name="connsiteY413" fmla="*/ 2434298 h 6858000"/>
              <a:gd name="connsiteX414" fmla="*/ 815052 w 7251911"/>
              <a:gd name="connsiteY414" fmla="*/ 2437870 h 6858000"/>
              <a:gd name="connsiteX415" fmla="*/ 824677 w 7251911"/>
              <a:gd name="connsiteY415" fmla="*/ 2427529 h 6858000"/>
              <a:gd name="connsiteX416" fmla="*/ 787130 w 7251911"/>
              <a:gd name="connsiteY416" fmla="*/ 2416139 h 6858000"/>
              <a:gd name="connsiteX417" fmla="*/ 790453 w 7251911"/>
              <a:gd name="connsiteY417" fmla="*/ 2412781 h 6858000"/>
              <a:gd name="connsiteX418" fmla="*/ 776914 w 7251911"/>
              <a:gd name="connsiteY418" fmla="*/ 2413418 h 6858000"/>
              <a:gd name="connsiteX419" fmla="*/ 761895 w 7251911"/>
              <a:gd name="connsiteY419" fmla="*/ 2394435 h 6858000"/>
              <a:gd name="connsiteX420" fmla="*/ 747346 w 7251911"/>
              <a:gd name="connsiteY420" fmla="*/ 2386367 h 6858000"/>
              <a:gd name="connsiteX421" fmla="*/ 1055137 w 7251911"/>
              <a:gd name="connsiteY421" fmla="*/ 1943021 h 6858000"/>
              <a:gd name="connsiteX422" fmla="*/ 1063415 w 7251911"/>
              <a:gd name="connsiteY422" fmla="*/ 1951138 h 6858000"/>
              <a:gd name="connsiteX423" fmla="*/ 1081255 w 7251911"/>
              <a:gd name="connsiteY423" fmla="*/ 1943021 h 6858000"/>
              <a:gd name="connsiteX424" fmla="*/ 861930 w 7251911"/>
              <a:gd name="connsiteY424" fmla="*/ 1939319 h 6858000"/>
              <a:gd name="connsiteX425" fmla="*/ 885801 w 7251911"/>
              <a:gd name="connsiteY425" fmla="*/ 1950249 h 6858000"/>
              <a:gd name="connsiteX426" fmla="*/ 923349 w 7251911"/>
              <a:gd name="connsiteY426" fmla="*/ 1946452 h 6858000"/>
              <a:gd name="connsiteX427" fmla="*/ 933108 w 7251911"/>
              <a:gd name="connsiteY427" fmla="*/ 1941954 h 6858000"/>
              <a:gd name="connsiteX428" fmla="*/ 887665 w 7251911"/>
              <a:gd name="connsiteY428" fmla="*/ 1939319 h 6858000"/>
              <a:gd name="connsiteX429" fmla="*/ 1108783 w 7251911"/>
              <a:gd name="connsiteY429" fmla="*/ 1801986 h 6858000"/>
              <a:gd name="connsiteX430" fmla="*/ 1106177 w 7251911"/>
              <a:gd name="connsiteY430" fmla="*/ 1803742 h 6858000"/>
              <a:gd name="connsiteX431" fmla="*/ 1101879 w 7251911"/>
              <a:gd name="connsiteY431" fmla="*/ 1814605 h 6858000"/>
              <a:gd name="connsiteX432" fmla="*/ 1099627 w 7251911"/>
              <a:gd name="connsiteY432" fmla="*/ 1815972 h 6858000"/>
              <a:gd name="connsiteX433" fmla="*/ 1101273 w 7251911"/>
              <a:gd name="connsiteY433" fmla="*/ 1820968 h 6858000"/>
              <a:gd name="connsiteX434" fmla="*/ 1104823 w 7251911"/>
              <a:gd name="connsiteY434" fmla="*/ 1824556 h 6858000"/>
              <a:gd name="connsiteX435" fmla="*/ 1127752 w 7251911"/>
              <a:gd name="connsiteY435" fmla="*/ 1824556 h 6858000"/>
              <a:gd name="connsiteX436" fmla="*/ 1136474 w 7251911"/>
              <a:gd name="connsiteY436" fmla="*/ 1815273 h 6858000"/>
              <a:gd name="connsiteX437" fmla="*/ 1142575 w 7251911"/>
              <a:gd name="connsiteY437" fmla="*/ 1805782 h 6858000"/>
              <a:gd name="connsiteX438" fmla="*/ 1144495 w 7251911"/>
              <a:gd name="connsiteY438" fmla="*/ 1805872 h 6858000"/>
              <a:gd name="connsiteX439" fmla="*/ 1142573 w 7251911"/>
              <a:gd name="connsiteY439" fmla="*/ 1801986 h 6858000"/>
              <a:gd name="connsiteX440" fmla="*/ 1215599 w 7251911"/>
              <a:gd name="connsiteY440" fmla="*/ 1801637 h 6858000"/>
              <a:gd name="connsiteX441" fmla="*/ 1201380 w 7251911"/>
              <a:gd name="connsiteY441" fmla="*/ 1806538 h 6858000"/>
              <a:gd name="connsiteX442" fmla="*/ 1200244 w 7251911"/>
              <a:gd name="connsiteY442" fmla="*/ 1806773 h 6858000"/>
              <a:gd name="connsiteX443" fmla="*/ 1204059 w 7251911"/>
              <a:gd name="connsiteY443" fmla="*/ 1807680 h 6858000"/>
              <a:gd name="connsiteX444" fmla="*/ 1221212 w 7251911"/>
              <a:gd name="connsiteY444" fmla="*/ 1803055 h 6858000"/>
              <a:gd name="connsiteX445" fmla="*/ 839518 w 7251911"/>
              <a:gd name="connsiteY445" fmla="*/ 1635697 h 6858000"/>
              <a:gd name="connsiteX446" fmla="*/ 827784 w 7251911"/>
              <a:gd name="connsiteY446" fmla="*/ 1647561 h 6858000"/>
              <a:gd name="connsiteX447" fmla="*/ 824030 w 7251911"/>
              <a:gd name="connsiteY447" fmla="*/ 1658950 h 6858000"/>
              <a:gd name="connsiteX448" fmla="*/ 835294 w 7251911"/>
              <a:gd name="connsiteY448" fmla="*/ 1666543 h 6858000"/>
              <a:gd name="connsiteX449" fmla="*/ 853724 w 7251911"/>
              <a:gd name="connsiteY449" fmla="*/ 1666543 h 6858000"/>
              <a:gd name="connsiteX450" fmla="*/ 853931 w 7251911"/>
              <a:gd name="connsiteY450" fmla="*/ 1661516 h 6858000"/>
              <a:gd name="connsiteX451" fmla="*/ 857216 w 7251911"/>
              <a:gd name="connsiteY451" fmla="*/ 1650127 h 6858000"/>
              <a:gd name="connsiteX452" fmla="*/ 860045 w 7251911"/>
              <a:gd name="connsiteY452" fmla="*/ 1650127 h 6858000"/>
              <a:gd name="connsiteX453" fmla="*/ 854067 w 7251911"/>
              <a:gd name="connsiteY453" fmla="*/ 1643764 h 6858000"/>
              <a:gd name="connsiteX454" fmla="*/ 839518 w 7251911"/>
              <a:gd name="connsiteY454" fmla="*/ 1635697 h 6858000"/>
              <a:gd name="connsiteX455" fmla="*/ 861031 w 7251911"/>
              <a:gd name="connsiteY455" fmla="*/ 1098450 h 6858000"/>
              <a:gd name="connsiteX456" fmla="*/ 862314 w 7251911"/>
              <a:gd name="connsiteY456" fmla="*/ 1106189 h 6858000"/>
              <a:gd name="connsiteX457" fmla="*/ 863578 w 7251911"/>
              <a:gd name="connsiteY457" fmla="*/ 1113816 h 6858000"/>
              <a:gd name="connsiteX458" fmla="*/ 869085 w 7251911"/>
              <a:gd name="connsiteY458" fmla="*/ 1113816 h 6858000"/>
              <a:gd name="connsiteX459" fmla="*/ 877777 w 7251911"/>
              <a:gd name="connsiteY459" fmla="*/ 1121174 h 6858000"/>
              <a:gd name="connsiteX460" fmla="*/ 898260 w 7251911"/>
              <a:gd name="connsiteY460" fmla="*/ 1111528 h 6858000"/>
              <a:gd name="connsiteX461" fmla="*/ 889267 w 7251911"/>
              <a:gd name="connsiteY461" fmla="*/ 1109070 h 6858000"/>
              <a:gd name="connsiteX462" fmla="*/ 869085 w 7251911"/>
              <a:gd name="connsiteY462" fmla="*/ 1110020 h 6858000"/>
              <a:gd name="connsiteX463" fmla="*/ 862984 w 7251911"/>
              <a:gd name="connsiteY463" fmla="*/ 1100529 h 6858000"/>
              <a:gd name="connsiteX464" fmla="*/ 839517 w 7251911"/>
              <a:gd name="connsiteY464" fmla="*/ 1082970 h 6858000"/>
              <a:gd name="connsiteX465" fmla="*/ 829433 w 7251911"/>
              <a:gd name="connsiteY465" fmla="*/ 1093166 h 6858000"/>
              <a:gd name="connsiteX466" fmla="*/ 838320 w 7251911"/>
              <a:gd name="connsiteY466" fmla="*/ 1096246 h 6858000"/>
              <a:gd name="connsiteX467" fmla="*/ 851284 w 7251911"/>
              <a:gd name="connsiteY467" fmla="*/ 1089494 h 6858000"/>
              <a:gd name="connsiteX468" fmla="*/ 1429740 w 7251911"/>
              <a:gd name="connsiteY468" fmla="*/ 271103 h 6858000"/>
              <a:gd name="connsiteX469" fmla="*/ 1447660 w 7251911"/>
              <a:gd name="connsiteY469" fmla="*/ 273837 h 6858000"/>
              <a:gd name="connsiteX470" fmla="*/ 1471743 w 7251911"/>
              <a:gd name="connsiteY470" fmla="*/ 273044 h 6858000"/>
              <a:gd name="connsiteX471" fmla="*/ 1474226 w 7251911"/>
              <a:gd name="connsiteY471" fmla="*/ 272196 h 6858000"/>
              <a:gd name="connsiteX472" fmla="*/ 1470129 w 7251911"/>
              <a:gd name="connsiteY472" fmla="*/ 272364 h 6858000"/>
              <a:gd name="connsiteX473" fmla="*/ 1432571 w 7251911"/>
              <a:gd name="connsiteY473" fmla="*/ 271130 h 6858000"/>
              <a:gd name="connsiteX474" fmla="*/ 1208538 w 7251911"/>
              <a:gd name="connsiteY474" fmla="*/ 269896 h 6858000"/>
              <a:gd name="connsiteX475" fmla="*/ 1227679 w 7251911"/>
              <a:gd name="connsiteY475" fmla="*/ 274885 h 6858000"/>
              <a:gd name="connsiteX476" fmla="*/ 1251839 w 7251911"/>
              <a:gd name="connsiteY476" fmla="*/ 273469 h 6858000"/>
              <a:gd name="connsiteX477" fmla="*/ 1314497 w 7251911"/>
              <a:gd name="connsiteY477" fmla="*/ 269989 h 6858000"/>
              <a:gd name="connsiteX478" fmla="*/ 1304871 w 7251911"/>
              <a:gd name="connsiteY478" fmla="*/ 269896 h 6858000"/>
              <a:gd name="connsiteX479" fmla="*/ 1387521 w 7251911"/>
              <a:gd name="connsiteY479" fmla="*/ 148922 h 6858000"/>
              <a:gd name="connsiteX480" fmla="*/ 1384077 w 7251911"/>
              <a:gd name="connsiteY480" fmla="*/ 151002 h 6858000"/>
              <a:gd name="connsiteX481" fmla="*/ 1430300 w 7251911"/>
              <a:gd name="connsiteY481" fmla="*/ 150478 h 6858000"/>
              <a:gd name="connsiteX482" fmla="*/ 1409253 w 7251911"/>
              <a:gd name="connsiteY482" fmla="*/ 148942 h 6858000"/>
              <a:gd name="connsiteX483" fmla="*/ 1387521 w 7251911"/>
              <a:gd name="connsiteY483" fmla="*/ 148922 h 6858000"/>
              <a:gd name="connsiteX484" fmla="*/ 1178926 w 7251911"/>
              <a:gd name="connsiteY484" fmla="*/ 0 h 6858000"/>
              <a:gd name="connsiteX485" fmla="*/ 1191500 w 7251911"/>
              <a:gd name="connsiteY485" fmla="*/ 0 h 6858000"/>
              <a:gd name="connsiteX486" fmla="*/ 1197498 w 7251911"/>
              <a:gd name="connsiteY486" fmla="*/ 3720 h 6858000"/>
              <a:gd name="connsiteX487" fmla="*/ 1341122 w 7251911"/>
              <a:gd name="connsiteY487" fmla="*/ 38045 h 6858000"/>
              <a:gd name="connsiteX488" fmla="*/ 1390324 w 7251911"/>
              <a:gd name="connsiteY488" fmla="*/ 44174 h 6858000"/>
              <a:gd name="connsiteX489" fmla="*/ 1406224 w 7251911"/>
              <a:gd name="connsiteY489" fmla="*/ 44890 h 6858000"/>
              <a:gd name="connsiteX490" fmla="*/ 1405342 w 7251911"/>
              <a:gd name="connsiteY490" fmla="*/ 35930 h 6858000"/>
              <a:gd name="connsiteX491" fmla="*/ 1414610 w 7251911"/>
              <a:gd name="connsiteY491" fmla="*/ 25705 h 6858000"/>
              <a:gd name="connsiteX492" fmla="*/ 1432788 w 7251911"/>
              <a:gd name="connsiteY492" fmla="*/ 24176 h 6858000"/>
              <a:gd name="connsiteX493" fmla="*/ 1446613 w 7251911"/>
              <a:gd name="connsiteY493" fmla="*/ 9462 h 6858000"/>
              <a:gd name="connsiteX494" fmla="*/ 1442714 w 7251911"/>
              <a:gd name="connsiteY494" fmla="*/ 2655 h 6858000"/>
              <a:gd name="connsiteX495" fmla="*/ 1444284 w 7251911"/>
              <a:gd name="connsiteY495" fmla="*/ 0 h 6858000"/>
              <a:gd name="connsiteX496" fmla="*/ 1472676 w 7251911"/>
              <a:gd name="connsiteY496" fmla="*/ 0 h 6858000"/>
              <a:gd name="connsiteX497" fmla="*/ 1527150 w 7251911"/>
              <a:gd name="connsiteY497" fmla="*/ 20758 h 6858000"/>
              <a:gd name="connsiteX498" fmla="*/ 1545793 w 7251911"/>
              <a:gd name="connsiteY498" fmla="*/ 15494 h 6858000"/>
              <a:gd name="connsiteX499" fmla="*/ 1546879 w 7251911"/>
              <a:gd name="connsiteY499" fmla="*/ 6779 h 6858000"/>
              <a:gd name="connsiteX500" fmla="*/ 1561431 w 7251911"/>
              <a:gd name="connsiteY500" fmla="*/ 2270 h 6858000"/>
              <a:gd name="connsiteX501" fmla="*/ 1589593 w 7251911"/>
              <a:gd name="connsiteY501" fmla="*/ 4829 h 6858000"/>
              <a:gd name="connsiteX502" fmla="*/ 1609798 w 7251911"/>
              <a:gd name="connsiteY502" fmla="*/ 2169 h 6858000"/>
              <a:gd name="connsiteX503" fmla="*/ 1609798 w 7251911"/>
              <a:gd name="connsiteY503" fmla="*/ 2 h 6858000"/>
              <a:gd name="connsiteX504" fmla="*/ 1629796 w 7251911"/>
              <a:gd name="connsiteY504" fmla="*/ 2 h 6858000"/>
              <a:gd name="connsiteX505" fmla="*/ 1629817 w 7251911"/>
              <a:gd name="connsiteY505" fmla="*/ 0 h 6858000"/>
              <a:gd name="connsiteX506" fmla="*/ 1674956 w 7251911"/>
              <a:gd name="connsiteY506" fmla="*/ 0 h 6858000"/>
              <a:gd name="connsiteX507" fmla="*/ 1674963 w 7251911"/>
              <a:gd name="connsiteY507" fmla="*/ 2 h 6858000"/>
              <a:gd name="connsiteX508" fmla="*/ 1979870 w 7251911"/>
              <a:gd name="connsiteY508" fmla="*/ 2 h 6858000"/>
              <a:gd name="connsiteX509" fmla="*/ 1979888 w 7251911"/>
              <a:gd name="connsiteY509" fmla="*/ 0 h 6858000"/>
              <a:gd name="connsiteX510" fmla="*/ 1999653 w 7251911"/>
              <a:gd name="connsiteY510" fmla="*/ 0 h 6858000"/>
              <a:gd name="connsiteX511" fmla="*/ 1999658 w 7251911"/>
              <a:gd name="connsiteY511" fmla="*/ 2 h 6858000"/>
              <a:gd name="connsiteX512" fmla="*/ 2074059 w 7251911"/>
              <a:gd name="connsiteY512" fmla="*/ 2 h 6858000"/>
              <a:gd name="connsiteX513" fmla="*/ 2074067 w 7251911"/>
              <a:gd name="connsiteY513" fmla="*/ 0 h 6858000"/>
              <a:gd name="connsiteX514" fmla="*/ 2179783 w 7251911"/>
              <a:gd name="connsiteY514" fmla="*/ 0 h 6858000"/>
              <a:gd name="connsiteX515" fmla="*/ 2179821 w 7251911"/>
              <a:gd name="connsiteY515" fmla="*/ 2 h 6858000"/>
              <a:gd name="connsiteX516" fmla="*/ 7251911 w 7251911"/>
              <a:gd name="connsiteY516" fmla="*/ 2 h 6858000"/>
              <a:gd name="connsiteX517" fmla="*/ 7251911 w 7251911"/>
              <a:gd name="connsiteY517" fmla="*/ 649847 h 6858000"/>
              <a:gd name="connsiteX518" fmla="*/ 7251911 w 7251911"/>
              <a:gd name="connsiteY518" fmla="*/ 5376007 h 6858000"/>
              <a:gd name="connsiteX519" fmla="*/ 7251911 w 7251911"/>
              <a:gd name="connsiteY519" fmla="*/ 5393449 h 6858000"/>
              <a:gd name="connsiteX520" fmla="*/ 7251911 w 7251911"/>
              <a:gd name="connsiteY520" fmla="*/ 5406557 h 6858000"/>
              <a:gd name="connsiteX521" fmla="*/ 7251911 w 7251911"/>
              <a:gd name="connsiteY521" fmla="*/ 5410174 h 6858000"/>
              <a:gd name="connsiteX522" fmla="*/ 7251911 w 7251911"/>
              <a:gd name="connsiteY522" fmla="*/ 5502056 h 6858000"/>
              <a:gd name="connsiteX523" fmla="*/ 7251911 w 7251911"/>
              <a:gd name="connsiteY523" fmla="*/ 5797218 h 6858000"/>
              <a:gd name="connsiteX524" fmla="*/ 7251911 w 7251911"/>
              <a:gd name="connsiteY524" fmla="*/ 5838514 h 6858000"/>
              <a:gd name="connsiteX525" fmla="*/ 7251911 w 7251911"/>
              <a:gd name="connsiteY525" fmla="*/ 5842132 h 6858000"/>
              <a:gd name="connsiteX526" fmla="*/ 7251911 w 7251911"/>
              <a:gd name="connsiteY526" fmla="*/ 5855240 h 6858000"/>
              <a:gd name="connsiteX527" fmla="*/ 7251911 w 7251911"/>
              <a:gd name="connsiteY527" fmla="*/ 5872682 h 6858000"/>
              <a:gd name="connsiteX528" fmla="*/ 7251911 w 7251911"/>
              <a:gd name="connsiteY528" fmla="*/ 6838532 h 6858000"/>
              <a:gd name="connsiteX529" fmla="*/ 7251911 w 7251911"/>
              <a:gd name="connsiteY529" fmla="*/ 6858000 h 6858000"/>
              <a:gd name="connsiteX530" fmla="*/ 1609798 w 7251911"/>
              <a:gd name="connsiteY530" fmla="*/ 6858000 h 6858000"/>
              <a:gd name="connsiteX531" fmla="*/ 1609798 w 7251911"/>
              <a:gd name="connsiteY531" fmla="*/ 6845798 h 6858000"/>
              <a:gd name="connsiteX532" fmla="*/ 1608537 w 7251911"/>
              <a:gd name="connsiteY532" fmla="*/ 6845671 h 6858000"/>
              <a:gd name="connsiteX533" fmla="*/ 1583661 w 7251911"/>
              <a:gd name="connsiteY533" fmla="*/ 6846229 h 6858000"/>
              <a:gd name="connsiteX534" fmla="*/ 1527340 w 7251911"/>
              <a:gd name="connsiteY534" fmla="*/ 6847345 h 6858000"/>
              <a:gd name="connsiteX535" fmla="*/ 1482284 w 7251911"/>
              <a:gd name="connsiteY535" fmla="*/ 6848461 h 6858000"/>
              <a:gd name="connsiteX536" fmla="*/ 1407189 w 7251911"/>
              <a:gd name="connsiteY536" fmla="*/ 6850694 h 6858000"/>
              <a:gd name="connsiteX537" fmla="*/ 1377152 w 7251911"/>
              <a:gd name="connsiteY537" fmla="*/ 6846229 h 6858000"/>
              <a:gd name="connsiteX538" fmla="*/ 1377152 w 7251911"/>
              <a:gd name="connsiteY538" fmla="*/ 6842880 h 6858000"/>
              <a:gd name="connsiteX539" fmla="*/ 1388416 w 7251911"/>
              <a:gd name="connsiteY539" fmla="*/ 6839531 h 6858000"/>
              <a:gd name="connsiteX540" fmla="*/ 1377152 w 7251911"/>
              <a:gd name="connsiteY540" fmla="*/ 6838414 h 6858000"/>
              <a:gd name="connsiteX541" fmla="*/ 1362133 w 7251911"/>
              <a:gd name="connsiteY541" fmla="*/ 6838414 h 6858000"/>
              <a:gd name="connsiteX542" fmla="*/ 1343359 w 7251911"/>
              <a:gd name="connsiteY542" fmla="*/ 6838414 h 6858000"/>
              <a:gd name="connsiteX543" fmla="*/ 1343359 w 7251911"/>
              <a:gd name="connsiteY543" fmla="*/ 6835066 h 6858000"/>
              <a:gd name="connsiteX544" fmla="*/ 1358378 w 7251911"/>
              <a:gd name="connsiteY544" fmla="*/ 6835066 h 6858000"/>
              <a:gd name="connsiteX545" fmla="*/ 1369642 w 7251911"/>
              <a:gd name="connsiteY545" fmla="*/ 6830600 h 6858000"/>
              <a:gd name="connsiteX546" fmla="*/ 1422208 w 7251911"/>
              <a:gd name="connsiteY546" fmla="*/ 6828368 h 6858000"/>
              <a:gd name="connsiteX547" fmla="*/ 1497303 w 7251911"/>
              <a:gd name="connsiteY547" fmla="*/ 6833949 h 6858000"/>
              <a:gd name="connsiteX548" fmla="*/ 1501058 w 7251911"/>
              <a:gd name="connsiteY548" fmla="*/ 6831717 h 6858000"/>
              <a:gd name="connsiteX549" fmla="*/ 1482284 w 7251911"/>
              <a:gd name="connsiteY549" fmla="*/ 6828368 h 6858000"/>
              <a:gd name="connsiteX550" fmla="*/ 1452246 w 7251911"/>
              <a:gd name="connsiteY550" fmla="*/ 6828368 h 6858000"/>
              <a:gd name="connsiteX551" fmla="*/ 1422208 w 7251911"/>
              <a:gd name="connsiteY551" fmla="*/ 6827251 h 6858000"/>
              <a:gd name="connsiteX552" fmla="*/ 1399680 w 7251911"/>
              <a:gd name="connsiteY552" fmla="*/ 6825019 h 6858000"/>
              <a:gd name="connsiteX553" fmla="*/ 1328340 w 7251911"/>
              <a:gd name="connsiteY553" fmla="*/ 6825019 h 6858000"/>
              <a:gd name="connsiteX554" fmla="*/ 1287038 w 7251911"/>
              <a:gd name="connsiteY554" fmla="*/ 6822786 h 6858000"/>
              <a:gd name="connsiteX555" fmla="*/ 1279529 w 7251911"/>
              <a:gd name="connsiteY555" fmla="*/ 6822786 h 6858000"/>
              <a:gd name="connsiteX556" fmla="*/ 1223208 w 7251911"/>
              <a:gd name="connsiteY556" fmla="*/ 6822786 h 6858000"/>
              <a:gd name="connsiteX557" fmla="*/ 1166887 w 7251911"/>
              <a:gd name="connsiteY557" fmla="*/ 6822786 h 6858000"/>
              <a:gd name="connsiteX558" fmla="*/ 1001679 w 7251911"/>
              <a:gd name="connsiteY558" fmla="*/ 6820554 h 6858000"/>
              <a:gd name="connsiteX559" fmla="*/ 997924 w 7251911"/>
              <a:gd name="connsiteY559" fmla="*/ 6821670 h 6858000"/>
              <a:gd name="connsiteX560" fmla="*/ 1012943 w 7251911"/>
              <a:gd name="connsiteY560" fmla="*/ 6822786 h 6858000"/>
              <a:gd name="connsiteX561" fmla="*/ 1016698 w 7251911"/>
              <a:gd name="connsiteY561" fmla="*/ 6823903 h 6858000"/>
              <a:gd name="connsiteX562" fmla="*/ 1012943 w 7251911"/>
              <a:gd name="connsiteY562" fmla="*/ 6826135 h 6858000"/>
              <a:gd name="connsiteX563" fmla="*/ 1001679 w 7251911"/>
              <a:gd name="connsiteY563" fmla="*/ 6828368 h 6858000"/>
              <a:gd name="connsiteX564" fmla="*/ 937848 w 7251911"/>
              <a:gd name="connsiteY564" fmla="*/ 6830600 h 6858000"/>
              <a:gd name="connsiteX565" fmla="*/ 731339 w 7251911"/>
              <a:gd name="connsiteY565" fmla="*/ 6830600 h 6858000"/>
              <a:gd name="connsiteX566" fmla="*/ 678773 w 7251911"/>
              <a:gd name="connsiteY566" fmla="*/ 6837298 h 6858000"/>
              <a:gd name="connsiteX567" fmla="*/ 693792 w 7251911"/>
              <a:gd name="connsiteY567" fmla="*/ 6840647 h 6858000"/>
              <a:gd name="connsiteX568" fmla="*/ 731339 w 7251911"/>
              <a:gd name="connsiteY568" fmla="*/ 6836182 h 6858000"/>
              <a:gd name="connsiteX569" fmla="*/ 742603 w 7251911"/>
              <a:gd name="connsiteY569" fmla="*/ 6835066 h 6858000"/>
              <a:gd name="connsiteX570" fmla="*/ 780150 w 7251911"/>
              <a:gd name="connsiteY570" fmla="*/ 6836182 h 6858000"/>
              <a:gd name="connsiteX571" fmla="*/ 843981 w 7251911"/>
              <a:gd name="connsiteY571" fmla="*/ 6839531 h 6858000"/>
              <a:gd name="connsiteX572" fmla="*/ 870263 w 7251911"/>
              <a:gd name="connsiteY572" fmla="*/ 6840647 h 6858000"/>
              <a:gd name="connsiteX573" fmla="*/ 915320 w 7251911"/>
              <a:gd name="connsiteY573" fmla="*/ 6837298 h 6858000"/>
              <a:gd name="connsiteX574" fmla="*/ 937848 w 7251911"/>
              <a:gd name="connsiteY574" fmla="*/ 6837298 h 6858000"/>
              <a:gd name="connsiteX575" fmla="*/ 979151 w 7251911"/>
              <a:gd name="connsiteY575" fmla="*/ 6837298 h 6858000"/>
              <a:gd name="connsiteX576" fmla="*/ 1009189 w 7251911"/>
              <a:gd name="connsiteY576" fmla="*/ 6838414 h 6858000"/>
              <a:gd name="connsiteX577" fmla="*/ 1080528 w 7251911"/>
              <a:gd name="connsiteY577" fmla="*/ 6843996 h 6858000"/>
              <a:gd name="connsiteX578" fmla="*/ 1099302 w 7251911"/>
              <a:gd name="connsiteY578" fmla="*/ 6841763 h 6858000"/>
              <a:gd name="connsiteX579" fmla="*/ 1155623 w 7251911"/>
              <a:gd name="connsiteY579" fmla="*/ 6836182 h 6858000"/>
              <a:gd name="connsiteX580" fmla="*/ 1215698 w 7251911"/>
              <a:gd name="connsiteY580" fmla="*/ 6836182 h 6858000"/>
              <a:gd name="connsiteX581" fmla="*/ 1287038 w 7251911"/>
              <a:gd name="connsiteY581" fmla="*/ 6840647 h 6858000"/>
              <a:gd name="connsiteX582" fmla="*/ 1305812 w 7251911"/>
              <a:gd name="connsiteY582" fmla="*/ 6840647 h 6858000"/>
              <a:gd name="connsiteX583" fmla="*/ 1324585 w 7251911"/>
              <a:gd name="connsiteY583" fmla="*/ 6843996 h 6858000"/>
              <a:gd name="connsiteX584" fmla="*/ 1257000 w 7251911"/>
              <a:gd name="connsiteY584" fmla="*/ 6846229 h 6858000"/>
              <a:gd name="connsiteX585" fmla="*/ 1170642 w 7251911"/>
              <a:gd name="connsiteY585" fmla="*/ 6850694 h 6858000"/>
              <a:gd name="connsiteX586" fmla="*/ 1114321 w 7251911"/>
              <a:gd name="connsiteY586" fmla="*/ 6854043 h 6858000"/>
              <a:gd name="connsiteX587" fmla="*/ 1054245 w 7251911"/>
              <a:gd name="connsiteY587" fmla="*/ 6854043 h 6858000"/>
              <a:gd name="connsiteX588" fmla="*/ 1009189 w 7251911"/>
              <a:gd name="connsiteY588" fmla="*/ 6851810 h 6858000"/>
              <a:gd name="connsiteX589" fmla="*/ 967886 w 7251911"/>
              <a:gd name="connsiteY589" fmla="*/ 6851810 h 6858000"/>
              <a:gd name="connsiteX590" fmla="*/ 960377 w 7251911"/>
              <a:gd name="connsiteY590" fmla="*/ 6851810 h 6858000"/>
              <a:gd name="connsiteX591" fmla="*/ 907811 w 7251911"/>
              <a:gd name="connsiteY591" fmla="*/ 6849577 h 6858000"/>
              <a:gd name="connsiteX592" fmla="*/ 862754 w 7251911"/>
              <a:gd name="connsiteY592" fmla="*/ 6854043 h 6858000"/>
              <a:gd name="connsiteX593" fmla="*/ 855245 w 7251911"/>
              <a:gd name="connsiteY593" fmla="*/ 6852926 h 6858000"/>
              <a:gd name="connsiteX594" fmla="*/ 843981 w 7251911"/>
              <a:gd name="connsiteY594" fmla="*/ 6851810 h 6858000"/>
              <a:gd name="connsiteX595" fmla="*/ 731339 w 7251911"/>
              <a:gd name="connsiteY595" fmla="*/ 6850694 h 6858000"/>
              <a:gd name="connsiteX596" fmla="*/ 697546 w 7251911"/>
              <a:gd name="connsiteY596" fmla="*/ 6848461 h 6858000"/>
              <a:gd name="connsiteX597" fmla="*/ 659999 w 7251911"/>
              <a:gd name="connsiteY597" fmla="*/ 6848461 h 6858000"/>
              <a:gd name="connsiteX598" fmla="*/ 599924 w 7251911"/>
              <a:gd name="connsiteY598" fmla="*/ 6849577 h 6858000"/>
              <a:gd name="connsiteX599" fmla="*/ 584905 w 7251911"/>
              <a:gd name="connsiteY599" fmla="*/ 6849577 h 6858000"/>
              <a:gd name="connsiteX600" fmla="*/ 573641 w 7251911"/>
              <a:gd name="connsiteY600" fmla="*/ 6848461 h 6858000"/>
              <a:gd name="connsiteX601" fmla="*/ 581150 w 7251911"/>
              <a:gd name="connsiteY601" fmla="*/ 6845112 h 6858000"/>
              <a:gd name="connsiteX602" fmla="*/ 618697 w 7251911"/>
              <a:gd name="connsiteY602" fmla="*/ 6840647 h 6858000"/>
              <a:gd name="connsiteX603" fmla="*/ 633716 w 7251911"/>
              <a:gd name="connsiteY603" fmla="*/ 6837298 h 6858000"/>
              <a:gd name="connsiteX604" fmla="*/ 577395 w 7251911"/>
              <a:gd name="connsiteY604" fmla="*/ 6832833 h 6858000"/>
              <a:gd name="connsiteX605" fmla="*/ 536093 w 7251911"/>
              <a:gd name="connsiteY605" fmla="*/ 6828368 h 6858000"/>
              <a:gd name="connsiteX606" fmla="*/ 528584 w 7251911"/>
              <a:gd name="connsiteY606" fmla="*/ 6823903 h 6858000"/>
              <a:gd name="connsiteX607" fmla="*/ 543603 w 7251911"/>
              <a:gd name="connsiteY607" fmla="*/ 6822786 h 6858000"/>
              <a:gd name="connsiteX608" fmla="*/ 618697 w 7251911"/>
              <a:gd name="connsiteY608" fmla="*/ 6822786 h 6858000"/>
              <a:gd name="connsiteX609" fmla="*/ 750113 w 7251911"/>
              <a:gd name="connsiteY609" fmla="*/ 6812740 h 6858000"/>
              <a:gd name="connsiteX610" fmla="*/ 798924 w 7251911"/>
              <a:gd name="connsiteY610" fmla="*/ 6809391 h 6858000"/>
              <a:gd name="connsiteX611" fmla="*/ 851490 w 7251911"/>
              <a:gd name="connsiteY611" fmla="*/ 6810507 h 6858000"/>
              <a:gd name="connsiteX612" fmla="*/ 907811 w 7251911"/>
              <a:gd name="connsiteY612" fmla="*/ 6813856 h 6858000"/>
              <a:gd name="connsiteX613" fmla="*/ 997924 w 7251911"/>
              <a:gd name="connsiteY613" fmla="*/ 6811623 h 6858000"/>
              <a:gd name="connsiteX614" fmla="*/ 1009189 w 7251911"/>
              <a:gd name="connsiteY614" fmla="*/ 6811623 h 6858000"/>
              <a:gd name="connsiteX615" fmla="*/ 1099302 w 7251911"/>
              <a:gd name="connsiteY615" fmla="*/ 6812740 h 6858000"/>
              <a:gd name="connsiteX616" fmla="*/ 1196925 w 7251911"/>
              <a:gd name="connsiteY616" fmla="*/ 6812740 h 6858000"/>
              <a:gd name="connsiteX617" fmla="*/ 1275774 w 7251911"/>
              <a:gd name="connsiteY617" fmla="*/ 6811623 h 6858000"/>
              <a:gd name="connsiteX618" fmla="*/ 1290793 w 7251911"/>
              <a:gd name="connsiteY618" fmla="*/ 6808274 h 6858000"/>
              <a:gd name="connsiteX619" fmla="*/ 1287038 w 7251911"/>
              <a:gd name="connsiteY619" fmla="*/ 6804926 h 6858000"/>
              <a:gd name="connsiteX620" fmla="*/ 1264510 w 7251911"/>
              <a:gd name="connsiteY620" fmla="*/ 6803809 h 6858000"/>
              <a:gd name="connsiteX621" fmla="*/ 1275774 w 7251911"/>
              <a:gd name="connsiteY621" fmla="*/ 6801577 h 6858000"/>
              <a:gd name="connsiteX622" fmla="*/ 1324585 w 7251911"/>
              <a:gd name="connsiteY622" fmla="*/ 6801577 h 6858000"/>
              <a:gd name="connsiteX623" fmla="*/ 1328340 w 7251911"/>
              <a:gd name="connsiteY623" fmla="*/ 6801577 h 6858000"/>
              <a:gd name="connsiteX624" fmla="*/ 1403435 w 7251911"/>
              <a:gd name="connsiteY624" fmla="*/ 6803809 h 6858000"/>
              <a:gd name="connsiteX625" fmla="*/ 1403435 w 7251911"/>
              <a:gd name="connsiteY625" fmla="*/ 6812740 h 6858000"/>
              <a:gd name="connsiteX626" fmla="*/ 1422208 w 7251911"/>
              <a:gd name="connsiteY626" fmla="*/ 6812740 h 6858000"/>
              <a:gd name="connsiteX627" fmla="*/ 1429718 w 7251911"/>
              <a:gd name="connsiteY627" fmla="*/ 6816088 h 6858000"/>
              <a:gd name="connsiteX628" fmla="*/ 1467265 w 7251911"/>
              <a:gd name="connsiteY628" fmla="*/ 6818321 h 6858000"/>
              <a:gd name="connsiteX629" fmla="*/ 1489793 w 7251911"/>
              <a:gd name="connsiteY629" fmla="*/ 6817205 h 6858000"/>
              <a:gd name="connsiteX630" fmla="*/ 1493548 w 7251911"/>
              <a:gd name="connsiteY630" fmla="*/ 6812740 h 6858000"/>
              <a:gd name="connsiteX631" fmla="*/ 1486038 w 7251911"/>
              <a:gd name="connsiteY631" fmla="*/ 6811623 h 6858000"/>
              <a:gd name="connsiteX632" fmla="*/ 1444737 w 7251911"/>
              <a:gd name="connsiteY632" fmla="*/ 6811623 h 6858000"/>
              <a:gd name="connsiteX633" fmla="*/ 1437227 w 7251911"/>
              <a:gd name="connsiteY633" fmla="*/ 6809391 h 6858000"/>
              <a:gd name="connsiteX634" fmla="*/ 1440982 w 7251911"/>
              <a:gd name="connsiteY634" fmla="*/ 6809391 h 6858000"/>
              <a:gd name="connsiteX635" fmla="*/ 1456001 w 7251911"/>
              <a:gd name="connsiteY635" fmla="*/ 6808274 h 6858000"/>
              <a:gd name="connsiteX636" fmla="*/ 1440982 w 7251911"/>
              <a:gd name="connsiteY636" fmla="*/ 6804926 h 6858000"/>
              <a:gd name="connsiteX637" fmla="*/ 1444737 w 7251911"/>
              <a:gd name="connsiteY637" fmla="*/ 6799344 h 6858000"/>
              <a:gd name="connsiteX638" fmla="*/ 1474774 w 7251911"/>
              <a:gd name="connsiteY638" fmla="*/ 6798228 h 6858000"/>
              <a:gd name="connsiteX639" fmla="*/ 1542359 w 7251911"/>
              <a:gd name="connsiteY639" fmla="*/ 6795995 h 6858000"/>
              <a:gd name="connsiteX640" fmla="*/ 1508567 w 7251911"/>
              <a:gd name="connsiteY640" fmla="*/ 6791530 h 6858000"/>
              <a:gd name="connsiteX641" fmla="*/ 1388416 w 7251911"/>
              <a:gd name="connsiteY641" fmla="*/ 6791530 h 6858000"/>
              <a:gd name="connsiteX642" fmla="*/ 1369642 w 7251911"/>
              <a:gd name="connsiteY642" fmla="*/ 6792646 h 6858000"/>
              <a:gd name="connsiteX643" fmla="*/ 1317076 w 7251911"/>
              <a:gd name="connsiteY643" fmla="*/ 6795995 h 6858000"/>
              <a:gd name="connsiteX644" fmla="*/ 1275774 w 7251911"/>
              <a:gd name="connsiteY644" fmla="*/ 6790414 h 6858000"/>
              <a:gd name="connsiteX645" fmla="*/ 1354623 w 7251911"/>
              <a:gd name="connsiteY645" fmla="*/ 6788181 h 6858000"/>
              <a:gd name="connsiteX646" fmla="*/ 1527340 w 7251911"/>
              <a:gd name="connsiteY646" fmla="*/ 6785948 h 6858000"/>
              <a:gd name="connsiteX647" fmla="*/ 1471020 w 7251911"/>
              <a:gd name="connsiteY647" fmla="*/ 6782600 h 6858000"/>
              <a:gd name="connsiteX648" fmla="*/ 1467265 w 7251911"/>
              <a:gd name="connsiteY648" fmla="*/ 6777018 h 6858000"/>
              <a:gd name="connsiteX649" fmla="*/ 1459755 w 7251911"/>
              <a:gd name="connsiteY649" fmla="*/ 6774785 h 6858000"/>
              <a:gd name="connsiteX650" fmla="*/ 1384661 w 7251911"/>
              <a:gd name="connsiteY650" fmla="*/ 6781483 h 6858000"/>
              <a:gd name="connsiteX651" fmla="*/ 1358378 w 7251911"/>
              <a:gd name="connsiteY651" fmla="*/ 6780367 h 6858000"/>
              <a:gd name="connsiteX652" fmla="*/ 1268265 w 7251911"/>
              <a:gd name="connsiteY652" fmla="*/ 6780367 h 6858000"/>
              <a:gd name="connsiteX653" fmla="*/ 1204434 w 7251911"/>
              <a:gd name="connsiteY653" fmla="*/ 6778134 h 6858000"/>
              <a:gd name="connsiteX654" fmla="*/ 1136849 w 7251911"/>
              <a:gd name="connsiteY654" fmla="*/ 6778134 h 6858000"/>
              <a:gd name="connsiteX655" fmla="*/ 1069264 w 7251911"/>
              <a:gd name="connsiteY655" fmla="*/ 6778134 h 6858000"/>
              <a:gd name="connsiteX656" fmla="*/ 1088038 w 7251911"/>
              <a:gd name="connsiteY656" fmla="*/ 6774785 h 6858000"/>
              <a:gd name="connsiteX657" fmla="*/ 1148113 w 7251911"/>
              <a:gd name="connsiteY657" fmla="*/ 6774785 h 6858000"/>
              <a:gd name="connsiteX658" fmla="*/ 1163132 w 7251911"/>
              <a:gd name="connsiteY658" fmla="*/ 6773669 h 6858000"/>
              <a:gd name="connsiteX659" fmla="*/ 1118075 w 7251911"/>
              <a:gd name="connsiteY659" fmla="*/ 6756924 h 6858000"/>
              <a:gd name="connsiteX660" fmla="*/ 1099302 w 7251911"/>
              <a:gd name="connsiteY660" fmla="*/ 6754692 h 6858000"/>
              <a:gd name="connsiteX661" fmla="*/ 1069264 w 7251911"/>
              <a:gd name="connsiteY661" fmla="*/ 6753576 h 6858000"/>
              <a:gd name="connsiteX662" fmla="*/ 1050490 w 7251911"/>
              <a:gd name="connsiteY662" fmla="*/ 6753576 h 6858000"/>
              <a:gd name="connsiteX663" fmla="*/ 1035471 w 7251911"/>
              <a:gd name="connsiteY663" fmla="*/ 6754692 h 6858000"/>
              <a:gd name="connsiteX664" fmla="*/ 1024207 w 7251911"/>
              <a:gd name="connsiteY664" fmla="*/ 6753576 h 6858000"/>
              <a:gd name="connsiteX665" fmla="*/ 1035471 w 7251911"/>
              <a:gd name="connsiteY665" fmla="*/ 6751343 h 6858000"/>
              <a:gd name="connsiteX666" fmla="*/ 1065509 w 7251911"/>
              <a:gd name="connsiteY666" fmla="*/ 6751343 h 6858000"/>
              <a:gd name="connsiteX667" fmla="*/ 1076774 w 7251911"/>
              <a:gd name="connsiteY667" fmla="*/ 6744645 h 6858000"/>
              <a:gd name="connsiteX668" fmla="*/ 1076774 w 7251911"/>
              <a:gd name="connsiteY668" fmla="*/ 6742413 h 6858000"/>
              <a:gd name="connsiteX669" fmla="*/ 1035471 w 7251911"/>
              <a:gd name="connsiteY669" fmla="*/ 6735715 h 6858000"/>
              <a:gd name="connsiteX670" fmla="*/ 1031717 w 7251911"/>
              <a:gd name="connsiteY670" fmla="*/ 6735715 h 6858000"/>
              <a:gd name="connsiteX671" fmla="*/ 997924 w 7251911"/>
              <a:gd name="connsiteY671" fmla="*/ 6735715 h 6858000"/>
              <a:gd name="connsiteX672" fmla="*/ 979151 w 7251911"/>
              <a:gd name="connsiteY672" fmla="*/ 6735715 h 6858000"/>
              <a:gd name="connsiteX673" fmla="*/ 964132 w 7251911"/>
              <a:gd name="connsiteY673" fmla="*/ 6737947 h 6858000"/>
              <a:gd name="connsiteX674" fmla="*/ 937848 w 7251911"/>
              <a:gd name="connsiteY674" fmla="*/ 6737947 h 6858000"/>
              <a:gd name="connsiteX675" fmla="*/ 904056 w 7251911"/>
              <a:gd name="connsiteY675" fmla="*/ 6735715 h 6858000"/>
              <a:gd name="connsiteX676" fmla="*/ 870263 w 7251911"/>
              <a:gd name="connsiteY676" fmla="*/ 6735715 h 6858000"/>
              <a:gd name="connsiteX677" fmla="*/ 836471 w 7251911"/>
              <a:gd name="connsiteY677" fmla="*/ 6737947 h 6858000"/>
              <a:gd name="connsiteX678" fmla="*/ 821452 w 7251911"/>
              <a:gd name="connsiteY678" fmla="*/ 6739064 h 6858000"/>
              <a:gd name="connsiteX679" fmla="*/ 810188 w 7251911"/>
              <a:gd name="connsiteY679" fmla="*/ 6739064 h 6858000"/>
              <a:gd name="connsiteX680" fmla="*/ 750113 w 7251911"/>
              <a:gd name="connsiteY680" fmla="*/ 6737947 h 6858000"/>
              <a:gd name="connsiteX681" fmla="*/ 746358 w 7251911"/>
              <a:gd name="connsiteY681" fmla="*/ 6733482 h 6858000"/>
              <a:gd name="connsiteX682" fmla="*/ 738848 w 7251911"/>
              <a:gd name="connsiteY682" fmla="*/ 6735715 h 6858000"/>
              <a:gd name="connsiteX683" fmla="*/ 716320 w 7251911"/>
              <a:gd name="connsiteY683" fmla="*/ 6735715 h 6858000"/>
              <a:gd name="connsiteX684" fmla="*/ 712565 w 7251911"/>
              <a:gd name="connsiteY684" fmla="*/ 6731250 h 6858000"/>
              <a:gd name="connsiteX685" fmla="*/ 705056 w 7251911"/>
              <a:gd name="connsiteY685" fmla="*/ 6733482 h 6858000"/>
              <a:gd name="connsiteX686" fmla="*/ 686282 w 7251911"/>
              <a:gd name="connsiteY686" fmla="*/ 6733482 h 6858000"/>
              <a:gd name="connsiteX687" fmla="*/ 678773 w 7251911"/>
              <a:gd name="connsiteY687" fmla="*/ 6730133 h 6858000"/>
              <a:gd name="connsiteX688" fmla="*/ 663754 w 7251911"/>
              <a:gd name="connsiteY688" fmla="*/ 6731250 h 6858000"/>
              <a:gd name="connsiteX689" fmla="*/ 637471 w 7251911"/>
              <a:gd name="connsiteY689" fmla="*/ 6730133 h 6858000"/>
              <a:gd name="connsiteX690" fmla="*/ 611188 w 7251911"/>
              <a:gd name="connsiteY690" fmla="*/ 6731250 h 6858000"/>
              <a:gd name="connsiteX691" fmla="*/ 592414 w 7251911"/>
              <a:gd name="connsiteY691" fmla="*/ 6731250 h 6858000"/>
              <a:gd name="connsiteX692" fmla="*/ 547357 w 7251911"/>
              <a:gd name="connsiteY692" fmla="*/ 6731250 h 6858000"/>
              <a:gd name="connsiteX693" fmla="*/ 509810 w 7251911"/>
              <a:gd name="connsiteY693" fmla="*/ 6730133 h 6858000"/>
              <a:gd name="connsiteX694" fmla="*/ 494791 w 7251911"/>
              <a:gd name="connsiteY694" fmla="*/ 6724552 h 6858000"/>
              <a:gd name="connsiteX695" fmla="*/ 468508 w 7251911"/>
              <a:gd name="connsiteY695" fmla="*/ 6725668 h 6858000"/>
              <a:gd name="connsiteX696" fmla="*/ 464753 w 7251911"/>
              <a:gd name="connsiteY696" fmla="*/ 6729017 h 6858000"/>
              <a:gd name="connsiteX697" fmla="*/ 476018 w 7251911"/>
              <a:gd name="connsiteY697" fmla="*/ 6731250 h 6858000"/>
              <a:gd name="connsiteX698" fmla="*/ 509810 w 7251911"/>
              <a:gd name="connsiteY698" fmla="*/ 6731250 h 6858000"/>
              <a:gd name="connsiteX699" fmla="*/ 558622 w 7251911"/>
              <a:gd name="connsiteY699" fmla="*/ 6737947 h 6858000"/>
              <a:gd name="connsiteX700" fmla="*/ 581150 w 7251911"/>
              <a:gd name="connsiteY700" fmla="*/ 6737947 h 6858000"/>
              <a:gd name="connsiteX701" fmla="*/ 693792 w 7251911"/>
              <a:gd name="connsiteY701" fmla="*/ 6741296 h 6858000"/>
              <a:gd name="connsiteX702" fmla="*/ 708811 w 7251911"/>
              <a:gd name="connsiteY702" fmla="*/ 6744645 h 6858000"/>
              <a:gd name="connsiteX703" fmla="*/ 644980 w 7251911"/>
              <a:gd name="connsiteY703" fmla="*/ 6745761 h 6858000"/>
              <a:gd name="connsiteX704" fmla="*/ 644980 w 7251911"/>
              <a:gd name="connsiteY704" fmla="*/ 6746878 h 6858000"/>
              <a:gd name="connsiteX705" fmla="*/ 708811 w 7251911"/>
              <a:gd name="connsiteY705" fmla="*/ 6746878 h 6858000"/>
              <a:gd name="connsiteX706" fmla="*/ 768886 w 7251911"/>
              <a:gd name="connsiteY706" fmla="*/ 6746878 h 6858000"/>
              <a:gd name="connsiteX707" fmla="*/ 783905 w 7251911"/>
              <a:gd name="connsiteY707" fmla="*/ 6747994 h 6858000"/>
              <a:gd name="connsiteX708" fmla="*/ 802678 w 7251911"/>
              <a:gd name="connsiteY708" fmla="*/ 6753576 h 6858000"/>
              <a:gd name="connsiteX709" fmla="*/ 832716 w 7251911"/>
              <a:gd name="connsiteY709" fmla="*/ 6754692 h 6858000"/>
              <a:gd name="connsiteX710" fmla="*/ 859000 w 7251911"/>
              <a:gd name="connsiteY710" fmla="*/ 6753576 h 6858000"/>
              <a:gd name="connsiteX711" fmla="*/ 874018 w 7251911"/>
              <a:gd name="connsiteY711" fmla="*/ 6753576 h 6858000"/>
              <a:gd name="connsiteX712" fmla="*/ 862754 w 7251911"/>
              <a:gd name="connsiteY712" fmla="*/ 6758041 h 6858000"/>
              <a:gd name="connsiteX713" fmla="*/ 870263 w 7251911"/>
              <a:gd name="connsiteY713" fmla="*/ 6762506 h 6858000"/>
              <a:gd name="connsiteX714" fmla="*/ 889037 w 7251911"/>
              <a:gd name="connsiteY714" fmla="*/ 6765855 h 6858000"/>
              <a:gd name="connsiteX715" fmla="*/ 900301 w 7251911"/>
              <a:gd name="connsiteY715" fmla="*/ 6766971 h 6858000"/>
              <a:gd name="connsiteX716" fmla="*/ 952868 w 7251911"/>
              <a:gd name="connsiteY716" fmla="*/ 6768088 h 6858000"/>
              <a:gd name="connsiteX717" fmla="*/ 960377 w 7251911"/>
              <a:gd name="connsiteY717" fmla="*/ 6770320 h 6858000"/>
              <a:gd name="connsiteX718" fmla="*/ 952868 w 7251911"/>
              <a:gd name="connsiteY718" fmla="*/ 6772553 h 6858000"/>
              <a:gd name="connsiteX719" fmla="*/ 900301 w 7251911"/>
              <a:gd name="connsiteY719" fmla="*/ 6781483 h 6858000"/>
              <a:gd name="connsiteX720" fmla="*/ 889037 w 7251911"/>
              <a:gd name="connsiteY720" fmla="*/ 6779251 h 6858000"/>
              <a:gd name="connsiteX721" fmla="*/ 874018 w 7251911"/>
              <a:gd name="connsiteY721" fmla="*/ 6771437 h 6858000"/>
              <a:gd name="connsiteX722" fmla="*/ 862754 w 7251911"/>
              <a:gd name="connsiteY722" fmla="*/ 6770320 h 6858000"/>
              <a:gd name="connsiteX723" fmla="*/ 821452 w 7251911"/>
              <a:gd name="connsiteY723" fmla="*/ 6773669 h 6858000"/>
              <a:gd name="connsiteX724" fmla="*/ 795169 w 7251911"/>
              <a:gd name="connsiteY724" fmla="*/ 6774785 h 6858000"/>
              <a:gd name="connsiteX725" fmla="*/ 780150 w 7251911"/>
              <a:gd name="connsiteY725" fmla="*/ 6769204 h 6858000"/>
              <a:gd name="connsiteX726" fmla="*/ 750113 w 7251911"/>
              <a:gd name="connsiteY726" fmla="*/ 6769204 h 6858000"/>
              <a:gd name="connsiteX727" fmla="*/ 742603 w 7251911"/>
              <a:gd name="connsiteY727" fmla="*/ 6774785 h 6858000"/>
              <a:gd name="connsiteX728" fmla="*/ 723829 w 7251911"/>
              <a:gd name="connsiteY728" fmla="*/ 6778134 h 6858000"/>
              <a:gd name="connsiteX729" fmla="*/ 701301 w 7251911"/>
              <a:gd name="connsiteY729" fmla="*/ 6780367 h 6858000"/>
              <a:gd name="connsiteX730" fmla="*/ 671263 w 7251911"/>
              <a:gd name="connsiteY730" fmla="*/ 6775902 h 6858000"/>
              <a:gd name="connsiteX731" fmla="*/ 618697 w 7251911"/>
              <a:gd name="connsiteY731" fmla="*/ 6766971 h 6858000"/>
              <a:gd name="connsiteX732" fmla="*/ 592414 w 7251911"/>
              <a:gd name="connsiteY732" fmla="*/ 6769204 h 6858000"/>
              <a:gd name="connsiteX733" fmla="*/ 562376 w 7251911"/>
              <a:gd name="connsiteY733" fmla="*/ 6773669 h 6858000"/>
              <a:gd name="connsiteX734" fmla="*/ 521074 w 7251911"/>
              <a:gd name="connsiteY734" fmla="*/ 6772553 h 6858000"/>
              <a:gd name="connsiteX735" fmla="*/ 513565 w 7251911"/>
              <a:gd name="connsiteY735" fmla="*/ 6769204 h 6858000"/>
              <a:gd name="connsiteX736" fmla="*/ 449735 w 7251911"/>
              <a:gd name="connsiteY736" fmla="*/ 6774785 h 6858000"/>
              <a:gd name="connsiteX737" fmla="*/ 408433 w 7251911"/>
              <a:gd name="connsiteY737" fmla="*/ 6774785 h 6858000"/>
              <a:gd name="connsiteX738" fmla="*/ 314564 w 7251911"/>
              <a:gd name="connsiteY738" fmla="*/ 6775902 h 6858000"/>
              <a:gd name="connsiteX739" fmla="*/ 288281 w 7251911"/>
              <a:gd name="connsiteY739" fmla="*/ 6777018 h 6858000"/>
              <a:gd name="connsiteX740" fmla="*/ 258244 w 7251911"/>
              <a:gd name="connsiteY740" fmla="*/ 6775902 h 6858000"/>
              <a:gd name="connsiteX741" fmla="*/ 224451 w 7251911"/>
              <a:gd name="connsiteY741" fmla="*/ 6775902 h 6858000"/>
              <a:gd name="connsiteX742" fmla="*/ 220696 w 7251911"/>
              <a:gd name="connsiteY742" fmla="*/ 6769204 h 6858000"/>
              <a:gd name="connsiteX743" fmla="*/ 175640 w 7251911"/>
              <a:gd name="connsiteY743" fmla="*/ 6765855 h 6858000"/>
              <a:gd name="connsiteX744" fmla="*/ 164376 w 7251911"/>
              <a:gd name="connsiteY744" fmla="*/ 6766971 h 6858000"/>
              <a:gd name="connsiteX745" fmla="*/ 156866 w 7251911"/>
              <a:gd name="connsiteY745" fmla="*/ 6763622 h 6858000"/>
              <a:gd name="connsiteX746" fmla="*/ 164376 w 7251911"/>
              <a:gd name="connsiteY746" fmla="*/ 6760273 h 6858000"/>
              <a:gd name="connsiteX747" fmla="*/ 194413 w 7251911"/>
              <a:gd name="connsiteY747" fmla="*/ 6761390 h 6858000"/>
              <a:gd name="connsiteX748" fmla="*/ 228206 w 7251911"/>
              <a:gd name="connsiteY748" fmla="*/ 6759157 h 6858000"/>
              <a:gd name="connsiteX749" fmla="*/ 239470 w 7251911"/>
              <a:gd name="connsiteY749" fmla="*/ 6752459 h 6858000"/>
              <a:gd name="connsiteX750" fmla="*/ 258244 w 7251911"/>
              <a:gd name="connsiteY750" fmla="*/ 6750227 h 6858000"/>
              <a:gd name="connsiteX751" fmla="*/ 303300 w 7251911"/>
              <a:gd name="connsiteY751" fmla="*/ 6754692 h 6858000"/>
              <a:gd name="connsiteX752" fmla="*/ 322074 w 7251911"/>
              <a:gd name="connsiteY752" fmla="*/ 6754692 h 6858000"/>
              <a:gd name="connsiteX753" fmla="*/ 329583 w 7251911"/>
              <a:gd name="connsiteY753" fmla="*/ 6751343 h 6858000"/>
              <a:gd name="connsiteX754" fmla="*/ 325829 w 7251911"/>
              <a:gd name="connsiteY754" fmla="*/ 6745761 h 6858000"/>
              <a:gd name="connsiteX755" fmla="*/ 303300 w 7251911"/>
              <a:gd name="connsiteY755" fmla="*/ 6741296 h 6858000"/>
              <a:gd name="connsiteX756" fmla="*/ 299546 w 7251911"/>
              <a:gd name="connsiteY756" fmla="*/ 6739064 h 6858000"/>
              <a:gd name="connsiteX757" fmla="*/ 307055 w 7251911"/>
              <a:gd name="connsiteY757" fmla="*/ 6737947 h 6858000"/>
              <a:gd name="connsiteX758" fmla="*/ 344602 w 7251911"/>
              <a:gd name="connsiteY758" fmla="*/ 6739064 h 6858000"/>
              <a:gd name="connsiteX759" fmla="*/ 348357 w 7251911"/>
              <a:gd name="connsiteY759" fmla="*/ 6739064 h 6858000"/>
              <a:gd name="connsiteX760" fmla="*/ 348357 w 7251911"/>
              <a:gd name="connsiteY760" fmla="*/ 6736831 h 6858000"/>
              <a:gd name="connsiteX761" fmla="*/ 352112 w 7251911"/>
              <a:gd name="connsiteY761" fmla="*/ 6733482 h 6858000"/>
              <a:gd name="connsiteX762" fmla="*/ 378395 w 7251911"/>
              <a:gd name="connsiteY762" fmla="*/ 6733482 h 6858000"/>
              <a:gd name="connsiteX763" fmla="*/ 344602 w 7251911"/>
              <a:gd name="connsiteY763" fmla="*/ 6730133 h 6858000"/>
              <a:gd name="connsiteX764" fmla="*/ 340848 w 7251911"/>
              <a:gd name="connsiteY764" fmla="*/ 6726784 h 6858000"/>
              <a:gd name="connsiteX765" fmla="*/ 329583 w 7251911"/>
              <a:gd name="connsiteY765" fmla="*/ 6720087 h 6858000"/>
              <a:gd name="connsiteX766" fmla="*/ 314564 w 7251911"/>
              <a:gd name="connsiteY766" fmla="*/ 6720087 h 6858000"/>
              <a:gd name="connsiteX767" fmla="*/ 314564 w 7251911"/>
              <a:gd name="connsiteY767" fmla="*/ 6717854 h 6858000"/>
              <a:gd name="connsiteX768" fmla="*/ 314564 w 7251911"/>
              <a:gd name="connsiteY768" fmla="*/ 6716738 h 6858000"/>
              <a:gd name="connsiteX769" fmla="*/ 385904 w 7251911"/>
              <a:gd name="connsiteY769" fmla="*/ 6712272 h 6858000"/>
              <a:gd name="connsiteX770" fmla="*/ 430961 w 7251911"/>
              <a:gd name="connsiteY770" fmla="*/ 6706691 h 6858000"/>
              <a:gd name="connsiteX771" fmla="*/ 438470 w 7251911"/>
              <a:gd name="connsiteY771" fmla="*/ 6704458 h 6858000"/>
              <a:gd name="connsiteX772" fmla="*/ 427206 w 7251911"/>
              <a:gd name="connsiteY772" fmla="*/ 6702226 h 6858000"/>
              <a:gd name="connsiteX773" fmla="*/ 393414 w 7251911"/>
              <a:gd name="connsiteY773" fmla="*/ 6702226 h 6858000"/>
              <a:gd name="connsiteX774" fmla="*/ 385904 w 7251911"/>
              <a:gd name="connsiteY774" fmla="*/ 6701109 h 6858000"/>
              <a:gd name="connsiteX775" fmla="*/ 389659 w 7251911"/>
              <a:gd name="connsiteY775" fmla="*/ 6698877 h 6858000"/>
              <a:gd name="connsiteX776" fmla="*/ 412187 w 7251911"/>
              <a:gd name="connsiteY776" fmla="*/ 6696644 h 6858000"/>
              <a:gd name="connsiteX777" fmla="*/ 445980 w 7251911"/>
              <a:gd name="connsiteY777" fmla="*/ 6696644 h 6858000"/>
              <a:gd name="connsiteX778" fmla="*/ 449735 w 7251911"/>
              <a:gd name="connsiteY778" fmla="*/ 6692179 h 6858000"/>
              <a:gd name="connsiteX779" fmla="*/ 449735 w 7251911"/>
              <a:gd name="connsiteY779" fmla="*/ 6689947 h 6858000"/>
              <a:gd name="connsiteX780" fmla="*/ 393414 w 7251911"/>
              <a:gd name="connsiteY780" fmla="*/ 6683249 h 6858000"/>
              <a:gd name="connsiteX781" fmla="*/ 261998 w 7251911"/>
              <a:gd name="connsiteY781" fmla="*/ 6685481 h 6858000"/>
              <a:gd name="connsiteX782" fmla="*/ 243225 w 7251911"/>
              <a:gd name="connsiteY782" fmla="*/ 6683249 h 6858000"/>
              <a:gd name="connsiteX783" fmla="*/ 261998 w 7251911"/>
              <a:gd name="connsiteY783" fmla="*/ 6681016 h 6858000"/>
              <a:gd name="connsiteX784" fmla="*/ 307055 w 7251911"/>
              <a:gd name="connsiteY784" fmla="*/ 6678784 h 6858000"/>
              <a:gd name="connsiteX785" fmla="*/ 355866 w 7251911"/>
              <a:gd name="connsiteY785" fmla="*/ 6678784 h 6858000"/>
              <a:gd name="connsiteX786" fmla="*/ 430961 w 7251911"/>
              <a:gd name="connsiteY786" fmla="*/ 6677667 h 6858000"/>
              <a:gd name="connsiteX787" fmla="*/ 558622 w 7251911"/>
              <a:gd name="connsiteY787" fmla="*/ 6663155 h 6858000"/>
              <a:gd name="connsiteX788" fmla="*/ 603678 w 7251911"/>
              <a:gd name="connsiteY788" fmla="*/ 6659806 h 6858000"/>
              <a:gd name="connsiteX789" fmla="*/ 618697 w 7251911"/>
              <a:gd name="connsiteY789" fmla="*/ 6658690 h 6858000"/>
              <a:gd name="connsiteX790" fmla="*/ 603678 w 7251911"/>
              <a:gd name="connsiteY790" fmla="*/ 6656458 h 6858000"/>
              <a:gd name="connsiteX791" fmla="*/ 408433 w 7251911"/>
              <a:gd name="connsiteY791" fmla="*/ 6656458 h 6858000"/>
              <a:gd name="connsiteX792" fmla="*/ 352112 w 7251911"/>
              <a:gd name="connsiteY792" fmla="*/ 6645295 h 6858000"/>
              <a:gd name="connsiteX793" fmla="*/ 352112 w 7251911"/>
              <a:gd name="connsiteY793" fmla="*/ 6643062 h 6858000"/>
              <a:gd name="connsiteX794" fmla="*/ 367131 w 7251911"/>
              <a:gd name="connsiteY794" fmla="*/ 6634132 h 6858000"/>
              <a:gd name="connsiteX795" fmla="*/ 389659 w 7251911"/>
              <a:gd name="connsiteY795" fmla="*/ 6627434 h 6858000"/>
              <a:gd name="connsiteX796" fmla="*/ 423451 w 7251911"/>
              <a:gd name="connsiteY796" fmla="*/ 6614038 h 6858000"/>
              <a:gd name="connsiteX797" fmla="*/ 464753 w 7251911"/>
              <a:gd name="connsiteY797" fmla="*/ 6595061 h 6858000"/>
              <a:gd name="connsiteX798" fmla="*/ 479772 w 7251911"/>
              <a:gd name="connsiteY798" fmla="*/ 6593945 h 6858000"/>
              <a:gd name="connsiteX799" fmla="*/ 521074 w 7251911"/>
              <a:gd name="connsiteY799" fmla="*/ 6591712 h 6858000"/>
              <a:gd name="connsiteX800" fmla="*/ 536093 w 7251911"/>
              <a:gd name="connsiteY800" fmla="*/ 6590596 h 6858000"/>
              <a:gd name="connsiteX801" fmla="*/ 566131 w 7251911"/>
              <a:gd name="connsiteY801" fmla="*/ 6590596 h 6858000"/>
              <a:gd name="connsiteX802" fmla="*/ 618697 w 7251911"/>
              <a:gd name="connsiteY802" fmla="*/ 6593945 h 6858000"/>
              <a:gd name="connsiteX803" fmla="*/ 631816 w 7251911"/>
              <a:gd name="connsiteY803" fmla="*/ 6593555 h 6858000"/>
              <a:gd name="connsiteX804" fmla="*/ 633716 w 7251911"/>
              <a:gd name="connsiteY804" fmla="*/ 6591754 h 6858000"/>
              <a:gd name="connsiteX805" fmla="*/ 577395 w 7251911"/>
              <a:gd name="connsiteY805" fmla="*/ 6576568 h 6858000"/>
              <a:gd name="connsiteX806" fmla="*/ 536093 w 7251911"/>
              <a:gd name="connsiteY806" fmla="*/ 6561382 h 6858000"/>
              <a:gd name="connsiteX807" fmla="*/ 528584 w 7251911"/>
              <a:gd name="connsiteY807" fmla="*/ 6546196 h 6858000"/>
              <a:gd name="connsiteX808" fmla="*/ 543603 w 7251911"/>
              <a:gd name="connsiteY808" fmla="*/ 6542400 h 6858000"/>
              <a:gd name="connsiteX809" fmla="*/ 618697 w 7251911"/>
              <a:gd name="connsiteY809" fmla="*/ 6542400 h 6858000"/>
              <a:gd name="connsiteX810" fmla="*/ 750113 w 7251911"/>
              <a:gd name="connsiteY810" fmla="*/ 6508232 h 6858000"/>
              <a:gd name="connsiteX811" fmla="*/ 798924 w 7251911"/>
              <a:gd name="connsiteY811" fmla="*/ 6496842 h 6858000"/>
              <a:gd name="connsiteX812" fmla="*/ 851490 w 7251911"/>
              <a:gd name="connsiteY812" fmla="*/ 6500639 h 6858000"/>
              <a:gd name="connsiteX813" fmla="*/ 907811 w 7251911"/>
              <a:gd name="connsiteY813" fmla="*/ 6512028 h 6858000"/>
              <a:gd name="connsiteX814" fmla="*/ 997924 w 7251911"/>
              <a:gd name="connsiteY814" fmla="*/ 6504435 h 6858000"/>
              <a:gd name="connsiteX815" fmla="*/ 1007813 w 7251911"/>
              <a:gd name="connsiteY815" fmla="*/ 6504435 h 6858000"/>
              <a:gd name="connsiteX816" fmla="*/ 1006036 w 7251911"/>
              <a:gd name="connsiteY816" fmla="*/ 6502508 h 6858000"/>
              <a:gd name="connsiteX817" fmla="*/ 1018242 w 7251911"/>
              <a:gd name="connsiteY817" fmla="*/ 6500195 h 6858000"/>
              <a:gd name="connsiteX818" fmla="*/ 1052045 w 7251911"/>
              <a:gd name="connsiteY818" fmla="*/ 6496493 h 6858000"/>
              <a:gd name="connsiteX819" fmla="*/ 1085848 w 7251911"/>
              <a:gd name="connsiteY819" fmla="*/ 6496493 h 6858000"/>
              <a:gd name="connsiteX820" fmla="*/ 1100871 w 7251911"/>
              <a:gd name="connsiteY820" fmla="*/ 6495259 h 6858000"/>
              <a:gd name="connsiteX821" fmla="*/ 1063313 w 7251911"/>
              <a:gd name="connsiteY821" fmla="*/ 6494025 h 6858000"/>
              <a:gd name="connsiteX822" fmla="*/ 1070824 w 7251911"/>
              <a:gd name="connsiteY822" fmla="*/ 6485387 h 6858000"/>
              <a:gd name="connsiteX823" fmla="*/ 1093360 w 7251911"/>
              <a:gd name="connsiteY823" fmla="*/ 6482919 h 6858000"/>
              <a:gd name="connsiteX824" fmla="*/ 1097115 w 7251911"/>
              <a:gd name="connsiteY824" fmla="*/ 6479217 h 6858000"/>
              <a:gd name="connsiteX825" fmla="*/ 1089604 w 7251911"/>
              <a:gd name="connsiteY825" fmla="*/ 6477983 h 6858000"/>
              <a:gd name="connsiteX826" fmla="*/ 1037022 w 7251911"/>
              <a:gd name="connsiteY826" fmla="*/ 6479217 h 6858000"/>
              <a:gd name="connsiteX827" fmla="*/ 1003219 w 7251911"/>
              <a:gd name="connsiteY827" fmla="*/ 6479217 h 6858000"/>
              <a:gd name="connsiteX828" fmla="*/ 969416 w 7251911"/>
              <a:gd name="connsiteY828" fmla="*/ 6475515 h 6858000"/>
              <a:gd name="connsiteX829" fmla="*/ 946881 w 7251911"/>
              <a:gd name="connsiteY829" fmla="*/ 6469345 h 6858000"/>
              <a:gd name="connsiteX830" fmla="*/ 928102 w 7251911"/>
              <a:gd name="connsiteY830" fmla="*/ 6465643 h 6858000"/>
              <a:gd name="connsiteX831" fmla="*/ 909323 w 7251911"/>
              <a:gd name="connsiteY831" fmla="*/ 6465643 h 6858000"/>
              <a:gd name="connsiteX832" fmla="*/ 901811 w 7251911"/>
              <a:gd name="connsiteY832" fmla="*/ 6459473 h 6858000"/>
              <a:gd name="connsiteX833" fmla="*/ 920590 w 7251911"/>
              <a:gd name="connsiteY833" fmla="*/ 6454537 h 6858000"/>
              <a:gd name="connsiteX834" fmla="*/ 965660 w 7251911"/>
              <a:gd name="connsiteY834" fmla="*/ 6454537 h 6858000"/>
              <a:gd name="connsiteX835" fmla="*/ 1014487 w 7251911"/>
              <a:gd name="connsiteY835" fmla="*/ 6454537 h 6858000"/>
              <a:gd name="connsiteX836" fmla="*/ 1055801 w 7251911"/>
              <a:gd name="connsiteY836" fmla="*/ 6452069 h 6858000"/>
              <a:gd name="connsiteX837" fmla="*/ 1070824 w 7251911"/>
              <a:gd name="connsiteY837" fmla="*/ 6442197 h 6858000"/>
              <a:gd name="connsiteX838" fmla="*/ 1089604 w 7251911"/>
              <a:gd name="connsiteY838" fmla="*/ 6436026 h 6858000"/>
              <a:gd name="connsiteX839" fmla="*/ 1130918 w 7251911"/>
              <a:gd name="connsiteY839" fmla="*/ 6437260 h 6858000"/>
              <a:gd name="connsiteX840" fmla="*/ 1149697 w 7251911"/>
              <a:gd name="connsiteY840" fmla="*/ 6434792 h 6858000"/>
              <a:gd name="connsiteX841" fmla="*/ 1164721 w 7251911"/>
              <a:gd name="connsiteY841" fmla="*/ 6432324 h 6858000"/>
              <a:gd name="connsiteX842" fmla="*/ 1209791 w 7251911"/>
              <a:gd name="connsiteY842" fmla="*/ 6432324 h 6858000"/>
              <a:gd name="connsiteX843" fmla="*/ 1254861 w 7251911"/>
              <a:gd name="connsiteY843" fmla="*/ 6429856 h 6858000"/>
              <a:gd name="connsiteX844" fmla="*/ 1314955 w 7251911"/>
              <a:gd name="connsiteY844" fmla="*/ 6427388 h 6858000"/>
              <a:gd name="connsiteX845" fmla="*/ 1322467 w 7251911"/>
              <a:gd name="connsiteY845" fmla="*/ 6427388 h 6858000"/>
              <a:gd name="connsiteX846" fmla="*/ 1329979 w 7251911"/>
              <a:gd name="connsiteY846" fmla="*/ 6423686 h 6858000"/>
              <a:gd name="connsiteX847" fmla="*/ 1344944 w 7251911"/>
              <a:gd name="connsiteY847" fmla="*/ 6426145 h 6858000"/>
              <a:gd name="connsiteX848" fmla="*/ 1354623 w 7251911"/>
              <a:gd name="connsiteY848" fmla="*/ 6424709 h 6858000"/>
              <a:gd name="connsiteX849" fmla="*/ 1527340 w 7251911"/>
              <a:gd name="connsiteY849" fmla="*/ 6417117 h 6858000"/>
              <a:gd name="connsiteX850" fmla="*/ 1471020 w 7251911"/>
              <a:gd name="connsiteY850" fmla="*/ 6405727 h 6858000"/>
              <a:gd name="connsiteX851" fmla="*/ 1467265 w 7251911"/>
              <a:gd name="connsiteY851" fmla="*/ 6386745 h 6858000"/>
              <a:gd name="connsiteX852" fmla="*/ 1459755 w 7251911"/>
              <a:gd name="connsiteY852" fmla="*/ 6379152 h 6858000"/>
              <a:gd name="connsiteX853" fmla="*/ 1384661 w 7251911"/>
              <a:gd name="connsiteY853" fmla="*/ 6401931 h 6858000"/>
              <a:gd name="connsiteX854" fmla="*/ 1358378 w 7251911"/>
              <a:gd name="connsiteY854" fmla="*/ 6398134 h 6858000"/>
              <a:gd name="connsiteX855" fmla="*/ 1268264 w 7251911"/>
              <a:gd name="connsiteY855" fmla="*/ 6398134 h 6858000"/>
              <a:gd name="connsiteX856" fmla="*/ 1204434 w 7251911"/>
              <a:gd name="connsiteY856" fmla="*/ 6390541 h 6858000"/>
              <a:gd name="connsiteX857" fmla="*/ 1136849 w 7251911"/>
              <a:gd name="connsiteY857" fmla="*/ 6390541 h 6858000"/>
              <a:gd name="connsiteX858" fmla="*/ 1069264 w 7251911"/>
              <a:gd name="connsiteY858" fmla="*/ 6390541 h 6858000"/>
              <a:gd name="connsiteX859" fmla="*/ 1088038 w 7251911"/>
              <a:gd name="connsiteY859" fmla="*/ 6379152 h 6858000"/>
              <a:gd name="connsiteX860" fmla="*/ 1148113 w 7251911"/>
              <a:gd name="connsiteY860" fmla="*/ 6379152 h 6858000"/>
              <a:gd name="connsiteX861" fmla="*/ 1163132 w 7251911"/>
              <a:gd name="connsiteY861" fmla="*/ 6375355 h 6858000"/>
              <a:gd name="connsiteX862" fmla="*/ 1118076 w 7251911"/>
              <a:gd name="connsiteY862" fmla="*/ 6318408 h 6858000"/>
              <a:gd name="connsiteX863" fmla="*/ 1099302 w 7251911"/>
              <a:gd name="connsiteY863" fmla="*/ 6310815 h 6858000"/>
              <a:gd name="connsiteX864" fmla="*/ 1069264 w 7251911"/>
              <a:gd name="connsiteY864" fmla="*/ 6307019 h 6858000"/>
              <a:gd name="connsiteX865" fmla="*/ 1050491 w 7251911"/>
              <a:gd name="connsiteY865" fmla="*/ 6307019 h 6858000"/>
              <a:gd name="connsiteX866" fmla="*/ 1035472 w 7251911"/>
              <a:gd name="connsiteY866" fmla="*/ 6310815 h 6858000"/>
              <a:gd name="connsiteX867" fmla="*/ 1024207 w 7251911"/>
              <a:gd name="connsiteY867" fmla="*/ 6307019 h 6858000"/>
              <a:gd name="connsiteX868" fmla="*/ 1035472 w 7251911"/>
              <a:gd name="connsiteY868" fmla="*/ 6299426 h 6858000"/>
              <a:gd name="connsiteX869" fmla="*/ 1065509 w 7251911"/>
              <a:gd name="connsiteY869" fmla="*/ 6299426 h 6858000"/>
              <a:gd name="connsiteX870" fmla="*/ 1076774 w 7251911"/>
              <a:gd name="connsiteY870" fmla="*/ 6276647 h 6858000"/>
              <a:gd name="connsiteX871" fmla="*/ 1076774 w 7251911"/>
              <a:gd name="connsiteY871" fmla="*/ 6269054 h 6858000"/>
              <a:gd name="connsiteX872" fmla="*/ 1035472 w 7251911"/>
              <a:gd name="connsiteY872" fmla="*/ 6246276 h 6858000"/>
              <a:gd name="connsiteX873" fmla="*/ 1031717 w 7251911"/>
              <a:gd name="connsiteY873" fmla="*/ 6246276 h 6858000"/>
              <a:gd name="connsiteX874" fmla="*/ 997924 w 7251911"/>
              <a:gd name="connsiteY874" fmla="*/ 6246276 h 6858000"/>
              <a:gd name="connsiteX875" fmla="*/ 979151 w 7251911"/>
              <a:gd name="connsiteY875" fmla="*/ 6246276 h 6858000"/>
              <a:gd name="connsiteX876" fmla="*/ 964132 w 7251911"/>
              <a:gd name="connsiteY876" fmla="*/ 6253869 h 6858000"/>
              <a:gd name="connsiteX877" fmla="*/ 937849 w 7251911"/>
              <a:gd name="connsiteY877" fmla="*/ 6253869 h 6858000"/>
              <a:gd name="connsiteX878" fmla="*/ 904056 w 7251911"/>
              <a:gd name="connsiteY878" fmla="*/ 6246276 h 6858000"/>
              <a:gd name="connsiteX879" fmla="*/ 870264 w 7251911"/>
              <a:gd name="connsiteY879" fmla="*/ 6246276 h 6858000"/>
              <a:gd name="connsiteX880" fmla="*/ 836471 w 7251911"/>
              <a:gd name="connsiteY880" fmla="*/ 6253869 h 6858000"/>
              <a:gd name="connsiteX881" fmla="*/ 821452 w 7251911"/>
              <a:gd name="connsiteY881" fmla="*/ 6257665 h 6858000"/>
              <a:gd name="connsiteX882" fmla="*/ 810188 w 7251911"/>
              <a:gd name="connsiteY882" fmla="*/ 6257665 h 6858000"/>
              <a:gd name="connsiteX883" fmla="*/ 750113 w 7251911"/>
              <a:gd name="connsiteY883" fmla="*/ 6253869 h 6858000"/>
              <a:gd name="connsiteX884" fmla="*/ 746358 w 7251911"/>
              <a:gd name="connsiteY884" fmla="*/ 6238683 h 6858000"/>
              <a:gd name="connsiteX885" fmla="*/ 738848 w 7251911"/>
              <a:gd name="connsiteY885" fmla="*/ 6246276 h 6858000"/>
              <a:gd name="connsiteX886" fmla="*/ 716320 w 7251911"/>
              <a:gd name="connsiteY886" fmla="*/ 6246276 h 6858000"/>
              <a:gd name="connsiteX887" fmla="*/ 712565 w 7251911"/>
              <a:gd name="connsiteY887" fmla="*/ 6231090 h 6858000"/>
              <a:gd name="connsiteX888" fmla="*/ 705056 w 7251911"/>
              <a:gd name="connsiteY888" fmla="*/ 6238683 h 6858000"/>
              <a:gd name="connsiteX889" fmla="*/ 686282 w 7251911"/>
              <a:gd name="connsiteY889" fmla="*/ 6238683 h 6858000"/>
              <a:gd name="connsiteX890" fmla="*/ 678773 w 7251911"/>
              <a:gd name="connsiteY890" fmla="*/ 6227293 h 6858000"/>
              <a:gd name="connsiteX891" fmla="*/ 663754 w 7251911"/>
              <a:gd name="connsiteY891" fmla="*/ 6231090 h 6858000"/>
              <a:gd name="connsiteX892" fmla="*/ 637471 w 7251911"/>
              <a:gd name="connsiteY892" fmla="*/ 6227293 h 6858000"/>
              <a:gd name="connsiteX893" fmla="*/ 611188 w 7251911"/>
              <a:gd name="connsiteY893" fmla="*/ 6231090 h 6858000"/>
              <a:gd name="connsiteX894" fmla="*/ 592414 w 7251911"/>
              <a:gd name="connsiteY894" fmla="*/ 6231090 h 6858000"/>
              <a:gd name="connsiteX895" fmla="*/ 547358 w 7251911"/>
              <a:gd name="connsiteY895" fmla="*/ 6231090 h 6858000"/>
              <a:gd name="connsiteX896" fmla="*/ 509810 w 7251911"/>
              <a:gd name="connsiteY896" fmla="*/ 6227293 h 6858000"/>
              <a:gd name="connsiteX897" fmla="*/ 494791 w 7251911"/>
              <a:gd name="connsiteY897" fmla="*/ 6208311 h 6858000"/>
              <a:gd name="connsiteX898" fmla="*/ 468508 w 7251911"/>
              <a:gd name="connsiteY898" fmla="*/ 6212107 h 6858000"/>
              <a:gd name="connsiteX899" fmla="*/ 464754 w 7251911"/>
              <a:gd name="connsiteY899" fmla="*/ 6223497 h 6858000"/>
              <a:gd name="connsiteX900" fmla="*/ 476018 w 7251911"/>
              <a:gd name="connsiteY900" fmla="*/ 6231090 h 6858000"/>
              <a:gd name="connsiteX901" fmla="*/ 509810 w 7251911"/>
              <a:gd name="connsiteY901" fmla="*/ 6231090 h 6858000"/>
              <a:gd name="connsiteX902" fmla="*/ 558622 w 7251911"/>
              <a:gd name="connsiteY902" fmla="*/ 6253869 h 6858000"/>
              <a:gd name="connsiteX903" fmla="*/ 581150 w 7251911"/>
              <a:gd name="connsiteY903" fmla="*/ 6253869 h 6858000"/>
              <a:gd name="connsiteX904" fmla="*/ 693792 w 7251911"/>
              <a:gd name="connsiteY904" fmla="*/ 6265258 h 6858000"/>
              <a:gd name="connsiteX905" fmla="*/ 708811 w 7251911"/>
              <a:gd name="connsiteY905" fmla="*/ 6276647 h 6858000"/>
              <a:gd name="connsiteX906" fmla="*/ 644980 w 7251911"/>
              <a:gd name="connsiteY906" fmla="*/ 6280444 h 6858000"/>
              <a:gd name="connsiteX907" fmla="*/ 644980 w 7251911"/>
              <a:gd name="connsiteY907" fmla="*/ 6284240 h 6858000"/>
              <a:gd name="connsiteX908" fmla="*/ 708811 w 7251911"/>
              <a:gd name="connsiteY908" fmla="*/ 6284240 h 6858000"/>
              <a:gd name="connsiteX909" fmla="*/ 768886 w 7251911"/>
              <a:gd name="connsiteY909" fmla="*/ 6284240 h 6858000"/>
              <a:gd name="connsiteX910" fmla="*/ 783905 w 7251911"/>
              <a:gd name="connsiteY910" fmla="*/ 6288037 h 6858000"/>
              <a:gd name="connsiteX911" fmla="*/ 802679 w 7251911"/>
              <a:gd name="connsiteY911" fmla="*/ 6307019 h 6858000"/>
              <a:gd name="connsiteX912" fmla="*/ 832717 w 7251911"/>
              <a:gd name="connsiteY912" fmla="*/ 6310815 h 6858000"/>
              <a:gd name="connsiteX913" fmla="*/ 859000 w 7251911"/>
              <a:gd name="connsiteY913" fmla="*/ 6307019 h 6858000"/>
              <a:gd name="connsiteX914" fmla="*/ 874019 w 7251911"/>
              <a:gd name="connsiteY914" fmla="*/ 6307019 h 6858000"/>
              <a:gd name="connsiteX915" fmla="*/ 862754 w 7251911"/>
              <a:gd name="connsiteY915" fmla="*/ 6322205 h 6858000"/>
              <a:gd name="connsiteX916" fmla="*/ 870264 w 7251911"/>
              <a:gd name="connsiteY916" fmla="*/ 6337391 h 6858000"/>
              <a:gd name="connsiteX917" fmla="*/ 889037 w 7251911"/>
              <a:gd name="connsiteY917" fmla="*/ 6348780 h 6858000"/>
              <a:gd name="connsiteX918" fmla="*/ 900302 w 7251911"/>
              <a:gd name="connsiteY918" fmla="*/ 6352577 h 6858000"/>
              <a:gd name="connsiteX919" fmla="*/ 952868 w 7251911"/>
              <a:gd name="connsiteY919" fmla="*/ 6356373 h 6858000"/>
              <a:gd name="connsiteX920" fmla="*/ 960377 w 7251911"/>
              <a:gd name="connsiteY920" fmla="*/ 6363966 h 6858000"/>
              <a:gd name="connsiteX921" fmla="*/ 952868 w 7251911"/>
              <a:gd name="connsiteY921" fmla="*/ 6371559 h 6858000"/>
              <a:gd name="connsiteX922" fmla="*/ 900302 w 7251911"/>
              <a:gd name="connsiteY922" fmla="*/ 6401931 h 6858000"/>
              <a:gd name="connsiteX923" fmla="*/ 889037 w 7251911"/>
              <a:gd name="connsiteY923" fmla="*/ 6394338 h 6858000"/>
              <a:gd name="connsiteX924" fmla="*/ 874019 w 7251911"/>
              <a:gd name="connsiteY924" fmla="*/ 6367762 h 6858000"/>
              <a:gd name="connsiteX925" fmla="*/ 862754 w 7251911"/>
              <a:gd name="connsiteY925" fmla="*/ 6363966 h 6858000"/>
              <a:gd name="connsiteX926" fmla="*/ 821452 w 7251911"/>
              <a:gd name="connsiteY926" fmla="*/ 6375355 h 6858000"/>
              <a:gd name="connsiteX927" fmla="*/ 795169 w 7251911"/>
              <a:gd name="connsiteY927" fmla="*/ 6379152 h 6858000"/>
              <a:gd name="connsiteX928" fmla="*/ 780150 w 7251911"/>
              <a:gd name="connsiteY928" fmla="*/ 6360170 h 6858000"/>
              <a:gd name="connsiteX929" fmla="*/ 750113 w 7251911"/>
              <a:gd name="connsiteY929" fmla="*/ 6360170 h 6858000"/>
              <a:gd name="connsiteX930" fmla="*/ 742603 w 7251911"/>
              <a:gd name="connsiteY930" fmla="*/ 6379152 h 6858000"/>
              <a:gd name="connsiteX931" fmla="*/ 723830 w 7251911"/>
              <a:gd name="connsiteY931" fmla="*/ 6390541 h 6858000"/>
              <a:gd name="connsiteX932" fmla="*/ 701301 w 7251911"/>
              <a:gd name="connsiteY932" fmla="*/ 6398134 h 6858000"/>
              <a:gd name="connsiteX933" fmla="*/ 671263 w 7251911"/>
              <a:gd name="connsiteY933" fmla="*/ 6382948 h 6858000"/>
              <a:gd name="connsiteX934" fmla="*/ 618697 w 7251911"/>
              <a:gd name="connsiteY934" fmla="*/ 6352577 h 6858000"/>
              <a:gd name="connsiteX935" fmla="*/ 592414 w 7251911"/>
              <a:gd name="connsiteY935" fmla="*/ 6360170 h 6858000"/>
              <a:gd name="connsiteX936" fmla="*/ 562376 w 7251911"/>
              <a:gd name="connsiteY936" fmla="*/ 6375355 h 6858000"/>
              <a:gd name="connsiteX937" fmla="*/ 521074 w 7251911"/>
              <a:gd name="connsiteY937" fmla="*/ 6371559 h 6858000"/>
              <a:gd name="connsiteX938" fmla="*/ 513565 w 7251911"/>
              <a:gd name="connsiteY938" fmla="*/ 6360170 h 6858000"/>
              <a:gd name="connsiteX939" fmla="*/ 449735 w 7251911"/>
              <a:gd name="connsiteY939" fmla="*/ 6379152 h 6858000"/>
              <a:gd name="connsiteX940" fmla="*/ 408432 w 7251911"/>
              <a:gd name="connsiteY940" fmla="*/ 6379152 h 6858000"/>
              <a:gd name="connsiteX941" fmla="*/ 314564 w 7251911"/>
              <a:gd name="connsiteY941" fmla="*/ 6382948 h 6858000"/>
              <a:gd name="connsiteX942" fmla="*/ 288281 w 7251911"/>
              <a:gd name="connsiteY942" fmla="*/ 6386745 h 6858000"/>
              <a:gd name="connsiteX943" fmla="*/ 258243 w 7251911"/>
              <a:gd name="connsiteY943" fmla="*/ 6382948 h 6858000"/>
              <a:gd name="connsiteX944" fmla="*/ 224451 w 7251911"/>
              <a:gd name="connsiteY944" fmla="*/ 6382948 h 6858000"/>
              <a:gd name="connsiteX945" fmla="*/ 220696 w 7251911"/>
              <a:gd name="connsiteY945" fmla="*/ 6360170 h 6858000"/>
              <a:gd name="connsiteX946" fmla="*/ 175639 w 7251911"/>
              <a:gd name="connsiteY946" fmla="*/ 6348780 h 6858000"/>
              <a:gd name="connsiteX947" fmla="*/ 164375 w 7251911"/>
              <a:gd name="connsiteY947" fmla="*/ 6352577 h 6858000"/>
              <a:gd name="connsiteX948" fmla="*/ 156866 w 7251911"/>
              <a:gd name="connsiteY948" fmla="*/ 6341187 h 6858000"/>
              <a:gd name="connsiteX949" fmla="*/ 164375 w 7251911"/>
              <a:gd name="connsiteY949" fmla="*/ 6329798 h 6858000"/>
              <a:gd name="connsiteX950" fmla="*/ 194413 w 7251911"/>
              <a:gd name="connsiteY950" fmla="*/ 6333594 h 6858000"/>
              <a:gd name="connsiteX951" fmla="*/ 228206 w 7251911"/>
              <a:gd name="connsiteY951" fmla="*/ 6326001 h 6858000"/>
              <a:gd name="connsiteX952" fmla="*/ 239470 w 7251911"/>
              <a:gd name="connsiteY952" fmla="*/ 6303223 h 6858000"/>
              <a:gd name="connsiteX953" fmla="*/ 258243 w 7251911"/>
              <a:gd name="connsiteY953" fmla="*/ 6295630 h 6858000"/>
              <a:gd name="connsiteX954" fmla="*/ 303300 w 7251911"/>
              <a:gd name="connsiteY954" fmla="*/ 6310815 h 6858000"/>
              <a:gd name="connsiteX955" fmla="*/ 322074 w 7251911"/>
              <a:gd name="connsiteY955" fmla="*/ 6310815 h 6858000"/>
              <a:gd name="connsiteX956" fmla="*/ 329583 w 7251911"/>
              <a:gd name="connsiteY956" fmla="*/ 6299426 h 6858000"/>
              <a:gd name="connsiteX957" fmla="*/ 325828 w 7251911"/>
              <a:gd name="connsiteY957" fmla="*/ 6280444 h 6858000"/>
              <a:gd name="connsiteX958" fmla="*/ 303300 w 7251911"/>
              <a:gd name="connsiteY958" fmla="*/ 6265258 h 6858000"/>
              <a:gd name="connsiteX959" fmla="*/ 299545 w 7251911"/>
              <a:gd name="connsiteY959" fmla="*/ 6257665 h 6858000"/>
              <a:gd name="connsiteX960" fmla="*/ 307055 w 7251911"/>
              <a:gd name="connsiteY960" fmla="*/ 6253869 h 6858000"/>
              <a:gd name="connsiteX961" fmla="*/ 344602 w 7251911"/>
              <a:gd name="connsiteY961" fmla="*/ 6257665 h 6858000"/>
              <a:gd name="connsiteX962" fmla="*/ 348357 w 7251911"/>
              <a:gd name="connsiteY962" fmla="*/ 6257665 h 6858000"/>
              <a:gd name="connsiteX963" fmla="*/ 348357 w 7251911"/>
              <a:gd name="connsiteY963" fmla="*/ 6250072 h 6858000"/>
              <a:gd name="connsiteX964" fmla="*/ 352111 w 7251911"/>
              <a:gd name="connsiteY964" fmla="*/ 6238683 h 6858000"/>
              <a:gd name="connsiteX965" fmla="*/ 378394 w 7251911"/>
              <a:gd name="connsiteY965" fmla="*/ 6238683 h 6858000"/>
              <a:gd name="connsiteX966" fmla="*/ 344602 w 7251911"/>
              <a:gd name="connsiteY966" fmla="*/ 6227293 h 6858000"/>
              <a:gd name="connsiteX967" fmla="*/ 340847 w 7251911"/>
              <a:gd name="connsiteY967" fmla="*/ 6215904 h 6858000"/>
              <a:gd name="connsiteX968" fmla="*/ 329583 w 7251911"/>
              <a:gd name="connsiteY968" fmla="*/ 6193125 h 6858000"/>
              <a:gd name="connsiteX969" fmla="*/ 314564 w 7251911"/>
              <a:gd name="connsiteY969" fmla="*/ 6193125 h 6858000"/>
              <a:gd name="connsiteX970" fmla="*/ 314564 w 7251911"/>
              <a:gd name="connsiteY970" fmla="*/ 6185532 h 6858000"/>
              <a:gd name="connsiteX971" fmla="*/ 314564 w 7251911"/>
              <a:gd name="connsiteY971" fmla="*/ 6181736 h 6858000"/>
              <a:gd name="connsiteX972" fmla="*/ 385904 w 7251911"/>
              <a:gd name="connsiteY972" fmla="*/ 6166550 h 6858000"/>
              <a:gd name="connsiteX973" fmla="*/ 430961 w 7251911"/>
              <a:gd name="connsiteY973" fmla="*/ 6147568 h 6858000"/>
              <a:gd name="connsiteX974" fmla="*/ 438471 w 7251911"/>
              <a:gd name="connsiteY974" fmla="*/ 6139975 h 6858000"/>
              <a:gd name="connsiteX975" fmla="*/ 427206 w 7251911"/>
              <a:gd name="connsiteY975" fmla="*/ 6132382 h 6858000"/>
              <a:gd name="connsiteX976" fmla="*/ 393413 w 7251911"/>
              <a:gd name="connsiteY976" fmla="*/ 6132382 h 6858000"/>
              <a:gd name="connsiteX977" fmla="*/ 385904 w 7251911"/>
              <a:gd name="connsiteY977" fmla="*/ 6128585 h 6858000"/>
              <a:gd name="connsiteX978" fmla="*/ 389659 w 7251911"/>
              <a:gd name="connsiteY978" fmla="*/ 6120992 h 6858000"/>
              <a:gd name="connsiteX979" fmla="*/ 412187 w 7251911"/>
              <a:gd name="connsiteY979" fmla="*/ 6113399 h 6858000"/>
              <a:gd name="connsiteX980" fmla="*/ 445980 w 7251911"/>
              <a:gd name="connsiteY980" fmla="*/ 6113399 h 6858000"/>
              <a:gd name="connsiteX981" fmla="*/ 449735 w 7251911"/>
              <a:gd name="connsiteY981" fmla="*/ 6098213 h 6858000"/>
              <a:gd name="connsiteX982" fmla="*/ 449735 w 7251911"/>
              <a:gd name="connsiteY982" fmla="*/ 6090621 h 6858000"/>
              <a:gd name="connsiteX983" fmla="*/ 393413 w 7251911"/>
              <a:gd name="connsiteY983" fmla="*/ 6067842 h 6858000"/>
              <a:gd name="connsiteX984" fmla="*/ 261998 w 7251911"/>
              <a:gd name="connsiteY984" fmla="*/ 6075435 h 6858000"/>
              <a:gd name="connsiteX985" fmla="*/ 243224 w 7251911"/>
              <a:gd name="connsiteY985" fmla="*/ 6067842 h 6858000"/>
              <a:gd name="connsiteX986" fmla="*/ 261998 w 7251911"/>
              <a:gd name="connsiteY986" fmla="*/ 6060249 h 6858000"/>
              <a:gd name="connsiteX987" fmla="*/ 307055 w 7251911"/>
              <a:gd name="connsiteY987" fmla="*/ 6052656 h 6858000"/>
              <a:gd name="connsiteX988" fmla="*/ 355866 w 7251911"/>
              <a:gd name="connsiteY988" fmla="*/ 6052656 h 6858000"/>
              <a:gd name="connsiteX989" fmla="*/ 430961 w 7251911"/>
              <a:gd name="connsiteY989" fmla="*/ 6048859 h 6858000"/>
              <a:gd name="connsiteX990" fmla="*/ 558622 w 7251911"/>
              <a:gd name="connsiteY990" fmla="*/ 5999505 h 6858000"/>
              <a:gd name="connsiteX991" fmla="*/ 603678 w 7251911"/>
              <a:gd name="connsiteY991" fmla="*/ 5988116 h 6858000"/>
              <a:gd name="connsiteX992" fmla="*/ 618697 w 7251911"/>
              <a:gd name="connsiteY992" fmla="*/ 5984320 h 6858000"/>
              <a:gd name="connsiteX993" fmla="*/ 603678 w 7251911"/>
              <a:gd name="connsiteY993" fmla="*/ 5976727 h 6858000"/>
              <a:gd name="connsiteX994" fmla="*/ 408432 w 7251911"/>
              <a:gd name="connsiteY994" fmla="*/ 5976727 h 6858000"/>
              <a:gd name="connsiteX995" fmla="*/ 352111 w 7251911"/>
              <a:gd name="connsiteY995" fmla="*/ 5938762 h 6858000"/>
              <a:gd name="connsiteX996" fmla="*/ 352111 w 7251911"/>
              <a:gd name="connsiteY996" fmla="*/ 5931169 h 6858000"/>
              <a:gd name="connsiteX997" fmla="*/ 367130 w 7251911"/>
              <a:gd name="connsiteY997" fmla="*/ 5900797 h 6858000"/>
              <a:gd name="connsiteX998" fmla="*/ 389659 w 7251911"/>
              <a:gd name="connsiteY998" fmla="*/ 5878018 h 6858000"/>
              <a:gd name="connsiteX999" fmla="*/ 423452 w 7251911"/>
              <a:gd name="connsiteY999" fmla="*/ 5832461 h 6858000"/>
              <a:gd name="connsiteX1000" fmla="*/ 464754 w 7251911"/>
              <a:gd name="connsiteY1000" fmla="*/ 5767921 h 6858000"/>
              <a:gd name="connsiteX1001" fmla="*/ 479772 w 7251911"/>
              <a:gd name="connsiteY1001" fmla="*/ 5764125 h 6858000"/>
              <a:gd name="connsiteX1002" fmla="*/ 521074 w 7251911"/>
              <a:gd name="connsiteY1002" fmla="*/ 5756532 h 6858000"/>
              <a:gd name="connsiteX1003" fmla="*/ 536093 w 7251911"/>
              <a:gd name="connsiteY1003" fmla="*/ 5752735 h 6858000"/>
              <a:gd name="connsiteX1004" fmla="*/ 566131 w 7251911"/>
              <a:gd name="connsiteY1004" fmla="*/ 5752735 h 6858000"/>
              <a:gd name="connsiteX1005" fmla="*/ 618697 w 7251911"/>
              <a:gd name="connsiteY1005" fmla="*/ 5764125 h 6858000"/>
              <a:gd name="connsiteX1006" fmla="*/ 656245 w 7251911"/>
              <a:gd name="connsiteY1006" fmla="*/ 5760328 h 6858000"/>
              <a:gd name="connsiteX1007" fmla="*/ 688160 w 7251911"/>
              <a:gd name="connsiteY1007" fmla="*/ 5745617 h 6858000"/>
              <a:gd name="connsiteX1008" fmla="*/ 703517 w 7251911"/>
              <a:gd name="connsiteY1008" fmla="*/ 5739908 h 6858000"/>
              <a:gd name="connsiteX1009" fmla="*/ 695462 w 7251911"/>
              <a:gd name="connsiteY1009" fmla="*/ 5734949 h 6858000"/>
              <a:gd name="connsiteX1010" fmla="*/ 729265 w 7251911"/>
              <a:gd name="connsiteY1010" fmla="*/ 5727242 h 6858000"/>
              <a:gd name="connsiteX1011" fmla="*/ 774335 w 7251911"/>
              <a:gd name="connsiteY1011" fmla="*/ 5727242 h 6858000"/>
              <a:gd name="connsiteX1012" fmla="*/ 793114 w 7251911"/>
              <a:gd name="connsiteY1012" fmla="*/ 5711828 h 6858000"/>
              <a:gd name="connsiteX1013" fmla="*/ 804382 w 7251911"/>
              <a:gd name="connsiteY1013" fmla="*/ 5704121 h 6858000"/>
              <a:gd name="connsiteX1014" fmla="*/ 871987 w 7251911"/>
              <a:gd name="connsiteY1014" fmla="*/ 5704121 h 6858000"/>
              <a:gd name="connsiteX1015" fmla="*/ 883255 w 7251911"/>
              <a:gd name="connsiteY1015" fmla="*/ 5704121 h 6858000"/>
              <a:gd name="connsiteX1016" fmla="*/ 887011 w 7251911"/>
              <a:gd name="connsiteY1016" fmla="*/ 5696414 h 6858000"/>
              <a:gd name="connsiteX1017" fmla="*/ 887011 w 7251911"/>
              <a:gd name="connsiteY1017" fmla="*/ 5692561 h 6858000"/>
              <a:gd name="connsiteX1018" fmla="*/ 883255 w 7251911"/>
              <a:gd name="connsiteY1018" fmla="*/ 5692561 h 6858000"/>
              <a:gd name="connsiteX1019" fmla="*/ 804382 w 7251911"/>
              <a:gd name="connsiteY1019" fmla="*/ 5684854 h 6858000"/>
              <a:gd name="connsiteX1020" fmla="*/ 751800 w 7251911"/>
              <a:gd name="connsiteY1020" fmla="*/ 5677147 h 6858000"/>
              <a:gd name="connsiteX1021" fmla="*/ 744288 w 7251911"/>
              <a:gd name="connsiteY1021" fmla="*/ 5673294 h 6858000"/>
              <a:gd name="connsiteX1022" fmla="*/ 680439 w 7251911"/>
              <a:gd name="connsiteY1022" fmla="*/ 5681001 h 6858000"/>
              <a:gd name="connsiteX1023" fmla="*/ 650392 w 7251911"/>
              <a:gd name="connsiteY1023" fmla="*/ 5684854 h 6858000"/>
              <a:gd name="connsiteX1024" fmla="*/ 631612 w 7251911"/>
              <a:gd name="connsiteY1024" fmla="*/ 5673294 h 6858000"/>
              <a:gd name="connsiteX1025" fmla="*/ 639124 w 7251911"/>
              <a:gd name="connsiteY1025" fmla="*/ 5650173 h 6858000"/>
              <a:gd name="connsiteX1026" fmla="*/ 672927 w 7251911"/>
              <a:gd name="connsiteY1026" fmla="*/ 5638613 h 6858000"/>
              <a:gd name="connsiteX1027" fmla="*/ 706729 w 7251911"/>
              <a:gd name="connsiteY1027" fmla="*/ 5638613 h 6858000"/>
              <a:gd name="connsiteX1028" fmla="*/ 721753 w 7251911"/>
              <a:gd name="connsiteY1028" fmla="*/ 5634760 h 6858000"/>
              <a:gd name="connsiteX1029" fmla="*/ 684195 w 7251911"/>
              <a:gd name="connsiteY1029" fmla="*/ 5630906 h 6858000"/>
              <a:gd name="connsiteX1030" fmla="*/ 691706 w 7251911"/>
              <a:gd name="connsiteY1030" fmla="*/ 5603932 h 6858000"/>
              <a:gd name="connsiteX1031" fmla="*/ 714241 w 7251911"/>
              <a:gd name="connsiteY1031" fmla="*/ 5596226 h 6858000"/>
              <a:gd name="connsiteX1032" fmla="*/ 717997 w 7251911"/>
              <a:gd name="connsiteY1032" fmla="*/ 5584665 h 6858000"/>
              <a:gd name="connsiteX1033" fmla="*/ 710485 w 7251911"/>
              <a:gd name="connsiteY1033" fmla="*/ 5580812 h 6858000"/>
              <a:gd name="connsiteX1034" fmla="*/ 657904 w 7251911"/>
              <a:gd name="connsiteY1034" fmla="*/ 5584665 h 6858000"/>
              <a:gd name="connsiteX1035" fmla="*/ 624101 w 7251911"/>
              <a:gd name="connsiteY1035" fmla="*/ 5584665 h 6858000"/>
              <a:gd name="connsiteX1036" fmla="*/ 590298 w 7251911"/>
              <a:gd name="connsiteY1036" fmla="*/ 5573105 h 6858000"/>
              <a:gd name="connsiteX1037" fmla="*/ 567763 w 7251911"/>
              <a:gd name="connsiteY1037" fmla="*/ 5553838 h 6858000"/>
              <a:gd name="connsiteX1038" fmla="*/ 548983 w 7251911"/>
              <a:gd name="connsiteY1038" fmla="*/ 5542277 h 6858000"/>
              <a:gd name="connsiteX1039" fmla="*/ 530204 w 7251911"/>
              <a:gd name="connsiteY1039" fmla="*/ 5542277 h 6858000"/>
              <a:gd name="connsiteX1040" fmla="*/ 522693 w 7251911"/>
              <a:gd name="connsiteY1040" fmla="*/ 5523010 h 6858000"/>
              <a:gd name="connsiteX1041" fmla="*/ 541472 w 7251911"/>
              <a:gd name="connsiteY1041" fmla="*/ 5507597 h 6858000"/>
              <a:gd name="connsiteX1042" fmla="*/ 586542 w 7251911"/>
              <a:gd name="connsiteY1042" fmla="*/ 5507597 h 6858000"/>
              <a:gd name="connsiteX1043" fmla="*/ 635368 w 7251911"/>
              <a:gd name="connsiteY1043" fmla="*/ 5507597 h 6858000"/>
              <a:gd name="connsiteX1044" fmla="*/ 676683 w 7251911"/>
              <a:gd name="connsiteY1044" fmla="*/ 5499890 h 6858000"/>
              <a:gd name="connsiteX1045" fmla="*/ 678503 w 7251911"/>
              <a:gd name="connsiteY1045" fmla="*/ 5498620 h 6858000"/>
              <a:gd name="connsiteX1046" fmla="*/ 656245 w 7251911"/>
              <a:gd name="connsiteY1046" fmla="*/ 5488360 h 6858000"/>
              <a:gd name="connsiteX1047" fmla="*/ 618697 w 7251911"/>
              <a:gd name="connsiteY1047" fmla="*/ 5484564 h 6858000"/>
              <a:gd name="connsiteX1048" fmla="*/ 566131 w 7251911"/>
              <a:gd name="connsiteY1048" fmla="*/ 5495953 h 6858000"/>
              <a:gd name="connsiteX1049" fmla="*/ 536093 w 7251911"/>
              <a:gd name="connsiteY1049" fmla="*/ 5495953 h 6858000"/>
              <a:gd name="connsiteX1050" fmla="*/ 521074 w 7251911"/>
              <a:gd name="connsiteY1050" fmla="*/ 5492157 h 6858000"/>
              <a:gd name="connsiteX1051" fmla="*/ 479772 w 7251911"/>
              <a:gd name="connsiteY1051" fmla="*/ 5484564 h 6858000"/>
              <a:gd name="connsiteX1052" fmla="*/ 464754 w 7251911"/>
              <a:gd name="connsiteY1052" fmla="*/ 5480767 h 6858000"/>
              <a:gd name="connsiteX1053" fmla="*/ 423452 w 7251911"/>
              <a:gd name="connsiteY1053" fmla="*/ 5416228 h 6858000"/>
              <a:gd name="connsiteX1054" fmla="*/ 389659 w 7251911"/>
              <a:gd name="connsiteY1054" fmla="*/ 5370670 h 6858000"/>
              <a:gd name="connsiteX1055" fmla="*/ 367130 w 7251911"/>
              <a:gd name="connsiteY1055" fmla="*/ 5347891 h 6858000"/>
              <a:gd name="connsiteX1056" fmla="*/ 352111 w 7251911"/>
              <a:gd name="connsiteY1056" fmla="*/ 5317519 h 6858000"/>
              <a:gd name="connsiteX1057" fmla="*/ 352111 w 7251911"/>
              <a:gd name="connsiteY1057" fmla="*/ 5309927 h 6858000"/>
              <a:gd name="connsiteX1058" fmla="*/ 408432 w 7251911"/>
              <a:gd name="connsiteY1058" fmla="*/ 5271962 h 6858000"/>
              <a:gd name="connsiteX1059" fmla="*/ 603678 w 7251911"/>
              <a:gd name="connsiteY1059" fmla="*/ 5271962 h 6858000"/>
              <a:gd name="connsiteX1060" fmla="*/ 618697 w 7251911"/>
              <a:gd name="connsiteY1060" fmla="*/ 5264369 h 6858000"/>
              <a:gd name="connsiteX1061" fmla="*/ 603678 w 7251911"/>
              <a:gd name="connsiteY1061" fmla="*/ 5260572 h 6858000"/>
              <a:gd name="connsiteX1062" fmla="*/ 558622 w 7251911"/>
              <a:gd name="connsiteY1062" fmla="*/ 5249183 h 6858000"/>
              <a:gd name="connsiteX1063" fmla="*/ 430961 w 7251911"/>
              <a:gd name="connsiteY1063" fmla="*/ 5199829 h 6858000"/>
              <a:gd name="connsiteX1064" fmla="*/ 355866 w 7251911"/>
              <a:gd name="connsiteY1064" fmla="*/ 5196033 h 6858000"/>
              <a:gd name="connsiteX1065" fmla="*/ 307055 w 7251911"/>
              <a:gd name="connsiteY1065" fmla="*/ 5196033 h 6858000"/>
              <a:gd name="connsiteX1066" fmla="*/ 261998 w 7251911"/>
              <a:gd name="connsiteY1066" fmla="*/ 5188440 h 6858000"/>
              <a:gd name="connsiteX1067" fmla="*/ 243224 w 7251911"/>
              <a:gd name="connsiteY1067" fmla="*/ 5180847 h 6858000"/>
              <a:gd name="connsiteX1068" fmla="*/ 261998 w 7251911"/>
              <a:gd name="connsiteY1068" fmla="*/ 5173254 h 6858000"/>
              <a:gd name="connsiteX1069" fmla="*/ 393413 w 7251911"/>
              <a:gd name="connsiteY1069" fmla="*/ 5180847 h 6858000"/>
              <a:gd name="connsiteX1070" fmla="*/ 449735 w 7251911"/>
              <a:gd name="connsiteY1070" fmla="*/ 5158068 h 6858000"/>
              <a:gd name="connsiteX1071" fmla="*/ 449735 w 7251911"/>
              <a:gd name="connsiteY1071" fmla="*/ 5150475 h 6858000"/>
              <a:gd name="connsiteX1072" fmla="*/ 445980 w 7251911"/>
              <a:gd name="connsiteY1072" fmla="*/ 5135289 h 6858000"/>
              <a:gd name="connsiteX1073" fmla="*/ 412187 w 7251911"/>
              <a:gd name="connsiteY1073" fmla="*/ 5135289 h 6858000"/>
              <a:gd name="connsiteX1074" fmla="*/ 389659 w 7251911"/>
              <a:gd name="connsiteY1074" fmla="*/ 5127696 h 6858000"/>
              <a:gd name="connsiteX1075" fmla="*/ 385904 w 7251911"/>
              <a:gd name="connsiteY1075" fmla="*/ 5120103 h 6858000"/>
              <a:gd name="connsiteX1076" fmla="*/ 393413 w 7251911"/>
              <a:gd name="connsiteY1076" fmla="*/ 5116307 h 6858000"/>
              <a:gd name="connsiteX1077" fmla="*/ 427206 w 7251911"/>
              <a:gd name="connsiteY1077" fmla="*/ 5116307 h 6858000"/>
              <a:gd name="connsiteX1078" fmla="*/ 438471 w 7251911"/>
              <a:gd name="connsiteY1078" fmla="*/ 5108714 h 6858000"/>
              <a:gd name="connsiteX1079" fmla="*/ 430961 w 7251911"/>
              <a:gd name="connsiteY1079" fmla="*/ 5101121 h 6858000"/>
              <a:gd name="connsiteX1080" fmla="*/ 385904 w 7251911"/>
              <a:gd name="connsiteY1080" fmla="*/ 5082139 h 6858000"/>
              <a:gd name="connsiteX1081" fmla="*/ 314564 w 7251911"/>
              <a:gd name="connsiteY1081" fmla="*/ 5066953 h 6858000"/>
              <a:gd name="connsiteX1082" fmla="*/ 314564 w 7251911"/>
              <a:gd name="connsiteY1082" fmla="*/ 5063156 h 6858000"/>
              <a:gd name="connsiteX1083" fmla="*/ 314564 w 7251911"/>
              <a:gd name="connsiteY1083" fmla="*/ 5055563 h 6858000"/>
              <a:gd name="connsiteX1084" fmla="*/ 329583 w 7251911"/>
              <a:gd name="connsiteY1084" fmla="*/ 5055563 h 6858000"/>
              <a:gd name="connsiteX1085" fmla="*/ 340847 w 7251911"/>
              <a:gd name="connsiteY1085" fmla="*/ 5032785 h 6858000"/>
              <a:gd name="connsiteX1086" fmla="*/ 344602 w 7251911"/>
              <a:gd name="connsiteY1086" fmla="*/ 5021395 h 6858000"/>
              <a:gd name="connsiteX1087" fmla="*/ 378394 w 7251911"/>
              <a:gd name="connsiteY1087" fmla="*/ 5010006 h 6858000"/>
              <a:gd name="connsiteX1088" fmla="*/ 352111 w 7251911"/>
              <a:gd name="connsiteY1088" fmla="*/ 5010006 h 6858000"/>
              <a:gd name="connsiteX1089" fmla="*/ 348357 w 7251911"/>
              <a:gd name="connsiteY1089" fmla="*/ 4998616 h 6858000"/>
              <a:gd name="connsiteX1090" fmla="*/ 348357 w 7251911"/>
              <a:gd name="connsiteY1090" fmla="*/ 4991023 h 6858000"/>
              <a:gd name="connsiteX1091" fmla="*/ 344602 w 7251911"/>
              <a:gd name="connsiteY1091" fmla="*/ 4991023 h 6858000"/>
              <a:gd name="connsiteX1092" fmla="*/ 307055 w 7251911"/>
              <a:gd name="connsiteY1092" fmla="*/ 4994820 h 6858000"/>
              <a:gd name="connsiteX1093" fmla="*/ 299545 w 7251911"/>
              <a:gd name="connsiteY1093" fmla="*/ 4991023 h 6858000"/>
              <a:gd name="connsiteX1094" fmla="*/ 303300 w 7251911"/>
              <a:gd name="connsiteY1094" fmla="*/ 4983431 h 6858000"/>
              <a:gd name="connsiteX1095" fmla="*/ 325828 w 7251911"/>
              <a:gd name="connsiteY1095" fmla="*/ 4968245 h 6858000"/>
              <a:gd name="connsiteX1096" fmla="*/ 329583 w 7251911"/>
              <a:gd name="connsiteY1096" fmla="*/ 4949262 h 6858000"/>
              <a:gd name="connsiteX1097" fmla="*/ 322074 w 7251911"/>
              <a:gd name="connsiteY1097" fmla="*/ 4937873 h 6858000"/>
              <a:gd name="connsiteX1098" fmla="*/ 303300 w 7251911"/>
              <a:gd name="connsiteY1098" fmla="*/ 4937873 h 6858000"/>
              <a:gd name="connsiteX1099" fmla="*/ 258243 w 7251911"/>
              <a:gd name="connsiteY1099" fmla="*/ 4953059 h 6858000"/>
              <a:gd name="connsiteX1100" fmla="*/ 239470 w 7251911"/>
              <a:gd name="connsiteY1100" fmla="*/ 4945466 h 6858000"/>
              <a:gd name="connsiteX1101" fmla="*/ 228206 w 7251911"/>
              <a:gd name="connsiteY1101" fmla="*/ 4922687 h 6858000"/>
              <a:gd name="connsiteX1102" fmla="*/ 194413 w 7251911"/>
              <a:gd name="connsiteY1102" fmla="*/ 4915094 h 6858000"/>
              <a:gd name="connsiteX1103" fmla="*/ 164375 w 7251911"/>
              <a:gd name="connsiteY1103" fmla="*/ 4918891 h 6858000"/>
              <a:gd name="connsiteX1104" fmla="*/ 156866 w 7251911"/>
              <a:gd name="connsiteY1104" fmla="*/ 4907501 h 6858000"/>
              <a:gd name="connsiteX1105" fmla="*/ 164375 w 7251911"/>
              <a:gd name="connsiteY1105" fmla="*/ 4896112 h 6858000"/>
              <a:gd name="connsiteX1106" fmla="*/ 175639 w 7251911"/>
              <a:gd name="connsiteY1106" fmla="*/ 4899908 h 6858000"/>
              <a:gd name="connsiteX1107" fmla="*/ 220696 w 7251911"/>
              <a:gd name="connsiteY1107" fmla="*/ 4888519 h 6858000"/>
              <a:gd name="connsiteX1108" fmla="*/ 224451 w 7251911"/>
              <a:gd name="connsiteY1108" fmla="*/ 4865740 h 6858000"/>
              <a:gd name="connsiteX1109" fmla="*/ 258243 w 7251911"/>
              <a:gd name="connsiteY1109" fmla="*/ 4865740 h 6858000"/>
              <a:gd name="connsiteX1110" fmla="*/ 288281 w 7251911"/>
              <a:gd name="connsiteY1110" fmla="*/ 4861944 h 6858000"/>
              <a:gd name="connsiteX1111" fmla="*/ 314564 w 7251911"/>
              <a:gd name="connsiteY1111" fmla="*/ 4865740 h 6858000"/>
              <a:gd name="connsiteX1112" fmla="*/ 408432 w 7251911"/>
              <a:gd name="connsiteY1112" fmla="*/ 4869537 h 6858000"/>
              <a:gd name="connsiteX1113" fmla="*/ 449735 w 7251911"/>
              <a:gd name="connsiteY1113" fmla="*/ 4869537 h 6858000"/>
              <a:gd name="connsiteX1114" fmla="*/ 513565 w 7251911"/>
              <a:gd name="connsiteY1114" fmla="*/ 4888519 h 6858000"/>
              <a:gd name="connsiteX1115" fmla="*/ 521074 w 7251911"/>
              <a:gd name="connsiteY1115" fmla="*/ 4877129 h 6858000"/>
              <a:gd name="connsiteX1116" fmla="*/ 562376 w 7251911"/>
              <a:gd name="connsiteY1116" fmla="*/ 4873333 h 6858000"/>
              <a:gd name="connsiteX1117" fmla="*/ 592414 w 7251911"/>
              <a:gd name="connsiteY1117" fmla="*/ 4888519 h 6858000"/>
              <a:gd name="connsiteX1118" fmla="*/ 618697 w 7251911"/>
              <a:gd name="connsiteY1118" fmla="*/ 4896112 h 6858000"/>
              <a:gd name="connsiteX1119" fmla="*/ 671263 w 7251911"/>
              <a:gd name="connsiteY1119" fmla="*/ 4865740 h 6858000"/>
              <a:gd name="connsiteX1120" fmla="*/ 701301 w 7251911"/>
              <a:gd name="connsiteY1120" fmla="*/ 4850554 h 6858000"/>
              <a:gd name="connsiteX1121" fmla="*/ 723830 w 7251911"/>
              <a:gd name="connsiteY1121" fmla="*/ 4858147 h 6858000"/>
              <a:gd name="connsiteX1122" fmla="*/ 742603 w 7251911"/>
              <a:gd name="connsiteY1122" fmla="*/ 4869537 h 6858000"/>
              <a:gd name="connsiteX1123" fmla="*/ 750113 w 7251911"/>
              <a:gd name="connsiteY1123" fmla="*/ 4888519 h 6858000"/>
              <a:gd name="connsiteX1124" fmla="*/ 780150 w 7251911"/>
              <a:gd name="connsiteY1124" fmla="*/ 4888519 h 6858000"/>
              <a:gd name="connsiteX1125" fmla="*/ 795169 w 7251911"/>
              <a:gd name="connsiteY1125" fmla="*/ 4869537 h 6858000"/>
              <a:gd name="connsiteX1126" fmla="*/ 802294 w 7251911"/>
              <a:gd name="connsiteY1126" fmla="*/ 4870566 h 6858000"/>
              <a:gd name="connsiteX1127" fmla="*/ 834077 w 7251911"/>
              <a:gd name="connsiteY1127" fmla="*/ 4868245 h 6858000"/>
              <a:gd name="connsiteX1128" fmla="*/ 879147 w 7251911"/>
              <a:gd name="connsiteY1128" fmla="*/ 4868245 h 6858000"/>
              <a:gd name="connsiteX1129" fmla="*/ 881239 w 7251911"/>
              <a:gd name="connsiteY1129" fmla="*/ 4868150 h 6858000"/>
              <a:gd name="connsiteX1130" fmla="*/ 889037 w 7251911"/>
              <a:gd name="connsiteY1130" fmla="*/ 4854351 h 6858000"/>
              <a:gd name="connsiteX1131" fmla="*/ 889298 w 7251911"/>
              <a:gd name="connsiteY1131" fmla="*/ 4853737 h 6858000"/>
              <a:gd name="connsiteX1132" fmla="*/ 856612 w 7251911"/>
              <a:gd name="connsiteY1132" fmla="*/ 4852203 h 6858000"/>
              <a:gd name="connsiteX1133" fmla="*/ 849100 w 7251911"/>
              <a:gd name="connsiteY1133" fmla="*/ 4850969 h 6858000"/>
              <a:gd name="connsiteX1134" fmla="*/ 785251 w 7251911"/>
              <a:gd name="connsiteY1134" fmla="*/ 4853437 h 6858000"/>
              <a:gd name="connsiteX1135" fmla="*/ 755204 w 7251911"/>
              <a:gd name="connsiteY1135" fmla="*/ 4854671 h 6858000"/>
              <a:gd name="connsiteX1136" fmla="*/ 736425 w 7251911"/>
              <a:gd name="connsiteY1136" fmla="*/ 4850969 h 6858000"/>
              <a:gd name="connsiteX1137" fmla="*/ 743936 w 7251911"/>
              <a:gd name="connsiteY1137" fmla="*/ 4843565 h 6858000"/>
              <a:gd name="connsiteX1138" fmla="*/ 777739 w 7251911"/>
              <a:gd name="connsiteY1138" fmla="*/ 4839863 h 6858000"/>
              <a:gd name="connsiteX1139" fmla="*/ 811542 w 7251911"/>
              <a:gd name="connsiteY1139" fmla="*/ 4839863 h 6858000"/>
              <a:gd name="connsiteX1140" fmla="*/ 826565 w 7251911"/>
              <a:gd name="connsiteY1140" fmla="*/ 4838629 h 6858000"/>
              <a:gd name="connsiteX1141" fmla="*/ 789007 w 7251911"/>
              <a:gd name="connsiteY1141" fmla="*/ 4837395 h 6858000"/>
              <a:gd name="connsiteX1142" fmla="*/ 796518 w 7251911"/>
              <a:gd name="connsiteY1142" fmla="*/ 4828757 h 6858000"/>
              <a:gd name="connsiteX1143" fmla="*/ 819054 w 7251911"/>
              <a:gd name="connsiteY1143" fmla="*/ 4826289 h 6858000"/>
              <a:gd name="connsiteX1144" fmla="*/ 822809 w 7251911"/>
              <a:gd name="connsiteY1144" fmla="*/ 4822587 h 6858000"/>
              <a:gd name="connsiteX1145" fmla="*/ 815298 w 7251911"/>
              <a:gd name="connsiteY1145" fmla="*/ 4821353 h 6858000"/>
              <a:gd name="connsiteX1146" fmla="*/ 762716 w 7251911"/>
              <a:gd name="connsiteY1146" fmla="*/ 4822587 h 6858000"/>
              <a:gd name="connsiteX1147" fmla="*/ 728913 w 7251911"/>
              <a:gd name="connsiteY1147" fmla="*/ 4822587 h 6858000"/>
              <a:gd name="connsiteX1148" fmla="*/ 695110 w 7251911"/>
              <a:gd name="connsiteY1148" fmla="*/ 4818885 h 6858000"/>
              <a:gd name="connsiteX1149" fmla="*/ 672575 w 7251911"/>
              <a:gd name="connsiteY1149" fmla="*/ 4812715 h 6858000"/>
              <a:gd name="connsiteX1150" fmla="*/ 653796 w 7251911"/>
              <a:gd name="connsiteY1150" fmla="*/ 4809013 h 6858000"/>
              <a:gd name="connsiteX1151" fmla="*/ 635017 w 7251911"/>
              <a:gd name="connsiteY1151" fmla="*/ 4809013 h 6858000"/>
              <a:gd name="connsiteX1152" fmla="*/ 627505 w 7251911"/>
              <a:gd name="connsiteY1152" fmla="*/ 4802843 h 6858000"/>
              <a:gd name="connsiteX1153" fmla="*/ 646284 w 7251911"/>
              <a:gd name="connsiteY1153" fmla="*/ 4797907 h 6858000"/>
              <a:gd name="connsiteX1154" fmla="*/ 691354 w 7251911"/>
              <a:gd name="connsiteY1154" fmla="*/ 4797907 h 6858000"/>
              <a:gd name="connsiteX1155" fmla="*/ 740181 w 7251911"/>
              <a:gd name="connsiteY1155" fmla="*/ 4797907 h 6858000"/>
              <a:gd name="connsiteX1156" fmla="*/ 781495 w 7251911"/>
              <a:gd name="connsiteY1156" fmla="*/ 4795439 h 6858000"/>
              <a:gd name="connsiteX1157" fmla="*/ 796518 w 7251911"/>
              <a:gd name="connsiteY1157" fmla="*/ 4785567 h 6858000"/>
              <a:gd name="connsiteX1158" fmla="*/ 815298 w 7251911"/>
              <a:gd name="connsiteY1158" fmla="*/ 4779396 h 6858000"/>
              <a:gd name="connsiteX1159" fmla="*/ 856612 w 7251911"/>
              <a:gd name="connsiteY1159" fmla="*/ 4780630 h 6858000"/>
              <a:gd name="connsiteX1160" fmla="*/ 875391 w 7251911"/>
              <a:gd name="connsiteY1160" fmla="*/ 4778162 h 6858000"/>
              <a:gd name="connsiteX1161" fmla="*/ 890415 w 7251911"/>
              <a:gd name="connsiteY1161" fmla="*/ 4775694 h 6858000"/>
              <a:gd name="connsiteX1162" fmla="*/ 935485 w 7251911"/>
              <a:gd name="connsiteY1162" fmla="*/ 4775694 h 6858000"/>
              <a:gd name="connsiteX1163" fmla="*/ 980555 w 7251911"/>
              <a:gd name="connsiteY1163" fmla="*/ 4773226 h 6858000"/>
              <a:gd name="connsiteX1164" fmla="*/ 1040649 w 7251911"/>
              <a:gd name="connsiteY1164" fmla="*/ 4770758 h 6858000"/>
              <a:gd name="connsiteX1165" fmla="*/ 1047947 w 7251911"/>
              <a:gd name="connsiteY1165" fmla="*/ 4770758 h 6858000"/>
              <a:gd name="connsiteX1166" fmla="*/ 1047303 w 7251911"/>
              <a:gd name="connsiteY1166" fmla="*/ 4770433 h 6858000"/>
              <a:gd name="connsiteX1167" fmla="*/ 1055751 w 7251911"/>
              <a:gd name="connsiteY1167" fmla="*/ 4763314 h 6858000"/>
              <a:gd name="connsiteX1168" fmla="*/ 1055751 w 7251911"/>
              <a:gd name="connsiteY1168" fmla="*/ 4751925 h 6858000"/>
              <a:gd name="connsiteX1169" fmla="*/ 1047772 w 7251911"/>
              <a:gd name="connsiteY1169" fmla="*/ 4745756 h 6858000"/>
              <a:gd name="connsiteX1170" fmla="*/ 1048128 w 7251911"/>
              <a:gd name="connsiteY1170" fmla="*/ 4738922 h 6858000"/>
              <a:gd name="connsiteX1171" fmla="*/ 1009189 w 7251911"/>
              <a:gd name="connsiteY1171" fmla="*/ 4744253 h 6858000"/>
              <a:gd name="connsiteX1172" fmla="*/ 997924 w 7251911"/>
              <a:gd name="connsiteY1172" fmla="*/ 4744253 h 6858000"/>
              <a:gd name="connsiteX1173" fmla="*/ 907811 w 7251911"/>
              <a:gd name="connsiteY1173" fmla="*/ 4736660 h 6858000"/>
              <a:gd name="connsiteX1174" fmla="*/ 851490 w 7251911"/>
              <a:gd name="connsiteY1174" fmla="*/ 4748050 h 6858000"/>
              <a:gd name="connsiteX1175" fmla="*/ 798924 w 7251911"/>
              <a:gd name="connsiteY1175" fmla="*/ 4751846 h 6858000"/>
              <a:gd name="connsiteX1176" fmla="*/ 750113 w 7251911"/>
              <a:gd name="connsiteY1176" fmla="*/ 4740457 h 6858000"/>
              <a:gd name="connsiteX1177" fmla="*/ 618697 w 7251911"/>
              <a:gd name="connsiteY1177" fmla="*/ 4706289 h 6858000"/>
              <a:gd name="connsiteX1178" fmla="*/ 543603 w 7251911"/>
              <a:gd name="connsiteY1178" fmla="*/ 4706289 h 6858000"/>
              <a:gd name="connsiteX1179" fmla="*/ 528584 w 7251911"/>
              <a:gd name="connsiteY1179" fmla="*/ 4702492 h 6858000"/>
              <a:gd name="connsiteX1180" fmla="*/ 536093 w 7251911"/>
              <a:gd name="connsiteY1180" fmla="*/ 4687306 h 6858000"/>
              <a:gd name="connsiteX1181" fmla="*/ 577395 w 7251911"/>
              <a:gd name="connsiteY1181" fmla="*/ 4672120 h 6858000"/>
              <a:gd name="connsiteX1182" fmla="*/ 633716 w 7251911"/>
              <a:gd name="connsiteY1182" fmla="*/ 4656935 h 6858000"/>
              <a:gd name="connsiteX1183" fmla="*/ 618697 w 7251911"/>
              <a:gd name="connsiteY1183" fmla="*/ 4645545 h 6858000"/>
              <a:gd name="connsiteX1184" fmla="*/ 581150 w 7251911"/>
              <a:gd name="connsiteY1184" fmla="*/ 4630359 h 6858000"/>
              <a:gd name="connsiteX1185" fmla="*/ 573641 w 7251911"/>
              <a:gd name="connsiteY1185" fmla="*/ 4618970 h 6858000"/>
              <a:gd name="connsiteX1186" fmla="*/ 584905 w 7251911"/>
              <a:gd name="connsiteY1186" fmla="*/ 4615173 h 6858000"/>
              <a:gd name="connsiteX1187" fmla="*/ 599924 w 7251911"/>
              <a:gd name="connsiteY1187" fmla="*/ 4615173 h 6858000"/>
              <a:gd name="connsiteX1188" fmla="*/ 659999 w 7251911"/>
              <a:gd name="connsiteY1188" fmla="*/ 4618970 h 6858000"/>
              <a:gd name="connsiteX1189" fmla="*/ 697546 w 7251911"/>
              <a:gd name="connsiteY1189" fmla="*/ 4618970 h 6858000"/>
              <a:gd name="connsiteX1190" fmla="*/ 731339 w 7251911"/>
              <a:gd name="connsiteY1190" fmla="*/ 4611377 h 6858000"/>
              <a:gd name="connsiteX1191" fmla="*/ 843981 w 7251911"/>
              <a:gd name="connsiteY1191" fmla="*/ 4607580 h 6858000"/>
              <a:gd name="connsiteX1192" fmla="*/ 855245 w 7251911"/>
              <a:gd name="connsiteY1192" fmla="*/ 4603784 h 6858000"/>
              <a:gd name="connsiteX1193" fmla="*/ 862754 w 7251911"/>
              <a:gd name="connsiteY1193" fmla="*/ 4599988 h 6858000"/>
              <a:gd name="connsiteX1194" fmla="*/ 907811 w 7251911"/>
              <a:gd name="connsiteY1194" fmla="*/ 4615173 h 6858000"/>
              <a:gd name="connsiteX1195" fmla="*/ 960377 w 7251911"/>
              <a:gd name="connsiteY1195" fmla="*/ 4607580 h 6858000"/>
              <a:gd name="connsiteX1196" fmla="*/ 967887 w 7251911"/>
              <a:gd name="connsiteY1196" fmla="*/ 4607580 h 6858000"/>
              <a:gd name="connsiteX1197" fmla="*/ 1009189 w 7251911"/>
              <a:gd name="connsiteY1197" fmla="*/ 4607580 h 6858000"/>
              <a:gd name="connsiteX1198" fmla="*/ 1054245 w 7251911"/>
              <a:gd name="connsiteY1198" fmla="*/ 4599988 h 6858000"/>
              <a:gd name="connsiteX1199" fmla="*/ 1067911 w 7251911"/>
              <a:gd name="connsiteY1199" fmla="*/ 4599988 h 6858000"/>
              <a:gd name="connsiteX1200" fmla="*/ 1068423 w 7251911"/>
              <a:gd name="connsiteY1200" fmla="*/ 4593422 h 6858000"/>
              <a:gd name="connsiteX1201" fmla="*/ 1055751 w 7251911"/>
              <a:gd name="connsiteY1201" fmla="*/ 4581084 h 6858000"/>
              <a:gd name="connsiteX1202" fmla="*/ 1055751 w 7251911"/>
              <a:gd name="connsiteY1202" fmla="*/ 4573491 h 6858000"/>
              <a:gd name="connsiteX1203" fmla="*/ 1067015 w 7251911"/>
              <a:gd name="connsiteY1203" fmla="*/ 4569695 h 6858000"/>
              <a:gd name="connsiteX1204" fmla="*/ 1104562 w 7251911"/>
              <a:gd name="connsiteY1204" fmla="*/ 4569695 h 6858000"/>
              <a:gd name="connsiteX1205" fmla="*/ 1108317 w 7251911"/>
              <a:gd name="connsiteY1205" fmla="*/ 4562102 h 6858000"/>
              <a:gd name="connsiteX1206" fmla="*/ 1104562 w 7251911"/>
              <a:gd name="connsiteY1206" fmla="*/ 4558305 h 6858000"/>
              <a:gd name="connsiteX1207" fmla="*/ 1067015 w 7251911"/>
              <a:gd name="connsiteY1207" fmla="*/ 4558305 h 6858000"/>
              <a:gd name="connsiteX1208" fmla="*/ 1029468 w 7251911"/>
              <a:gd name="connsiteY1208" fmla="*/ 4558305 h 6858000"/>
              <a:gd name="connsiteX1209" fmla="*/ 1010694 w 7251911"/>
              <a:gd name="connsiteY1209" fmla="*/ 4558305 h 6858000"/>
              <a:gd name="connsiteX1210" fmla="*/ 1004133 w 7251911"/>
              <a:gd name="connsiteY1210" fmla="*/ 4554159 h 6858000"/>
              <a:gd name="connsiteX1211" fmla="*/ 966941 w 7251911"/>
              <a:gd name="connsiteY1211" fmla="*/ 4552002 h 6858000"/>
              <a:gd name="connsiteX1212" fmla="*/ 940650 w 7251911"/>
              <a:gd name="connsiteY1212" fmla="*/ 4552002 h 6858000"/>
              <a:gd name="connsiteX1213" fmla="*/ 903092 w 7251911"/>
              <a:gd name="connsiteY1213" fmla="*/ 4553236 h 6858000"/>
              <a:gd name="connsiteX1214" fmla="*/ 865533 w 7251911"/>
              <a:gd name="connsiteY1214" fmla="*/ 4552002 h 6858000"/>
              <a:gd name="connsiteX1215" fmla="*/ 846754 w 7251911"/>
              <a:gd name="connsiteY1215" fmla="*/ 4553236 h 6858000"/>
              <a:gd name="connsiteX1216" fmla="*/ 704031 w 7251911"/>
              <a:gd name="connsiteY1216" fmla="*/ 4553236 h 6858000"/>
              <a:gd name="connsiteX1217" fmla="*/ 613891 w 7251911"/>
              <a:gd name="connsiteY1217" fmla="*/ 4552002 h 6858000"/>
              <a:gd name="connsiteX1218" fmla="*/ 595111 w 7251911"/>
              <a:gd name="connsiteY1218" fmla="*/ 4548300 h 6858000"/>
              <a:gd name="connsiteX1219" fmla="*/ 628914 w 7251911"/>
              <a:gd name="connsiteY1219" fmla="*/ 4545832 h 6858000"/>
              <a:gd name="connsiteX1220" fmla="*/ 673984 w 7251911"/>
              <a:gd name="connsiteY1220" fmla="*/ 4545832 h 6858000"/>
              <a:gd name="connsiteX1221" fmla="*/ 692764 w 7251911"/>
              <a:gd name="connsiteY1221" fmla="*/ 4540896 h 6858000"/>
              <a:gd name="connsiteX1222" fmla="*/ 704031 w 7251911"/>
              <a:gd name="connsiteY1222" fmla="*/ 4538428 h 6858000"/>
              <a:gd name="connsiteX1223" fmla="*/ 771637 w 7251911"/>
              <a:gd name="connsiteY1223" fmla="*/ 4538428 h 6858000"/>
              <a:gd name="connsiteX1224" fmla="*/ 782904 w 7251911"/>
              <a:gd name="connsiteY1224" fmla="*/ 4538428 h 6858000"/>
              <a:gd name="connsiteX1225" fmla="*/ 786660 w 7251911"/>
              <a:gd name="connsiteY1225" fmla="*/ 4535960 h 6858000"/>
              <a:gd name="connsiteX1226" fmla="*/ 786660 w 7251911"/>
              <a:gd name="connsiteY1226" fmla="*/ 4534726 h 6858000"/>
              <a:gd name="connsiteX1227" fmla="*/ 782904 w 7251911"/>
              <a:gd name="connsiteY1227" fmla="*/ 4534726 h 6858000"/>
              <a:gd name="connsiteX1228" fmla="*/ 704031 w 7251911"/>
              <a:gd name="connsiteY1228" fmla="*/ 4532258 h 6858000"/>
              <a:gd name="connsiteX1229" fmla="*/ 651449 w 7251911"/>
              <a:gd name="connsiteY1229" fmla="*/ 4529790 h 6858000"/>
              <a:gd name="connsiteX1230" fmla="*/ 643937 w 7251911"/>
              <a:gd name="connsiteY1230" fmla="*/ 4528556 h 6858000"/>
              <a:gd name="connsiteX1231" fmla="*/ 580088 w 7251911"/>
              <a:gd name="connsiteY1231" fmla="*/ 4531024 h 6858000"/>
              <a:gd name="connsiteX1232" fmla="*/ 550041 w 7251911"/>
              <a:gd name="connsiteY1232" fmla="*/ 4532258 h 6858000"/>
              <a:gd name="connsiteX1233" fmla="*/ 531262 w 7251911"/>
              <a:gd name="connsiteY1233" fmla="*/ 4528556 h 6858000"/>
              <a:gd name="connsiteX1234" fmla="*/ 538773 w 7251911"/>
              <a:gd name="connsiteY1234" fmla="*/ 4521152 h 6858000"/>
              <a:gd name="connsiteX1235" fmla="*/ 572576 w 7251911"/>
              <a:gd name="connsiteY1235" fmla="*/ 4517450 h 6858000"/>
              <a:gd name="connsiteX1236" fmla="*/ 606379 w 7251911"/>
              <a:gd name="connsiteY1236" fmla="*/ 4517450 h 6858000"/>
              <a:gd name="connsiteX1237" fmla="*/ 621402 w 7251911"/>
              <a:gd name="connsiteY1237" fmla="*/ 4516216 h 6858000"/>
              <a:gd name="connsiteX1238" fmla="*/ 583844 w 7251911"/>
              <a:gd name="connsiteY1238" fmla="*/ 4514982 h 6858000"/>
              <a:gd name="connsiteX1239" fmla="*/ 591355 w 7251911"/>
              <a:gd name="connsiteY1239" fmla="*/ 4506344 h 6858000"/>
              <a:gd name="connsiteX1240" fmla="*/ 613891 w 7251911"/>
              <a:gd name="connsiteY1240" fmla="*/ 4503876 h 6858000"/>
              <a:gd name="connsiteX1241" fmla="*/ 617646 w 7251911"/>
              <a:gd name="connsiteY1241" fmla="*/ 4500174 h 6858000"/>
              <a:gd name="connsiteX1242" fmla="*/ 610135 w 7251911"/>
              <a:gd name="connsiteY1242" fmla="*/ 4498940 h 6858000"/>
              <a:gd name="connsiteX1243" fmla="*/ 557553 w 7251911"/>
              <a:gd name="connsiteY1243" fmla="*/ 4500174 h 6858000"/>
              <a:gd name="connsiteX1244" fmla="*/ 523750 w 7251911"/>
              <a:gd name="connsiteY1244" fmla="*/ 4500174 h 6858000"/>
              <a:gd name="connsiteX1245" fmla="*/ 489947 w 7251911"/>
              <a:gd name="connsiteY1245" fmla="*/ 4496472 h 6858000"/>
              <a:gd name="connsiteX1246" fmla="*/ 467412 w 7251911"/>
              <a:gd name="connsiteY1246" fmla="*/ 4490302 h 6858000"/>
              <a:gd name="connsiteX1247" fmla="*/ 448633 w 7251911"/>
              <a:gd name="connsiteY1247" fmla="*/ 4486600 h 6858000"/>
              <a:gd name="connsiteX1248" fmla="*/ 429854 w 7251911"/>
              <a:gd name="connsiteY1248" fmla="*/ 4486600 h 6858000"/>
              <a:gd name="connsiteX1249" fmla="*/ 422342 w 7251911"/>
              <a:gd name="connsiteY1249" fmla="*/ 4480430 h 6858000"/>
              <a:gd name="connsiteX1250" fmla="*/ 441121 w 7251911"/>
              <a:gd name="connsiteY1250" fmla="*/ 4475494 h 6858000"/>
              <a:gd name="connsiteX1251" fmla="*/ 486191 w 7251911"/>
              <a:gd name="connsiteY1251" fmla="*/ 4475494 h 6858000"/>
              <a:gd name="connsiteX1252" fmla="*/ 535018 w 7251911"/>
              <a:gd name="connsiteY1252" fmla="*/ 4475494 h 6858000"/>
              <a:gd name="connsiteX1253" fmla="*/ 576332 w 7251911"/>
              <a:gd name="connsiteY1253" fmla="*/ 4473026 h 6858000"/>
              <a:gd name="connsiteX1254" fmla="*/ 591355 w 7251911"/>
              <a:gd name="connsiteY1254" fmla="*/ 4463154 h 6858000"/>
              <a:gd name="connsiteX1255" fmla="*/ 610135 w 7251911"/>
              <a:gd name="connsiteY1255" fmla="*/ 4456983 h 6858000"/>
              <a:gd name="connsiteX1256" fmla="*/ 651449 w 7251911"/>
              <a:gd name="connsiteY1256" fmla="*/ 4458217 h 6858000"/>
              <a:gd name="connsiteX1257" fmla="*/ 670228 w 7251911"/>
              <a:gd name="connsiteY1257" fmla="*/ 4455749 h 6858000"/>
              <a:gd name="connsiteX1258" fmla="*/ 685252 w 7251911"/>
              <a:gd name="connsiteY1258" fmla="*/ 4453281 h 6858000"/>
              <a:gd name="connsiteX1259" fmla="*/ 730322 w 7251911"/>
              <a:gd name="connsiteY1259" fmla="*/ 4453281 h 6858000"/>
              <a:gd name="connsiteX1260" fmla="*/ 775392 w 7251911"/>
              <a:gd name="connsiteY1260" fmla="*/ 4450813 h 6858000"/>
              <a:gd name="connsiteX1261" fmla="*/ 835486 w 7251911"/>
              <a:gd name="connsiteY1261" fmla="*/ 4448345 h 6858000"/>
              <a:gd name="connsiteX1262" fmla="*/ 842998 w 7251911"/>
              <a:gd name="connsiteY1262" fmla="*/ 4448345 h 6858000"/>
              <a:gd name="connsiteX1263" fmla="*/ 850510 w 7251911"/>
              <a:gd name="connsiteY1263" fmla="*/ 4444643 h 6858000"/>
              <a:gd name="connsiteX1264" fmla="*/ 865533 w 7251911"/>
              <a:gd name="connsiteY1264" fmla="*/ 4447111 h 6858000"/>
              <a:gd name="connsiteX1265" fmla="*/ 891824 w 7251911"/>
              <a:gd name="connsiteY1265" fmla="*/ 4444643 h 6858000"/>
              <a:gd name="connsiteX1266" fmla="*/ 918115 w 7251911"/>
              <a:gd name="connsiteY1266" fmla="*/ 4444643 h 6858000"/>
              <a:gd name="connsiteX1267" fmla="*/ 936894 w 7251911"/>
              <a:gd name="connsiteY1267" fmla="*/ 4443409 h 6858000"/>
              <a:gd name="connsiteX1268" fmla="*/ 937384 w 7251911"/>
              <a:gd name="connsiteY1268" fmla="*/ 4443382 h 6858000"/>
              <a:gd name="connsiteX1269" fmla="*/ 939354 w 7251911"/>
              <a:gd name="connsiteY1269" fmla="*/ 4440615 h 6858000"/>
              <a:gd name="connsiteX1270" fmla="*/ 969392 w 7251911"/>
              <a:gd name="connsiteY1270" fmla="*/ 4414039 h 6858000"/>
              <a:gd name="connsiteX1271" fmla="*/ 962015 w 7251911"/>
              <a:gd name="connsiteY1271" fmla="*/ 4412998 h 6858000"/>
              <a:gd name="connsiteX1272" fmla="*/ 916615 w 7251911"/>
              <a:gd name="connsiteY1272" fmla="*/ 4411985 h 6858000"/>
              <a:gd name="connsiteX1273" fmla="*/ 781445 w 7251911"/>
              <a:gd name="connsiteY1273" fmla="*/ 4404392 h 6858000"/>
              <a:gd name="connsiteX1274" fmla="*/ 766426 w 7251911"/>
              <a:gd name="connsiteY1274" fmla="*/ 4400596 h 6858000"/>
              <a:gd name="connsiteX1275" fmla="*/ 777690 w 7251911"/>
              <a:gd name="connsiteY1275" fmla="*/ 4385410 h 6858000"/>
              <a:gd name="connsiteX1276" fmla="*/ 811483 w 7251911"/>
              <a:gd name="connsiteY1276" fmla="*/ 4389206 h 6858000"/>
              <a:gd name="connsiteX1277" fmla="*/ 871558 w 7251911"/>
              <a:gd name="connsiteY1277" fmla="*/ 4393003 h 6858000"/>
              <a:gd name="connsiteX1278" fmla="*/ 901596 w 7251911"/>
              <a:gd name="connsiteY1278" fmla="*/ 4385410 h 6858000"/>
              <a:gd name="connsiteX1279" fmla="*/ 931634 w 7251911"/>
              <a:gd name="connsiteY1279" fmla="*/ 4370224 h 6858000"/>
              <a:gd name="connsiteX1280" fmla="*/ 942898 w 7251911"/>
              <a:gd name="connsiteY1280" fmla="*/ 4355038 h 6858000"/>
              <a:gd name="connsiteX1281" fmla="*/ 924124 w 7251911"/>
              <a:gd name="connsiteY1281" fmla="*/ 4351242 h 6858000"/>
              <a:gd name="connsiteX1282" fmla="*/ 818992 w 7251911"/>
              <a:gd name="connsiteY1282" fmla="*/ 4351242 h 6858000"/>
              <a:gd name="connsiteX1283" fmla="*/ 755162 w 7251911"/>
              <a:gd name="connsiteY1283" fmla="*/ 4347445 h 6858000"/>
              <a:gd name="connsiteX1284" fmla="*/ 706350 w 7251911"/>
              <a:gd name="connsiteY1284" fmla="*/ 4339852 h 6858000"/>
              <a:gd name="connsiteX1285" fmla="*/ 691331 w 7251911"/>
              <a:gd name="connsiteY1285" fmla="*/ 4332260 h 6858000"/>
              <a:gd name="connsiteX1286" fmla="*/ 691331 w 7251911"/>
              <a:gd name="connsiteY1286" fmla="*/ 4320870 h 6858000"/>
              <a:gd name="connsiteX1287" fmla="*/ 717615 w 7251911"/>
              <a:gd name="connsiteY1287" fmla="*/ 4305684 h 6858000"/>
              <a:gd name="connsiteX1288" fmla="*/ 758917 w 7251911"/>
              <a:gd name="connsiteY1288" fmla="*/ 4305684 h 6858000"/>
              <a:gd name="connsiteX1289" fmla="*/ 725124 w 7251911"/>
              <a:gd name="connsiteY1289" fmla="*/ 4301888 h 6858000"/>
              <a:gd name="connsiteX1290" fmla="*/ 646275 w 7251911"/>
              <a:gd name="connsiteY1290" fmla="*/ 4301888 h 6858000"/>
              <a:gd name="connsiteX1291" fmla="*/ 635011 w 7251911"/>
              <a:gd name="connsiteY1291" fmla="*/ 4290498 h 6858000"/>
              <a:gd name="connsiteX1292" fmla="*/ 646275 w 7251911"/>
              <a:gd name="connsiteY1292" fmla="*/ 4279109 h 6858000"/>
              <a:gd name="connsiteX1293" fmla="*/ 680067 w 7251911"/>
              <a:gd name="connsiteY1293" fmla="*/ 4279109 h 6858000"/>
              <a:gd name="connsiteX1294" fmla="*/ 713860 w 7251911"/>
              <a:gd name="connsiteY1294" fmla="*/ 4267720 h 6858000"/>
              <a:gd name="connsiteX1295" fmla="*/ 740143 w 7251911"/>
              <a:gd name="connsiteY1295" fmla="*/ 4267720 h 6858000"/>
              <a:gd name="connsiteX1296" fmla="*/ 725124 w 7251911"/>
              <a:gd name="connsiteY1296" fmla="*/ 4260127 h 6858000"/>
              <a:gd name="connsiteX1297" fmla="*/ 631256 w 7251911"/>
              <a:gd name="connsiteY1297" fmla="*/ 4260127 h 6858000"/>
              <a:gd name="connsiteX1298" fmla="*/ 616237 w 7251911"/>
              <a:gd name="connsiteY1298" fmla="*/ 4256330 h 6858000"/>
              <a:gd name="connsiteX1299" fmla="*/ 627501 w 7251911"/>
              <a:gd name="connsiteY1299" fmla="*/ 4248737 h 6858000"/>
              <a:gd name="connsiteX1300" fmla="*/ 687577 w 7251911"/>
              <a:gd name="connsiteY1300" fmla="*/ 4233551 h 6858000"/>
              <a:gd name="connsiteX1301" fmla="*/ 631256 w 7251911"/>
              <a:gd name="connsiteY1301" fmla="*/ 4233551 h 6858000"/>
              <a:gd name="connsiteX1302" fmla="*/ 623746 w 7251911"/>
              <a:gd name="connsiteY1302" fmla="*/ 4225959 h 6858000"/>
              <a:gd name="connsiteX1303" fmla="*/ 627501 w 7251911"/>
              <a:gd name="connsiteY1303" fmla="*/ 4214569 h 6858000"/>
              <a:gd name="connsiteX1304" fmla="*/ 646275 w 7251911"/>
              <a:gd name="connsiteY1304" fmla="*/ 4206976 h 6858000"/>
              <a:gd name="connsiteX1305" fmla="*/ 661294 w 7251911"/>
              <a:gd name="connsiteY1305" fmla="*/ 4206976 h 6858000"/>
              <a:gd name="connsiteX1306" fmla="*/ 758917 w 7251911"/>
              <a:gd name="connsiteY1306" fmla="*/ 4199383 h 6858000"/>
              <a:gd name="connsiteX1307" fmla="*/ 743898 w 7251911"/>
              <a:gd name="connsiteY1307" fmla="*/ 4195587 h 6858000"/>
              <a:gd name="connsiteX1308" fmla="*/ 695086 w 7251911"/>
              <a:gd name="connsiteY1308" fmla="*/ 4191790 h 6858000"/>
              <a:gd name="connsiteX1309" fmla="*/ 646275 w 7251911"/>
              <a:gd name="connsiteY1309" fmla="*/ 4195587 h 6858000"/>
              <a:gd name="connsiteX1310" fmla="*/ 627501 w 7251911"/>
              <a:gd name="connsiteY1310" fmla="*/ 4195587 h 6858000"/>
              <a:gd name="connsiteX1311" fmla="*/ 623746 w 7251911"/>
              <a:gd name="connsiteY1311" fmla="*/ 4184197 h 6858000"/>
              <a:gd name="connsiteX1312" fmla="*/ 638765 w 7251911"/>
              <a:gd name="connsiteY1312" fmla="*/ 4172808 h 6858000"/>
              <a:gd name="connsiteX1313" fmla="*/ 672558 w 7251911"/>
              <a:gd name="connsiteY1313" fmla="*/ 4176605 h 6858000"/>
              <a:gd name="connsiteX1314" fmla="*/ 717615 w 7251911"/>
              <a:gd name="connsiteY1314" fmla="*/ 4176605 h 6858000"/>
              <a:gd name="connsiteX1315" fmla="*/ 758917 w 7251911"/>
              <a:gd name="connsiteY1315" fmla="*/ 4161419 h 6858000"/>
              <a:gd name="connsiteX1316" fmla="*/ 800218 w 7251911"/>
              <a:gd name="connsiteY1316" fmla="*/ 4153826 h 6858000"/>
              <a:gd name="connsiteX1317" fmla="*/ 809465 w 7251911"/>
              <a:gd name="connsiteY1317" fmla="*/ 4150086 h 6858000"/>
              <a:gd name="connsiteX1318" fmla="*/ 800845 w 7251911"/>
              <a:gd name="connsiteY1318" fmla="*/ 4140133 h 6858000"/>
              <a:gd name="connsiteX1319" fmla="*/ 794165 w 7251911"/>
              <a:gd name="connsiteY1319" fmla="*/ 4134644 h 6858000"/>
              <a:gd name="connsiteX1320" fmla="*/ 778765 w 7251911"/>
              <a:gd name="connsiteY1320" fmla="*/ 4127251 h 6858000"/>
              <a:gd name="connsiteX1321" fmla="*/ 726257 w 7251911"/>
              <a:gd name="connsiteY1321" fmla="*/ 4127251 h 6858000"/>
              <a:gd name="connsiteX1322" fmla="*/ 719484 w 7251911"/>
              <a:gd name="connsiteY1322" fmla="*/ 4128774 h 6858000"/>
              <a:gd name="connsiteX1323" fmla="*/ 686754 w 7251911"/>
              <a:gd name="connsiteY1323" fmla="*/ 4122736 h 6858000"/>
              <a:gd name="connsiteX1324" fmla="*/ 684428 w 7251911"/>
              <a:gd name="connsiteY1324" fmla="*/ 4104060 h 6858000"/>
              <a:gd name="connsiteX1325" fmla="*/ 734203 w 7251911"/>
              <a:gd name="connsiteY1325" fmla="*/ 4086482 h 6858000"/>
              <a:gd name="connsiteX1326" fmla="*/ 769840 w 7251911"/>
              <a:gd name="connsiteY1326" fmla="*/ 4092631 h 6858000"/>
              <a:gd name="connsiteX1327" fmla="*/ 778630 w 7251911"/>
              <a:gd name="connsiteY1327" fmla="*/ 4081693 h 6858000"/>
              <a:gd name="connsiteX1328" fmla="*/ 796464 w 7251911"/>
              <a:gd name="connsiteY1328" fmla="*/ 4077896 h 6858000"/>
              <a:gd name="connsiteX1329" fmla="*/ 815237 w 7251911"/>
              <a:gd name="connsiteY1329" fmla="*/ 4074100 h 6858000"/>
              <a:gd name="connsiteX1330" fmla="*/ 811483 w 7251911"/>
              <a:gd name="connsiteY1330" fmla="*/ 4070304 h 6858000"/>
              <a:gd name="connsiteX1331" fmla="*/ 661294 w 7251911"/>
              <a:gd name="connsiteY1331" fmla="*/ 4070304 h 6858000"/>
              <a:gd name="connsiteX1332" fmla="*/ 657539 w 7251911"/>
              <a:gd name="connsiteY1332" fmla="*/ 4066507 h 6858000"/>
              <a:gd name="connsiteX1333" fmla="*/ 695086 w 7251911"/>
              <a:gd name="connsiteY1333" fmla="*/ 4055118 h 6858000"/>
              <a:gd name="connsiteX1334" fmla="*/ 665048 w 7251911"/>
              <a:gd name="connsiteY1334" fmla="*/ 4028542 h 6858000"/>
              <a:gd name="connsiteX1335" fmla="*/ 665048 w 7251911"/>
              <a:gd name="connsiteY1335" fmla="*/ 4001967 h 6858000"/>
              <a:gd name="connsiteX1336" fmla="*/ 668803 w 7251911"/>
              <a:gd name="connsiteY1336" fmla="*/ 4001967 h 6858000"/>
              <a:gd name="connsiteX1337" fmla="*/ 668803 w 7251911"/>
              <a:gd name="connsiteY1337" fmla="*/ 3990578 h 6858000"/>
              <a:gd name="connsiteX1338" fmla="*/ 665048 w 7251911"/>
              <a:gd name="connsiteY1338" fmla="*/ 3975392 h 6858000"/>
              <a:gd name="connsiteX1339" fmla="*/ 661294 w 7251911"/>
              <a:gd name="connsiteY1339" fmla="*/ 3964003 h 6858000"/>
              <a:gd name="connsiteX1340" fmla="*/ 650030 w 7251911"/>
              <a:gd name="connsiteY1340" fmla="*/ 3956410 h 6858000"/>
              <a:gd name="connsiteX1341" fmla="*/ 661294 w 7251911"/>
              <a:gd name="connsiteY1341" fmla="*/ 3945020 h 6858000"/>
              <a:gd name="connsiteX1342" fmla="*/ 706350 w 7251911"/>
              <a:gd name="connsiteY1342" fmla="*/ 3929834 h 6858000"/>
              <a:gd name="connsiteX1343" fmla="*/ 736388 w 7251911"/>
              <a:gd name="connsiteY1343" fmla="*/ 3910852 h 6858000"/>
              <a:gd name="connsiteX1344" fmla="*/ 755162 w 7251911"/>
              <a:gd name="connsiteY1344" fmla="*/ 3910852 h 6858000"/>
              <a:gd name="connsiteX1345" fmla="*/ 792709 w 7251911"/>
              <a:gd name="connsiteY1345" fmla="*/ 3910852 h 6858000"/>
              <a:gd name="connsiteX1346" fmla="*/ 830256 w 7251911"/>
              <a:gd name="connsiteY1346" fmla="*/ 3910852 h 6858000"/>
              <a:gd name="connsiteX1347" fmla="*/ 834011 w 7251911"/>
              <a:gd name="connsiteY1347" fmla="*/ 3907056 h 6858000"/>
              <a:gd name="connsiteX1348" fmla="*/ 830256 w 7251911"/>
              <a:gd name="connsiteY1348" fmla="*/ 3899463 h 6858000"/>
              <a:gd name="connsiteX1349" fmla="*/ 815982 w 7251911"/>
              <a:gd name="connsiteY1349" fmla="*/ 3898380 h 6858000"/>
              <a:gd name="connsiteX1350" fmla="*/ 767600 w 7251911"/>
              <a:gd name="connsiteY1350" fmla="*/ 3905316 h 6858000"/>
              <a:gd name="connsiteX1351" fmla="*/ 742587 w 7251911"/>
              <a:gd name="connsiteY1351" fmla="*/ 3897053 h 6858000"/>
              <a:gd name="connsiteX1352" fmla="*/ 739378 w 7251911"/>
              <a:gd name="connsiteY1352" fmla="*/ 3887337 h 6858000"/>
              <a:gd name="connsiteX1353" fmla="*/ 627935 w 7251911"/>
              <a:gd name="connsiteY1353" fmla="*/ 3843059 h 6858000"/>
              <a:gd name="connsiteX1354" fmla="*/ 620790 w 7251911"/>
              <a:gd name="connsiteY1354" fmla="*/ 3833834 h 6858000"/>
              <a:gd name="connsiteX1355" fmla="*/ 629700 w 7251911"/>
              <a:gd name="connsiteY1355" fmla="*/ 3825139 h 6858000"/>
              <a:gd name="connsiteX1356" fmla="*/ 635557 w 7251911"/>
              <a:gd name="connsiteY1356" fmla="*/ 3807973 h 6858000"/>
              <a:gd name="connsiteX1357" fmla="*/ 609816 w 7251911"/>
              <a:gd name="connsiteY1357" fmla="*/ 3809915 h 6858000"/>
              <a:gd name="connsiteX1358" fmla="*/ 552741 w 7251911"/>
              <a:gd name="connsiteY1358" fmla="*/ 3817024 h 6858000"/>
              <a:gd name="connsiteX1359" fmla="*/ 510063 w 7251911"/>
              <a:gd name="connsiteY1359" fmla="*/ 3827397 h 6858000"/>
              <a:gd name="connsiteX1360" fmla="*/ 497062 w 7251911"/>
              <a:gd name="connsiteY1360" fmla="*/ 3835338 h 6858000"/>
              <a:gd name="connsiteX1361" fmla="*/ 477381 w 7251911"/>
              <a:gd name="connsiteY1361" fmla="*/ 3837789 h 6858000"/>
              <a:gd name="connsiteX1362" fmla="*/ 475830 w 7251911"/>
              <a:gd name="connsiteY1362" fmla="*/ 3825339 h 6858000"/>
              <a:gd name="connsiteX1363" fmla="*/ 489869 w 7251911"/>
              <a:gd name="connsiteY1363" fmla="*/ 3809683 h 6858000"/>
              <a:gd name="connsiteX1364" fmla="*/ 494998 w 7251911"/>
              <a:gd name="connsiteY1364" fmla="*/ 3802722 h 6858000"/>
              <a:gd name="connsiteX1365" fmla="*/ 483034 w 7251911"/>
              <a:gd name="connsiteY1365" fmla="*/ 3802948 h 6858000"/>
              <a:gd name="connsiteX1366" fmla="*/ 469568 w 7251911"/>
              <a:gd name="connsiteY1366" fmla="*/ 3807154 h 6858000"/>
              <a:gd name="connsiteX1367" fmla="*/ 457759 w 7251911"/>
              <a:gd name="connsiteY1367" fmla="*/ 3808625 h 6858000"/>
              <a:gd name="connsiteX1368" fmla="*/ 378676 w 7251911"/>
              <a:gd name="connsiteY1368" fmla="*/ 3799510 h 6858000"/>
              <a:gd name="connsiteX1369" fmla="*/ 337346 w 7251911"/>
              <a:gd name="connsiteY1369" fmla="*/ 3804658 h 6858000"/>
              <a:gd name="connsiteX1370" fmla="*/ 312953 w 7251911"/>
              <a:gd name="connsiteY1370" fmla="*/ 3801375 h 6858000"/>
              <a:gd name="connsiteX1371" fmla="*/ 325179 w 7251911"/>
              <a:gd name="connsiteY1371" fmla="*/ 3787209 h 6858000"/>
              <a:gd name="connsiteX1372" fmla="*/ 336213 w 7251911"/>
              <a:gd name="connsiteY1372" fmla="*/ 3779513 h 6858000"/>
              <a:gd name="connsiteX1373" fmla="*/ 344812 w 7251911"/>
              <a:gd name="connsiteY1373" fmla="*/ 3768327 h 6858000"/>
              <a:gd name="connsiteX1374" fmla="*/ 324666 w 7251911"/>
              <a:gd name="connsiteY1374" fmla="*/ 3767043 h 6858000"/>
              <a:gd name="connsiteX1375" fmla="*/ 274533 w 7251911"/>
              <a:gd name="connsiteY1375" fmla="*/ 3765702 h 6858000"/>
              <a:gd name="connsiteX1376" fmla="*/ 200103 w 7251911"/>
              <a:gd name="connsiteY1376" fmla="*/ 3793937 h 6858000"/>
              <a:gd name="connsiteX1377" fmla="*/ 170319 w 7251911"/>
              <a:gd name="connsiteY1377" fmla="*/ 3811555 h 6858000"/>
              <a:gd name="connsiteX1378" fmla="*/ 161635 w 7251911"/>
              <a:gd name="connsiteY1378" fmla="*/ 3741834 h 6858000"/>
              <a:gd name="connsiteX1379" fmla="*/ 184894 w 7251911"/>
              <a:gd name="connsiteY1379" fmla="*/ 3719972 h 6858000"/>
              <a:gd name="connsiteX1380" fmla="*/ 177749 w 7251911"/>
              <a:gd name="connsiteY1380" fmla="*/ 3710747 h 6858000"/>
              <a:gd name="connsiteX1381" fmla="*/ 197275 w 7251911"/>
              <a:gd name="connsiteY1381" fmla="*/ 3707051 h 6858000"/>
              <a:gd name="connsiteX1382" fmla="*/ 211362 w 7251911"/>
              <a:gd name="connsiteY1382" fmla="*/ 3707825 h 6858000"/>
              <a:gd name="connsiteX1383" fmla="*/ 230113 w 7251911"/>
              <a:gd name="connsiteY1383" fmla="*/ 3697903 h 6858000"/>
              <a:gd name="connsiteX1384" fmla="*/ 246740 w 7251911"/>
              <a:gd name="connsiteY1384" fmla="*/ 3686982 h 6858000"/>
              <a:gd name="connsiteX1385" fmla="*/ 288691 w 7251911"/>
              <a:gd name="connsiteY1385" fmla="*/ 3686814 h 6858000"/>
              <a:gd name="connsiteX1386" fmla="*/ 328208 w 7251911"/>
              <a:gd name="connsiteY1386" fmla="*/ 3683156 h 6858000"/>
              <a:gd name="connsiteX1387" fmla="*/ 341782 w 7251911"/>
              <a:gd name="connsiteY1387" fmla="*/ 3663765 h 6858000"/>
              <a:gd name="connsiteX1388" fmla="*/ 348724 w 7251911"/>
              <a:gd name="connsiteY1388" fmla="*/ 3655315 h 6858000"/>
              <a:gd name="connsiteX1389" fmla="*/ 393001 w 7251911"/>
              <a:gd name="connsiteY1389" fmla="*/ 3673822 h 6858000"/>
              <a:gd name="connsiteX1390" fmla="*/ 404547 w 7251911"/>
              <a:gd name="connsiteY1390" fmla="*/ 3686291 h 6858000"/>
              <a:gd name="connsiteX1391" fmla="*/ 448311 w 7251911"/>
              <a:gd name="connsiteY1391" fmla="*/ 3684633 h 6858000"/>
              <a:gd name="connsiteX1392" fmla="*/ 451317 w 7251911"/>
              <a:gd name="connsiteY1392" fmla="*/ 3676673 h 6858000"/>
              <a:gd name="connsiteX1393" fmla="*/ 453857 w 7251911"/>
              <a:gd name="connsiteY1393" fmla="*/ 3664978 h 6858000"/>
              <a:gd name="connsiteX1394" fmla="*/ 472918 w 7251911"/>
              <a:gd name="connsiteY1394" fmla="*/ 3657546 h 6858000"/>
              <a:gd name="connsiteX1395" fmla="*/ 531699 w 7251911"/>
              <a:gd name="connsiteY1395" fmla="*/ 3664132 h 6858000"/>
              <a:gd name="connsiteX1396" fmla="*/ 566242 w 7251911"/>
              <a:gd name="connsiteY1396" fmla="*/ 3668680 h 6858000"/>
              <a:gd name="connsiteX1397" fmla="*/ 659936 w 7251911"/>
              <a:gd name="connsiteY1397" fmla="*/ 3650688 h 6858000"/>
              <a:gd name="connsiteX1398" fmla="*/ 687180 w 7251911"/>
              <a:gd name="connsiteY1398" fmla="*/ 3644766 h 6858000"/>
              <a:gd name="connsiteX1399" fmla="*/ 774444 w 7251911"/>
              <a:gd name="connsiteY1399" fmla="*/ 3655391 h 6858000"/>
              <a:gd name="connsiteX1400" fmla="*/ 823802 w 7251911"/>
              <a:gd name="connsiteY1400" fmla="*/ 3650507 h 6858000"/>
              <a:gd name="connsiteX1401" fmla="*/ 835030 w 7251911"/>
              <a:gd name="connsiteY1401" fmla="*/ 3648931 h 6858000"/>
              <a:gd name="connsiteX1402" fmla="*/ 826502 w 7251911"/>
              <a:gd name="connsiteY1402" fmla="*/ 3645099 h 6858000"/>
              <a:gd name="connsiteX1403" fmla="*/ 838998 w 7251911"/>
              <a:gd name="connsiteY1403" fmla="*/ 3635846 h 6858000"/>
              <a:gd name="connsiteX1404" fmla="*/ 845211 w 7251911"/>
              <a:gd name="connsiteY1404" fmla="*/ 3634915 h 6858000"/>
              <a:gd name="connsiteX1405" fmla="*/ 839170 w 7251911"/>
              <a:gd name="connsiteY1405" fmla="*/ 3634605 h 6858000"/>
              <a:gd name="connsiteX1406" fmla="*/ 801612 w 7251911"/>
              <a:gd name="connsiteY1406" fmla="*/ 3630752 h 6858000"/>
              <a:gd name="connsiteX1407" fmla="*/ 782832 w 7251911"/>
              <a:gd name="connsiteY1407" fmla="*/ 3634605 h 6858000"/>
              <a:gd name="connsiteX1408" fmla="*/ 640110 w 7251911"/>
              <a:gd name="connsiteY1408" fmla="*/ 3634605 h 6858000"/>
              <a:gd name="connsiteX1409" fmla="*/ 549969 w 7251911"/>
              <a:gd name="connsiteY1409" fmla="*/ 3630752 h 6858000"/>
              <a:gd name="connsiteX1410" fmla="*/ 531190 w 7251911"/>
              <a:gd name="connsiteY1410" fmla="*/ 3619192 h 6858000"/>
              <a:gd name="connsiteX1411" fmla="*/ 564993 w 7251911"/>
              <a:gd name="connsiteY1411" fmla="*/ 3611485 h 6858000"/>
              <a:gd name="connsiteX1412" fmla="*/ 610063 w 7251911"/>
              <a:gd name="connsiteY1412" fmla="*/ 3611485 h 6858000"/>
              <a:gd name="connsiteX1413" fmla="*/ 628842 w 7251911"/>
              <a:gd name="connsiteY1413" fmla="*/ 3596071 h 6858000"/>
              <a:gd name="connsiteX1414" fmla="*/ 640110 w 7251911"/>
              <a:gd name="connsiteY1414" fmla="*/ 3588364 h 6858000"/>
              <a:gd name="connsiteX1415" fmla="*/ 707715 w 7251911"/>
              <a:gd name="connsiteY1415" fmla="*/ 3588364 h 6858000"/>
              <a:gd name="connsiteX1416" fmla="*/ 718983 w 7251911"/>
              <a:gd name="connsiteY1416" fmla="*/ 3588364 h 6858000"/>
              <a:gd name="connsiteX1417" fmla="*/ 722739 w 7251911"/>
              <a:gd name="connsiteY1417" fmla="*/ 3580657 h 6858000"/>
              <a:gd name="connsiteX1418" fmla="*/ 722739 w 7251911"/>
              <a:gd name="connsiteY1418" fmla="*/ 3576804 h 6858000"/>
              <a:gd name="connsiteX1419" fmla="*/ 718983 w 7251911"/>
              <a:gd name="connsiteY1419" fmla="*/ 3576804 h 6858000"/>
              <a:gd name="connsiteX1420" fmla="*/ 640110 w 7251911"/>
              <a:gd name="connsiteY1420" fmla="*/ 3569097 h 6858000"/>
              <a:gd name="connsiteX1421" fmla="*/ 587528 w 7251911"/>
              <a:gd name="connsiteY1421" fmla="*/ 3561390 h 6858000"/>
              <a:gd name="connsiteX1422" fmla="*/ 580016 w 7251911"/>
              <a:gd name="connsiteY1422" fmla="*/ 3557537 h 6858000"/>
              <a:gd name="connsiteX1423" fmla="*/ 516167 w 7251911"/>
              <a:gd name="connsiteY1423" fmla="*/ 3565244 h 6858000"/>
              <a:gd name="connsiteX1424" fmla="*/ 486120 w 7251911"/>
              <a:gd name="connsiteY1424" fmla="*/ 3569097 h 6858000"/>
              <a:gd name="connsiteX1425" fmla="*/ 467340 w 7251911"/>
              <a:gd name="connsiteY1425" fmla="*/ 3557537 h 6858000"/>
              <a:gd name="connsiteX1426" fmla="*/ 474852 w 7251911"/>
              <a:gd name="connsiteY1426" fmla="*/ 3534416 h 6858000"/>
              <a:gd name="connsiteX1427" fmla="*/ 508655 w 7251911"/>
              <a:gd name="connsiteY1427" fmla="*/ 3522856 h 6858000"/>
              <a:gd name="connsiteX1428" fmla="*/ 542457 w 7251911"/>
              <a:gd name="connsiteY1428" fmla="*/ 3522856 h 6858000"/>
              <a:gd name="connsiteX1429" fmla="*/ 557481 w 7251911"/>
              <a:gd name="connsiteY1429" fmla="*/ 3519003 h 6858000"/>
              <a:gd name="connsiteX1430" fmla="*/ 519923 w 7251911"/>
              <a:gd name="connsiteY1430" fmla="*/ 3515149 h 6858000"/>
              <a:gd name="connsiteX1431" fmla="*/ 527434 w 7251911"/>
              <a:gd name="connsiteY1431" fmla="*/ 3488175 h 6858000"/>
              <a:gd name="connsiteX1432" fmla="*/ 549969 w 7251911"/>
              <a:gd name="connsiteY1432" fmla="*/ 3480469 h 6858000"/>
              <a:gd name="connsiteX1433" fmla="*/ 553725 w 7251911"/>
              <a:gd name="connsiteY1433" fmla="*/ 3468908 h 6858000"/>
              <a:gd name="connsiteX1434" fmla="*/ 546213 w 7251911"/>
              <a:gd name="connsiteY1434" fmla="*/ 3465055 h 6858000"/>
              <a:gd name="connsiteX1435" fmla="*/ 493632 w 7251911"/>
              <a:gd name="connsiteY1435" fmla="*/ 3468908 h 6858000"/>
              <a:gd name="connsiteX1436" fmla="*/ 459829 w 7251911"/>
              <a:gd name="connsiteY1436" fmla="*/ 3468908 h 6858000"/>
              <a:gd name="connsiteX1437" fmla="*/ 426026 w 7251911"/>
              <a:gd name="connsiteY1437" fmla="*/ 3457348 h 6858000"/>
              <a:gd name="connsiteX1438" fmla="*/ 403491 w 7251911"/>
              <a:gd name="connsiteY1438" fmla="*/ 3438081 h 6858000"/>
              <a:gd name="connsiteX1439" fmla="*/ 384711 w 7251911"/>
              <a:gd name="connsiteY1439" fmla="*/ 3426520 h 6858000"/>
              <a:gd name="connsiteX1440" fmla="*/ 365932 w 7251911"/>
              <a:gd name="connsiteY1440" fmla="*/ 3426520 h 6858000"/>
              <a:gd name="connsiteX1441" fmla="*/ 358421 w 7251911"/>
              <a:gd name="connsiteY1441" fmla="*/ 3407253 h 6858000"/>
              <a:gd name="connsiteX1442" fmla="*/ 377200 w 7251911"/>
              <a:gd name="connsiteY1442" fmla="*/ 3391841 h 6858000"/>
              <a:gd name="connsiteX1443" fmla="*/ 422270 w 7251911"/>
              <a:gd name="connsiteY1443" fmla="*/ 3391841 h 6858000"/>
              <a:gd name="connsiteX1444" fmla="*/ 471096 w 7251911"/>
              <a:gd name="connsiteY1444" fmla="*/ 3391841 h 6858000"/>
              <a:gd name="connsiteX1445" fmla="*/ 512411 w 7251911"/>
              <a:gd name="connsiteY1445" fmla="*/ 3384133 h 6858000"/>
              <a:gd name="connsiteX1446" fmla="*/ 527434 w 7251911"/>
              <a:gd name="connsiteY1446" fmla="*/ 3353306 h 6858000"/>
              <a:gd name="connsiteX1447" fmla="*/ 546213 w 7251911"/>
              <a:gd name="connsiteY1447" fmla="*/ 3334038 h 6858000"/>
              <a:gd name="connsiteX1448" fmla="*/ 587528 w 7251911"/>
              <a:gd name="connsiteY1448" fmla="*/ 3337893 h 6858000"/>
              <a:gd name="connsiteX1449" fmla="*/ 606307 w 7251911"/>
              <a:gd name="connsiteY1449" fmla="*/ 3330186 h 6858000"/>
              <a:gd name="connsiteX1450" fmla="*/ 621331 w 7251911"/>
              <a:gd name="connsiteY1450" fmla="*/ 3322479 h 6858000"/>
              <a:gd name="connsiteX1451" fmla="*/ 666401 w 7251911"/>
              <a:gd name="connsiteY1451" fmla="*/ 3322479 h 6858000"/>
              <a:gd name="connsiteX1452" fmla="*/ 711471 w 7251911"/>
              <a:gd name="connsiteY1452" fmla="*/ 3314771 h 6858000"/>
              <a:gd name="connsiteX1453" fmla="*/ 771565 w 7251911"/>
              <a:gd name="connsiteY1453" fmla="*/ 3307066 h 6858000"/>
              <a:gd name="connsiteX1454" fmla="*/ 779077 w 7251911"/>
              <a:gd name="connsiteY1454" fmla="*/ 3307066 h 6858000"/>
              <a:gd name="connsiteX1455" fmla="*/ 786588 w 7251911"/>
              <a:gd name="connsiteY1455" fmla="*/ 3295505 h 6858000"/>
              <a:gd name="connsiteX1456" fmla="*/ 801612 w 7251911"/>
              <a:gd name="connsiteY1456" fmla="*/ 3303212 h 6858000"/>
              <a:gd name="connsiteX1457" fmla="*/ 827903 w 7251911"/>
              <a:gd name="connsiteY1457" fmla="*/ 3295505 h 6858000"/>
              <a:gd name="connsiteX1458" fmla="*/ 854194 w 7251911"/>
              <a:gd name="connsiteY1458" fmla="*/ 3295505 h 6858000"/>
              <a:gd name="connsiteX1459" fmla="*/ 872973 w 7251911"/>
              <a:gd name="connsiteY1459" fmla="*/ 3291652 h 6858000"/>
              <a:gd name="connsiteX1460" fmla="*/ 918043 w 7251911"/>
              <a:gd name="connsiteY1460" fmla="*/ 3283945 h 6858000"/>
              <a:gd name="connsiteX1461" fmla="*/ 940578 w 7251911"/>
              <a:gd name="connsiteY1461" fmla="*/ 3280091 h 6858000"/>
              <a:gd name="connsiteX1462" fmla="*/ 948090 w 7251911"/>
              <a:gd name="connsiteY1462" fmla="*/ 3280091 h 6858000"/>
              <a:gd name="connsiteX1463" fmla="*/ 1026964 w 7251911"/>
              <a:gd name="connsiteY1463" fmla="*/ 3276238 h 6858000"/>
              <a:gd name="connsiteX1464" fmla="*/ 1102080 w 7251911"/>
              <a:gd name="connsiteY1464" fmla="*/ 3272385 h 6858000"/>
              <a:gd name="connsiteX1465" fmla="*/ 1177198 w 7251911"/>
              <a:gd name="connsiteY1465" fmla="*/ 3272385 h 6858000"/>
              <a:gd name="connsiteX1466" fmla="*/ 1193843 w 7251911"/>
              <a:gd name="connsiteY1466" fmla="*/ 3270951 h 6858000"/>
              <a:gd name="connsiteX1467" fmla="*/ 1190428 w 7251911"/>
              <a:gd name="connsiteY1467" fmla="*/ 3270343 h 6858000"/>
              <a:gd name="connsiteX1468" fmla="*/ 1181508 w 7251911"/>
              <a:gd name="connsiteY1468" fmla="*/ 3271429 h 6858000"/>
              <a:gd name="connsiteX1469" fmla="*/ 1177752 w 7251911"/>
              <a:gd name="connsiteY1469" fmla="*/ 3265634 h 6858000"/>
              <a:gd name="connsiteX1470" fmla="*/ 1128926 w 7251911"/>
              <a:gd name="connsiteY1470" fmla="*/ 3265634 h 6858000"/>
              <a:gd name="connsiteX1471" fmla="*/ 1128926 w 7251911"/>
              <a:gd name="connsiteY1471" fmla="*/ 3271429 h 6858000"/>
              <a:gd name="connsiteX1472" fmla="*/ 1035029 w 7251911"/>
              <a:gd name="connsiteY1472" fmla="*/ 3271429 h 6858000"/>
              <a:gd name="connsiteX1473" fmla="*/ 1012494 w 7251911"/>
              <a:gd name="connsiteY1473" fmla="*/ 3271429 h 6858000"/>
              <a:gd name="connsiteX1474" fmla="*/ 926109 w 7251911"/>
              <a:gd name="connsiteY1474" fmla="*/ 3265634 h 6858000"/>
              <a:gd name="connsiteX1475" fmla="*/ 926109 w 7251911"/>
              <a:gd name="connsiteY1475" fmla="*/ 3256940 h 6858000"/>
              <a:gd name="connsiteX1476" fmla="*/ 922354 w 7251911"/>
              <a:gd name="connsiteY1476" fmla="*/ 3254042 h 6858000"/>
              <a:gd name="connsiteX1477" fmla="*/ 914842 w 7251911"/>
              <a:gd name="connsiteY1477" fmla="*/ 3256940 h 6858000"/>
              <a:gd name="connsiteX1478" fmla="*/ 843480 w 7251911"/>
              <a:gd name="connsiteY1478" fmla="*/ 3256940 h 6858000"/>
              <a:gd name="connsiteX1479" fmla="*/ 828457 w 7251911"/>
              <a:gd name="connsiteY1479" fmla="*/ 3262735 h 6858000"/>
              <a:gd name="connsiteX1480" fmla="*/ 802166 w 7251911"/>
              <a:gd name="connsiteY1480" fmla="*/ 3262735 h 6858000"/>
              <a:gd name="connsiteX1481" fmla="*/ 775875 w 7251911"/>
              <a:gd name="connsiteY1481" fmla="*/ 3251144 h 6858000"/>
              <a:gd name="connsiteX1482" fmla="*/ 764608 w 7251911"/>
              <a:gd name="connsiteY1482" fmla="*/ 3248246 h 6858000"/>
              <a:gd name="connsiteX1483" fmla="*/ 749584 w 7251911"/>
              <a:gd name="connsiteY1483" fmla="*/ 3248246 h 6858000"/>
              <a:gd name="connsiteX1484" fmla="*/ 745828 w 7251911"/>
              <a:gd name="connsiteY1484" fmla="*/ 3245349 h 6858000"/>
              <a:gd name="connsiteX1485" fmla="*/ 749584 w 7251911"/>
              <a:gd name="connsiteY1485" fmla="*/ 3239552 h 6858000"/>
              <a:gd name="connsiteX1486" fmla="*/ 794654 w 7251911"/>
              <a:gd name="connsiteY1486" fmla="*/ 3233757 h 6858000"/>
              <a:gd name="connsiteX1487" fmla="*/ 805922 w 7251911"/>
              <a:gd name="connsiteY1487" fmla="*/ 3227961 h 6858000"/>
              <a:gd name="connsiteX1488" fmla="*/ 839724 w 7251911"/>
              <a:gd name="connsiteY1488" fmla="*/ 3216370 h 6858000"/>
              <a:gd name="connsiteX1489" fmla="*/ 847236 w 7251911"/>
              <a:gd name="connsiteY1489" fmla="*/ 3219268 h 6858000"/>
              <a:gd name="connsiteX1490" fmla="*/ 854748 w 7251911"/>
              <a:gd name="connsiteY1490" fmla="*/ 3213472 h 6858000"/>
              <a:gd name="connsiteX1491" fmla="*/ 888550 w 7251911"/>
              <a:gd name="connsiteY1491" fmla="*/ 3198983 h 6858000"/>
              <a:gd name="connsiteX1492" fmla="*/ 914842 w 7251911"/>
              <a:gd name="connsiteY1492" fmla="*/ 3207677 h 6858000"/>
              <a:gd name="connsiteX1493" fmla="*/ 918598 w 7251911"/>
              <a:gd name="connsiteY1493" fmla="*/ 3204779 h 6858000"/>
              <a:gd name="connsiteX1494" fmla="*/ 944888 w 7251911"/>
              <a:gd name="connsiteY1494" fmla="*/ 3204779 h 6858000"/>
              <a:gd name="connsiteX1495" fmla="*/ 997470 w 7251911"/>
              <a:gd name="connsiteY1495" fmla="*/ 3213472 h 6858000"/>
              <a:gd name="connsiteX1496" fmla="*/ 1001226 w 7251911"/>
              <a:gd name="connsiteY1496" fmla="*/ 3207677 h 6858000"/>
              <a:gd name="connsiteX1497" fmla="*/ 1001750 w 7251911"/>
              <a:gd name="connsiteY1497" fmla="*/ 3200410 h 6858000"/>
              <a:gd name="connsiteX1498" fmla="*/ 979098 w 7251911"/>
              <a:gd name="connsiteY1498" fmla="*/ 3200410 h 6858000"/>
              <a:gd name="connsiteX1499" fmla="*/ 930272 w 7251911"/>
              <a:gd name="connsiteY1499" fmla="*/ 3200410 h 6858000"/>
              <a:gd name="connsiteX1500" fmla="*/ 907737 w 7251911"/>
              <a:gd name="connsiteY1500" fmla="*/ 3194613 h 6858000"/>
              <a:gd name="connsiteX1501" fmla="*/ 873934 w 7251911"/>
              <a:gd name="connsiteY1501" fmla="*/ 3194613 h 6858000"/>
              <a:gd name="connsiteX1502" fmla="*/ 858911 w 7251911"/>
              <a:gd name="connsiteY1502" fmla="*/ 3194613 h 6858000"/>
              <a:gd name="connsiteX1503" fmla="*/ 817596 w 7251911"/>
              <a:gd name="connsiteY1503" fmla="*/ 3197511 h 6858000"/>
              <a:gd name="connsiteX1504" fmla="*/ 802573 w 7251911"/>
              <a:gd name="connsiteY1504" fmla="*/ 3188817 h 6858000"/>
              <a:gd name="connsiteX1505" fmla="*/ 787550 w 7251911"/>
              <a:gd name="connsiteY1505" fmla="*/ 3188817 h 6858000"/>
              <a:gd name="connsiteX1506" fmla="*/ 783794 w 7251911"/>
              <a:gd name="connsiteY1506" fmla="*/ 3183022 h 6858000"/>
              <a:gd name="connsiteX1507" fmla="*/ 734968 w 7251911"/>
              <a:gd name="connsiteY1507" fmla="*/ 3183022 h 6858000"/>
              <a:gd name="connsiteX1508" fmla="*/ 734968 w 7251911"/>
              <a:gd name="connsiteY1508" fmla="*/ 3188817 h 6858000"/>
              <a:gd name="connsiteX1509" fmla="*/ 641071 w 7251911"/>
              <a:gd name="connsiteY1509" fmla="*/ 3188817 h 6858000"/>
              <a:gd name="connsiteX1510" fmla="*/ 618536 w 7251911"/>
              <a:gd name="connsiteY1510" fmla="*/ 3188817 h 6858000"/>
              <a:gd name="connsiteX1511" fmla="*/ 532151 w 7251911"/>
              <a:gd name="connsiteY1511" fmla="*/ 3183022 h 6858000"/>
              <a:gd name="connsiteX1512" fmla="*/ 532151 w 7251911"/>
              <a:gd name="connsiteY1512" fmla="*/ 3174328 h 6858000"/>
              <a:gd name="connsiteX1513" fmla="*/ 528396 w 7251911"/>
              <a:gd name="connsiteY1513" fmla="*/ 3171431 h 6858000"/>
              <a:gd name="connsiteX1514" fmla="*/ 520884 w 7251911"/>
              <a:gd name="connsiteY1514" fmla="*/ 3174328 h 6858000"/>
              <a:gd name="connsiteX1515" fmla="*/ 449522 w 7251911"/>
              <a:gd name="connsiteY1515" fmla="*/ 3174328 h 6858000"/>
              <a:gd name="connsiteX1516" fmla="*/ 434499 w 7251911"/>
              <a:gd name="connsiteY1516" fmla="*/ 3180124 h 6858000"/>
              <a:gd name="connsiteX1517" fmla="*/ 408208 w 7251911"/>
              <a:gd name="connsiteY1517" fmla="*/ 3180124 h 6858000"/>
              <a:gd name="connsiteX1518" fmla="*/ 381917 w 7251911"/>
              <a:gd name="connsiteY1518" fmla="*/ 3168532 h 6858000"/>
              <a:gd name="connsiteX1519" fmla="*/ 370650 w 7251911"/>
              <a:gd name="connsiteY1519" fmla="*/ 3165633 h 6858000"/>
              <a:gd name="connsiteX1520" fmla="*/ 355626 w 7251911"/>
              <a:gd name="connsiteY1520" fmla="*/ 3165633 h 6858000"/>
              <a:gd name="connsiteX1521" fmla="*/ 351870 w 7251911"/>
              <a:gd name="connsiteY1521" fmla="*/ 3162737 h 6858000"/>
              <a:gd name="connsiteX1522" fmla="*/ 355626 w 7251911"/>
              <a:gd name="connsiteY1522" fmla="*/ 3156941 h 6858000"/>
              <a:gd name="connsiteX1523" fmla="*/ 400696 w 7251911"/>
              <a:gd name="connsiteY1523" fmla="*/ 3151145 h 6858000"/>
              <a:gd name="connsiteX1524" fmla="*/ 411964 w 7251911"/>
              <a:gd name="connsiteY1524" fmla="*/ 3145350 h 6858000"/>
              <a:gd name="connsiteX1525" fmla="*/ 445766 w 7251911"/>
              <a:gd name="connsiteY1525" fmla="*/ 3133758 h 6858000"/>
              <a:gd name="connsiteX1526" fmla="*/ 453278 w 7251911"/>
              <a:gd name="connsiteY1526" fmla="*/ 3136656 h 6858000"/>
              <a:gd name="connsiteX1527" fmla="*/ 460790 w 7251911"/>
              <a:gd name="connsiteY1527" fmla="*/ 3130860 h 6858000"/>
              <a:gd name="connsiteX1528" fmla="*/ 494592 w 7251911"/>
              <a:gd name="connsiteY1528" fmla="*/ 3116370 h 6858000"/>
              <a:gd name="connsiteX1529" fmla="*/ 520884 w 7251911"/>
              <a:gd name="connsiteY1529" fmla="*/ 3125065 h 6858000"/>
              <a:gd name="connsiteX1530" fmla="*/ 524640 w 7251911"/>
              <a:gd name="connsiteY1530" fmla="*/ 3122167 h 6858000"/>
              <a:gd name="connsiteX1531" fmla="*/ 550930 w 7251911"/>
              <a:gd name="connsiteY1531" fmla="*/ 3122167 h 6858000"/>
              <a:gd name="connsiteX1532" fmla="*/ 603512 w 7251911"/>
              <a:gd name="connsiteY1532" fmla="*/ 3130860 h 6858000"/>
              <a:gd name="connsiteX1533" fmla="*/ 607268 w 7251911"/>
              <a:gd name="connsiteY1533" fmla="*/ 3125065 h 6858000"/>
              <a:gd name="connsiteX1534" fmla="*/ 608207 w 7251911"/>
              <a:gd name="connsiteY1534" fmla="*/ 3112024 h 6858000"/>
              <a:gd name="connsiteX1535" fmla="*/ 611549 w 7251911"/>
              <a:gd name="connsiteY1535" fmla="*/ 3105395 h 6858000"/>
              <a:gd name="connsiteX1536" fmla="*/ 549443 w 7251911"/>
              <a:gd name="connsiteY1536" fmla="*/ 3100561 h 6858000"/>
              <a:gd name="connsiteX1537" fmla="*/ 528832 w 7251911"/>
              <a:gd name="connsiteY1537" fmla="*/ 3095542 h 6858000"/>
              <a:gd name="connsiteX1538" fmla="*/ 541058 w 7251911"/>
              <a:gd name="connsiteY1538" fmla="*/ 3081377 h 6858000"/>
              <a:gd name="connsiteX1539" fmla="*/ 549658 w 7251911"/>
              <a:gd name="connsiteY1539" fmla="*/ 3070190 h 6858000"/>
              <a:gd name="connsiteX1540" fmla="*/ 530704 w 7251911"/>
              <a:gd name="connsiteY1540" fmla="*/ 3062437 h 6858000"/>
              <a:gd name="connsiteX1541" fmla="*/ 512991 w 7251911"/>
              <a:gd name="connsiteY1541" fmla="*/ 3064643 h 6858000"/>
              <a:gd name="connsiteX1542" fmla="*/ 466126 w 7251911"/>
              <a:gd name="connsiteY1542" fmla="*/ 3041400 h 6858000"/>
              <a:gd name="connsiteX1543" fmla="*/ 467736 w 7251911"/>
              <a:gd name="connsiteY1543" fmla="*/ 3022235 h 6858000"/>
              <a:gd name="connsiteX1544" fmla="*/ 448938 w 7251911"/>
              <a:gd name="connsiteY1544" fmla="*/ 3015726 h 6858000"/>
              <a:gd name="connsiteX1545" fmla="*/ 423293 w 7251911"/>
              <a:gd name="connsiteY1545" fmla="*/ 3050529 h 6858000"/>
              <a:gd name="connsiteX1546" fmla="*/ 390204 w 7251911"/>
              <a:gd name="connsiteY1546" fmla="*/ 3025570 h 6858000"/>
              <a:gd name="connsiteX1547" fmla="*/ 399019 w 7251911"/>
              <a:gd name="connsiteY1547" fmla="*/ 2984014 h 6858000"/>
              <a:gd name="connsiteX1548" fmla="*/ 448532 w 7251911"/>
              <a:gd name="connsiteY1548" fmla="*/ 2980375 h 6858000"/>
              <a:gd name="connsiteX1549" fmla="*/ 515030 w 7251911"/>
              <a:gd name="connsiteY1549" fmla="*/ 2984736 h 6858000"/>
              <a:gd name="connsiteX1550" fmla="*/ 560297 w 7251911"/>
              <a:gd name="connsiteY1550" fmla="*/ 2979098 h 6858000"/>
              <a:gd name="connsiteX1551" fmla="*/ 743892 w 7251911"/>
              <a:gd name="connsiteY1551" fmla="*/ 2992896 h 6858000"/>
              <a:gd name="connsiteX1552" fmla="*/ 784292 w 7251911"/>
              <a:gd name="connsiteY1552" fmla="*/ 2980278 h 6858000"/>
              <a:gd name="connsiteX1553" fmla="*/ 787297 w 7251911"/>
              <a:gd name="connsiteY1553" fmla="*/ 2972317 h 6858000"/>
              <a:gd name="connsiteX1554" fmla="*/ 799726 w 7251911"/>
              <a:gd name="connsiteY1554" fmla="*/ 2975827 h 6858000"/>
              <a:gd name="connsiteX1555" fmla="*/ 806406 w 7251911"/>
              <a:gd name="connsiteY1555" fmla="*/ 2981316 h 6858000"/>
              <a:gd name="connsiteX1556" fmla="*/ 830644 w 7251911"/>
              <a:gd name="connsiteY1556" fmla="*/ 2983355 h 6858000"/>
              <a:gd name="connsiteX1557" fmla="*/ 821375 w 7251911"/>
              <a:gd name="connsiteY1557" fmla="*/ 2973130 h 6858000"/>
              <a:gd name="connsiteX1558" fmla="*/ 819097 w 7251911"/>
              <a:gd name="connsiteY1558" fmla="*/ 2970885 h 6858000"/>
              <a:gd name="connsiteX1559" fmla="*/ 816044 w 7251911"/>
              <a:gd name="connsiteY1559" fmla="*/ 2962415 h 6858000"/>
              <a:gd name="connsiteX1560" fmla="*/ 829665 w 7251911"/>
              <a:gd name="connsiteY1560" fmla="*/ 2959454 h 6858000"/>
              <a:gd name="connsiteX1561" fmla="*/ 863414 w 7251911"/>
              <a:gd name="connsiteY1561" fmla="*/ 2957621 h 6858000"/>
              <a:gd name="connsiteX1562" fmla="*/ 886164 w 7251911"/>
              <a:gd name="connsiteY1562" fmla="*/ 2942694 h 6858000"/>
              <a:gd name="connsiteX1563" fmla="*/ 874743 w 7251911"/>
              <a:gd name="connsiteY1563" fmla="*/ 2936279 h 6858000"/>
              <a:gd name="connsiteX1564" fmla="*/ 859724 w 7251911"/>
              <a:gd name="connsiteY1564" fmla="*/ 2936279 h 6858000"/>
              <a:gd name="connsiteX1565" fmla="*/ 859724 w 7251911"/>
              <a:gd name="connsiteY1565" fmla="*/ 2928686 h 6858000"/>
              <a:gd name="connsiteX1566" fmla="*/ 859724 w 7251911"/>
              <a:gd name="connsiteY1566" fmla="*/ 2924889 h 6858000"/>
              <a:gd name="connsiteX1567" fmla="*/ 878263 w 7251911"/>
              <a:gd name="connsiteY1567" fmla="*/ 2924119 h 6858000"/>
              <a:gd name="connsiteX1568" fmla="*/ 890557 w 7251911"/>
              <a:gd name="connsiteY1568" fmla="*/ 2920245 h 6858000"/>
              <a:gd name="connsiteX1569" fmla="*/ 884413 w 7251911"/>
              <a:gd name="connsiteY1569" fmla="*/ 2913599 h 6858000"/>
              <a:gd name="connsiteX1570" fmla="*/ 855572 w 7251911"/>
              <a:gd name="connsiteY1570" fmla="*/ 2910712 h 6858000"/>
              <a:gd name="connsiteX1571" fmla="*/ 740182 w 7251911"/>
              <a:gd name="connsiteY1571" fmla="*/ 2914969 h 6858000"/>
              <a:gd name="connsiteX1572" fmla="*/ 700974 w 7251911"/>
              <a:gd name="connsiteY1572" fmla="*/ 2921117 h 6858000"/>
              <a:gd name="connsiteX1573" fmla="*/ 684609 w 7251911"/>
              <a:gd name="connsiteY1573" fmla="*/ 2918098 h 6858000"/>
              <a:gd name="connsiteX1574" fmla="*/ 654730 w 7251911"/>
              <a:gd name="connsiteY1574" fmla="*/ 2902855 h 6858000"/>
              <a:gd name="connsiteX1575" fmla="*/ 602163 w 7251911"/>
              <a:gd name="connsiteY1575" fmla="*/ 2898023 h 6858000"/>
              <a:gd name="connsiteX1576" fmla="*/ 580001 w 7251911"/>
              <a:gd name="connsiteY1576" fmla="*/ 2880555 h 6858000"/>
              <a:gd name="connsiteX1577" fmla="*/ 581194 w 7251911"/>
              <a:gd name="connsiteY1577" fmla="*/ 2874084 h 6858000"/>
              <a:gd name="connsiteX1578" fmla="*/ 564053 w 7251911"/>
              <a:gd name="connsiteY1578" fmla="*/ 2864840 h 6858000"/>
              <a:gd name="connsiteX1579" fmla="*/ 557421 w 7251911"/>
              <a:gd name="connsiteY1579" fmla="*/ 2875781 h 6858000"/>
              <a:gd name="connsiteX1580" fmla="*/ 545040 w 7251911"/>
              <a:gd name="connsiteY1580" fmla="*/ 2888702 h 6858000"/>
              <a:gd name="connsiteX1581" fmla="*/ 512572 w 7251911"/>
              <a:gd name="connsiteY1581" fmla="*/ 2868724 h 6858000"/>
              <a:gd name="connsiteX1582" fmla="*/ 511332 w 7251911"/>
              <a:gd name="connsiteY1582" fmla="*/ 2858764 h 6858000"/>
              <a:gd name="connsiteX1583" fmla="*/ 502111 w 7251911"/>
              <a:gd name="connsiteY1583" fmla="*/ 2864969 h 6858000"/>
              <a:gd name="connsiteX1584" fmla="*/ 476371 w 7251911"/>
              <a:gd name="connsiteY1584" fmla="*/ 2866911 h 6858000"/>
              <a:gd name="connsiteX1585" fmla="*/ 431009 w 7251911"/>
              <a:gd name="connsiteY1585" fmla="*/ 2839689 h 6858000"/>
              <a:gd name="connsiteX1586" fmla="*/ 390465 w 7251911"/>
              <a:gd name="connsiteY1586" fmla="*/ 2803016 h 6858000"/>
              <a:gd name="connsiteX1587" fmla="*/ 372704 w 7251911"/>
              <a:gd name="connsiteY1587" fmla="*/ 2788792 h 6858000"/>
              <a:gd name="connsiteX1588" fmla="*/ 277006 w 7251911"/>
              <a:gd name="connsiteY1588" fmla="*/ 2742553 h 6858000"/>
              <a:gd name="connsiteX1589" fmla="*/ 270899 w 7251911"/>
              <a:gd name="connsiteY1589" fmla="*/ 2725613 h 6858000"/>
              <a:gd name="connsiteX1590" fmla="*/ 292703 w 7251911"/>
              <a:gd name="connsiteY1590" fmla="*/ 2724161 h 6858000"/>
              <a:gd name="connsiteX1591" fmla="*/ 328129 w 7251911"/>
              <a:gd name="connsiteY1591" fmla="*/ 2719748 h 6858000"/>
              <a:gd name="connsiteX1592" fmla="*/ 374278 w 7251911"/>
              <a:gd name="connsiteY1592" fmla="*/ 2705150 h 6858000"/>
              <a:gd name="connsiteX1593" fmla="*/ 415704 w 7251911"/>
              <a:gd name="connsiteY1593" fmla="*/ 2732863 h 6858000"/>
              <a:gd name="connsiteX1594" fmla="*/ 413319 w 7251911"/>
              <a:gd name="connsiteY1594" fmla="*/ 2745803 h 6858000"/>
              <a:gd name="connsiteX1595" fmla="*/ 411661 w 7251911"/>
              <a:gd name="connsiteY1595" fmla="*/ 2748539 h 6858000"/>
              <a:gd name="connsiteX1596" fmla="*/ 415442 w 7251911"/>
              <a:gd name="connsiteY1596" fmla="*/ 2746803 h 6858000"/>
              <a:gd name="connsiteX1597" fmla="*/ 437246 w 7251911"/>
              <a:gd name="connsiteY1597" fmla="*/ 2745351 h 6858000"/>
              <a:gd name="connsiteX1598" fmla="*/ 495621 w 7251911"/>
              <a:gd name="connsiteY1598" fmla="*/ 2716587 h 6858000"/>
              <a:gd name="connsiteX1599" fmla="*/ 527684 w 7251911"/>
              <a:gd name="connsiteY1599" fmla="*/ 2701214 h 6858000"/>
              <a:gd name="connsiteX1600" fmla="*/ 559066 w 7251911"/>
              <a:gd name="connsiteY1600" fmla="*/ 2712478 h 6858000"/>
              <a:gd name="connsiteX1601" fmla="*/ 665332 w 7251911"/>
              <a:gd name="connsiteY1601" fmla="*/ 2747286 h 6858000"/>
              <a:gd name="connsiteX1602" fmla="*/ 692683 w 7251911"/>
              <a:gd name="connsiteY1602" fmla="*/ 2726179 h 6858000"/>
              <a:gd name="connsiteX1603" fmla="*/ 707294 w 7251911"/>
              <a:gd name="connsiteY1603" fmla="*/ 2699072 h 6858000"/>
              <a:gd name="connsiteX1604" fmla="*/ 751571 w 7251911"/>
              <a:gd name="connsiteY1604" fmla="*/ 2717580 h 6858000"/>
              <a:gd name="connsiteX1605" fmla="*/ 807764 w 7251911"/>
              <a:gd name="connsiteY1605" fmla="*/ 2719431 h 6858000"/>
              <a:gd name="connsiteX1606" fmla="*/ 811855 w 7251911"/>
              <a:gd name="connsiteY1606" fmla="*/ 2720185 h 6858000"/>
              <a:gd name="connsiteX1607" fmla="*/ 837178 w 7251911"/>
              <a:gd name="connsiteY1607" fmla="*/ 2704862 h 6858000"/>
              <a:gd name="connsiteX1608" fmla="*/ 837582 w 7251911"/>
              <a:gd name="connsiteY1608" fmla="*/ 2703771 h 6858000"/>
              <a:gd name="connsiteX1609" fmla="*/ 824677 w 7251911"/>
              <a:gd name="connsiteY1609" fmla="*/ 2704671 h 6858000"/>
              <a:gd name="connsiteX1610" fmla="*/ 805904 w 7251911"/>
              <a:gd name="connsiteY1610" fmla="*/ 2693281 h 6858000"/>
              <a:gd name="connsiteX1611" fmla="*/ 817168 w 7251911"/>
              <a:gd name="connsiteY1611" fmla="*/ 2678096 h 6858000"/>
              <a:gd name="connsiteX1612" fmla="*/ 845555 w 7251911"/>
              <a:gd name="connsiteY1612" fmla="*/ 2672878 h 6858000"/>
              <a:gd name="connsiteX1613" fmla="*/ 845635 w 7251911"/>
              <a:gd name="connsiteY1613" fmla="*/ 2670462 h 6858000"/>
              <a:gd name="connsiteX1614" fmla="*/ 858326 w 7251911"/>
              <a:gd name="connsiteY1614" fmla="*/ 2660031 h 6858000"/>
              <a:gd name="connsiteX1615" fmla="*/ 866198 w 7251911"/>
              <a:gd name="connsiteY1615" fmla="*/ 2659050 h 6858000"/>
              <a:gd name="connsiteX1616" fmla="*/ 877506 w 7251911"/>
              <a:gd name="connsiteY1616" fmla="*/ 2667599 h 6858000"/>
              <a:gd name="connsiteX1617" fmla="*/ 895270 w 7251911"/>
              <a:gd name="connsiteY1617" fmla="*/ 2670502 h 6858000"/>
              <a:gd name="connsiteX1618" fmla="*/ 899160 w 7251911"/>
              <a:gd name="connsiteY1618" fmla="*/ 2670502 h 6858000"/>
              <a:gd name="connsiteX1619" fmla="*/ 903288 w 7251911"/>
              <a:gd name="connsiteY1619" fmla="*/ 2662155 h 6858000"/>
              <a:gd name="connsiteX1620" fmla="*/ 896017 w 7251911"/>
              <a:gd name="connsiteY1620" fmla="*/ 2659114 h 6858000"/>
              <a:gd name="connsiteX1621" fmla="*/ 888508 w 7251911"/>
              <a:gd name="connsiteY1621" fmla="*/ 2651520 h 6858000"/>
              <a:gd name="connsiteX1622" fmla="*/ 899772 w 7251911"/>
              <a:gd name="connsiteY1622" fmla="*/ 2643928 h 6858000"/>
              <a:gd name="connsiteX1623" fmla="*/ 911338 w 7251911"/>
              <a:gd name="connsiteY1623" fmla="*/ 2645876 h 6858000"/>
              <a:gd name="connsiteX1624" fmla="*/ 912290 w 7251911"/>
              <a:gd name="connsiteY1624" fmla="*/ 2643951 h 6858000"/>
              <a:gd name="connsiteX1625" fmla="*/ 919330 w 7251911"/>
              <a:gd name="connsiteY1625" fmla="*/ 2628290 h 6858000"/>
              <a:gd name="connsiteX1626" fmla="*/ 926609 w 7251911"/>
              <a:gd name="connsiteY1626" fmla="*/ 2624945 h 6858000"/>
              <a:gd name="connsiteX1627" fmla="*/ 922300 w 7251911"/>
              <a:gd name="connsiteY1627" fmla="*/ 2624945 h 6858000"/>
              <a:gd name="connsiteX1628" fmla="*/ 911036 w 7251911"/>
              <a:gd name="connsiteY1628" fmla="*/ 2594574 h 6858000"/>
              <a:gd name="connsiteX1629" fmla="*/ 911036 w 7251911"/>
              <a:gd name="connsiteY1629" fmla="*/ 2586981 h 6858000"/>
              <a:gd name="connsiteX1630" fmla="*/ 922300 w 7251911"/>
              <a:gd name="connsiteY1630" fmla="*/ 2583184 h 6858000"/>
              <a:gd name="connsiteX1631" fmla="*/ 941074 w 7251911"/>
              <a:gd name="connsiteY1631" fmla="*/ 2584608 h 6858000"/>
              <a:gd name="connsiteX1632" fmla="*/ 959400 w 7251911"/>
              <a:gd name="connsiteY1632" fmla="*/ 2583218 h 6858000"/>
              <a:gd name="connsiteX1633" fmla="*/ 951979 w 7251911"/>
              <a:gd name="connsiteY1633" fmla="*/ 2582360 h 6858000"/>
              <a:gd name="connsiteX1634" fmla="*/ 941157 w 7251911"/>
              <a:gd name="connsiteY1634" fmla="*/ 2571796 h 6858000"/>
              <a:gd name="connsiteX1635" fmla="*/ 922300 w 7251911"/>
              <a:gd name="connsiteY1635" fmla="*/ 2571796 h 6858000"/>
              <a:gd name="connsiteX1636" fmla="*/ 884753 w 7251911"/>
              <a:gd name="connsiteY1636" fmla="*/ 2571796 h 6858000"/>
              <a:gd name="connsiteX1637" fmla="*/ 865979 w 7251911"/>
              <a:gd name="connsiteY1637" fmla="*/ 2571796 h 6858000"/>
              <a:gd name="connsiteX1638" fmla="*/ 838594 w 7251911"/>
              <a:gd name="connsiteY1638" fmla="*/ 2554489 h 6858000"/>
              <a:gd name="connsiteX1639" fmla="*/ 829480 w 7251911"/>
              <a:gd name="connsiteY1639" fmla="*/ 2561480 h 6858000"/>
              <a:gd name="connsiteX1640" fmla="*/ 788178 w 7251911"/>
              <a:gd name="connsiteY1640" fmla="*/ 2557683 h 6858000"/>
              <a:gd name="connsiteX1641" fmla="*/ 780669 w 7251911"/>
              <a:gd name="connsiteY1641" fmla="*/ 2546294 h 6858000"/>
              <a:gd name="connsiteX1642" fmla="*/ 716839 w 7251911"/>
              <a:gd name="connsiteY1642" fmla="*/ 2565276 h 6858000"/>
              <a:gd name="connsiteX1643" fmla="*/ 675537 w 7251911"/>
              <a:gd name="connsiteY1643" fmla="*/ 2565276 h 6858000"/>
              <a:gd name="connsiteX1644" fmla="*/ 581669 w 7251911"/>
              <a:gd name="connsiteY1644" fmla="*/ 2569073 h 6858000"/>
              <a:gd name="connsiteX1645" fmla="*/ 555386 w 7251911"/>
              <a:gd name="connsiteY1645" fmla="*/ 2572869 h 6858000"/>
              <a:gd name="connsiteX1646" fmla="*/ 525348 w 7251911"/>
              <a:gd name="connsiteY1646" fmla="*/ 2569073 h 6858000"/>
              <a:gd name="connsiteX1647" fmla="*/ 491555 w 7251911"/>
              <a:gd name="connsiteY1647" fmla="*/ 2569073 h 6858000"/>
              <a:gd name="connsiteX1648" fmla="*/ 487801 w 7251911"/>
              <a:gd name="connsiteY1648" fmla="*/ 2546294 h 6858000"/>
              <a:gd name="connsiteX1649" fmla="*/ 442744 w 7251911"/>
              <a:gd name="connsiteY1649" fmla="*/ 2534905 h 6858000"/>
              <a:gd name="connsiteX1650" fmla="*/ 431480 w 7251911"/>
              <a:gd name="connsiteY1650" fmla="*/ 2538701 h 6858000"/>
              <a:gd name="connsiteX1651" fmla="*/ 423970 w 7251911"/>
              <a:gd name="connsiteY1651" fmla="*/ 2527311 h 6858000"/>
              <a:gd name="connsiteX1652" fmla="*/ 431480 w 7251911"/>
              <a:gd name="connsiteY1652" fmla="*/ 2515922 h 6858000"/>
              <a:gd name="connsiteX1653" fmla="*/ 461517 w 7251911"/>
              <a:gd name="connsiteY1653" fmla="*/ 2519719 h 6858000"/>
              <a:gd name="connsiteX1654" fmla="*/ 495310 w 7251911"/>
              <a:gd name="connsiteY1654" fmla="*/ 2512125 h 6858000"/>
              <a:gd name="connsiteX1655" fmla="*/ 506574 w 7251911"/>
              <a:gd name="connsiteY1655" fmla="*/ 2489347 h 6858000"/>
              <a:gd name="connsiteX1656" fmla="*/ 525348 w 7251911"/>
              <a:gd name="connsiteY1656" fmla="*/ 2481754 h 6858000"/>
              <a:gd name="connsiteX1657" fmla="*/ 570404 w 7251911"/>
              <a:gd name="connsiteY1657" fmla="*/ 2496940 h 6858000"/>
              <a:gd name="connsiteX1658" fmla="*/ 589178 w 7251911"/>
              <a:gd name="connsiteY1658" fmla="*/ 2496940 h 6858000"/>
              <a:gd name="connsiteX1659" fmla="*/ 596688 w 7251911"/>
              <a:gd name="connsiteY1659" fmla="*/ 2485550 h 6858000"/>
              <a:gd name="connsiteX1660" fmla="*/ 592933 w 7251911"/>
              <a:gd name="connsiteY1660" fmla="*/ 2466568 h 6858000"/>
              <a:gd name="connsiteX1661" fmla="*/ 570404 w 7251911"/>
              <a:gd name="connsiteY1661" fmla="*/ 2451382 h 6858000"/>
              <a:gd name="connsiteX1662" fmla="*/ 566650 w 7251911"/>
              <a:gd name="connsiteY1662" fmla="*/ 2443790 h 6858000"/>
              <a:gd name="connsiteX1663" fmla="*/ 574159 w 7251911"/>
              <a:gd name="connsiteY1663" fmla="*/ 2439993 h 6858000"/>
              <a:gd name="connsiteX1664" fmla="*/ 611706 w 7251911"/>
              <a:gd name="connsiteY1664" fmla="*/ 2443790 h 6858000"/>
              <a:gd name="connsiteX1665" fmla="*/ 615461 w 7251911"/>
              <a:gd name="connsiteY1665" fmla="*/ 2443790 h 6858000"/>
              <a:gd name="connsiteX1666" fmla="*/ 615461 w 7251911"/>
              <a:gd name="connsiteY1666" fmla="*/ 2436196 h 6858000"/>
              <a:gd name="connsiteX1667" fmla="*/ 619216 w 7251911"/>
              <a:gd name="connsiteY1667" fmla="*/ 2424807 h 6858000"/>
              <a:gd name="connsiteX1668" fmla="*/ 645499 w 7251911"/>
              <a:gd name="connsiteY1668" fmla="*/ 2424807 h 6858000"/>
              <a:gd name="connsiteX1669" fmla="*/ 611706 w 7251911"/>
              <a:gd name="connsiteY1669" fmla="*/ 2413418 h 6858000"/>
              <a:gd name="connsiteX1670" fmla="*/ 607952 w 7251911"/>
              <a:gd name="connsiteY1670" fmla="*/ 2402028 h 6858000"/>
              <a:gd name="connsiteX1671" fmla="*/ 596688 w 7251911"/>
              <a:gd name="connsiteY1671" fmla="*/ 2379249 h 6858000"/>
              <a:gd name="connsiteX1672" fmla="*/ 581669 w 7251911"/>
              <a:gd name="connsiteY1672" fmla="*/ 2379249 h 6858000"/>
              <a:gd name="connsiteX1673" fmla="*/ 581669 w 7251911"/>
              <a:gd name="connsiteY1673" fmla="*/ 2371657 h 6858000"/>
              <a:gd name="connsiteX1674" fmla="*/ 581669 w 7251911"/>
              <a:gd name="connsiteY1674" fmla="*/ 2367860 h 6858000"/>
              <a:gd name="connsiteX1675" fmla="*/ 653008 w 7251911"/>
              <a:gd name="connsiteY1675" fmla="*/ 2352674 h 6858000"/>
              <a:gd name="connsiteX1676" fmla="*/ 698065 w 7251911"/>
              <a:gd name="connsiteY1676" fmla="*/ 2333691 h 6858000"/>
              <a:gd name="connsiteX1677" fmla="*/ 705575 w 7251911"/>
              <a:gd name="connsiteY1677" fmla="*/ 2326099 h 6858000"/>
              <a:gd name="connsiteX1678" fmla="*/ 694310 w 7251911"/>
              <a:gd name="connsiteY1678" fmla="*/ 2318505 h 6858000"/>
              <a:gd name="connsiteX1679" fmla="*/ 660518 w 7251911"/>
              <a:gd name="connsiteY1679" fmla="*/ 2318505 h 6858000"/>
              <a:gd name="connsiteX1680" fmla="*/ 653008 w 7251911"/>
              <a:gd name="connsiteY1680" fmla="*/ 2314709 h 6858000"/>
              <a:gd name="connsiteX1681" fmla="*/ 656763 w 7251911"/>
              <a:gd name="connsiteY1681" fmla="*/ 2307116 h 6858000"/>
              <a:gd name="connsiteX1682" fmla="*/ 679291 w 7251911"/>
              <a:gd name="connsiteY1682" fmla="*/ 2299523 h 6858000"/>
              <a:gd name="connsiteX1683" fmla="*/ 713084 w 7251911"/>
              <a:gd name="connsiteY1683" fmla="*/ 2299523 h 6858000"/>
              <a:gd name="connsiteX1684" fmla="*/ 716839 w 7251911"/>
              <a:gd name="connsiteY1684" fmla="*/ 2284337 h 6858000"/>
              <a:gd name="connsiteX1685" fmla="*/ 716839 w 7251911"/>
              <a:gd name="connsiteY1685" fmla="*/ 2276745 h 6858000"/>
              <a:gd name="connsiteX1686" fmla="*/ 660518 w 7251911"/>
              <a:gd name="connsiteY1686" fmla="*/ 2253965 h 6858000"/>
              <a:gd name="connsiteX1687" fmla="*/ 529103 w 7251911"/>
              <a:gd name="connsiteY1687" fmla="*/ 2261559 h 6858000"/>
              <a:gd name="connsiteX1688" fmla="*/ 510329 w 7251911"/>
              <a:gd name="connsiteY1688" fmla="*/ 2253965 h 6858000"/>
              <a:gd name="connsiteX1689" fmla="*/ 529103 w 7251911"/>
              <a:gd name="connsiteY1689" fmla="*/ 2246373 h 6858000"/>
              <a:gd name="connsiteX1690" fmla="*/ 574159 w 7251911"/>
              <a:gd name="connsiteY1690" fmla="*/ 2238780 h 6858000"/>
              <a:gd name="connsiteX1691" fmla="*/ 622971 w 7251911"/>
              <a:gd name="connsiteY1691" fmla="*/ 2238780 h 6858000"/>
              <a:gd name="connsiteX1692" fmla="*/ 698065 w 7251911"/>
              <a:gd name="connsiteY1692" fmla="*/ 2234983 h 6858000"/>
              <a:gd name="connsiteX1693" fmla="*/ 746401 w 7251911"/>
              <a:gd name="connsiteY1693" fmla="*/ 2225737 h 6858000"/>
              <a:gd name="connsiteX1694" fmla="*/ 750522 w 7251911"/>
              <a:gd name="connsiteY1694" fmla="*/ 2221571 h 6858000"/>
              <a:gd name="connsiteX1695" fmla="*/ 760847 w 7251911"/>
              <a:gd name="connsiteY1695" fmla="*/ 2222520 h 6858000"/>
              <a:gd name="connsiteX1696" fmla="*/ 763218 w 7251911"/>
              <a:gd name="connsiteY1696" fmla="*/ 2222520 h 6858000"/>
              <a:gd name="connsiteX1697" fmla="*/ 767528 w 7251911"/>
              <a:gd name="connsiteY1697" fmla="*/ 2221695 h 6858000"/>
              <a:gd name="connsiteX1698" fmla="*/ 798387 w 7251911"/>
              <a:gd name="connsiteY1698" fmla="*/ 2207222 h 6858000"/>
              <a:gd name="connsiteX1699" fmla="*/ 803740 w 7251911"/>
              <a:gd name="connsiteY1699" fmla="*/ 2202993 h 6858000"/>
              <a:gd name="connsiteX1700" fmla="*/ 794171 w 7251911"/>
              <a:gd name="connsiteY1700" fmla="*/ 2202114 h 6858000"/>
              <a:gd name="connsiteX1701" fmla="*/ 775866 w 7251911"/>
              <a:gd name="connsiteY1701" fmla="*/ 2203538 h 6858000"/>
              <a:gd name="connsiteX1702" fmla="*/ 764602 w 7251911"/>
              <a:gd name="connsiteY1702" fmla="*/ 2192148 h 6858000"/>
              <a:gd name="connsiteX1703" fmla="*/ 775866 w 7251911"/>
              <a:gd name="connsiteY1703" fmla="*/ 2180759 h 6858000"/>
              <a:gd name="connsiteX1704" fmla="*/ 836736 w 7251911"/>
              <a:gd name="connsiteY1704" fmla="*/ 2180759 h 6858000"/>
              <a:gd name="connsiteX1705" fmla="*/ 846078 w 7251911"/>
              <a:gd name="connsiteY1705" fmla="*/ 2176627 h 6858000"/>
              <a:gd name="connsiteX1706" fmla="*/ 831249 w 7251911"/>
              <a:gd name="connsiteY1706" fmla="*/ 2172217 h 6858000"/>
              <a:gd name="connsiteX1707" fmla="*/ 821984 w 7251911"/>
              <a:gd name="connsiteY1707" fmla="*/ 2162851 h 6858000"/>
              <a:gd name="connsiteX1708" fmla="*/ 675537 w 7251911"/>
              <a:gd name="connsiteY1708" fmla="*/ 2162851 h 6858000"/>
              <a:gd name="connsiteX1709" fmla="*/ 619216 w 7251911"/>
              <a:gd name="connsiteY1709" fmla="*/ 2124886 h 6858000"/>
              <a:gd name="connsiteX1710" fmla="*/ 619216 w 7251911"/>
              <a:gd name="connsiteY1710" fmla="*/ 2117293 h 6858000"/>
              <a:gd name="connsiteX1711" fmla="*/ 634235 w 7251911"/>
              <a:gd name="connsiteY1711" fmla="*/ 2086922 h 6858000"/>
              <a:gd name="connsiteX1712" fmla="*/ 656763 w 7251911"/>
              <a:gd name="connsiteY1712" fmla="*/ 2064143 h 6858000"/>
              <a:gd name="connsiteX1713" fmla="*/ 690556 w 7251911"/>
              <a:gd name="connsiteY1713" fmla="*/ 2018585 h 6858000"/>
              <a:gd name="connsiteX1714" fmla="*/ 731858 w 7251911"/>
              <a:gd name="connsiteY1714" fmla="*/ 1954045 h 6858000"/>
              <a:gd name="connsiteX1715" fmla="*/ 746876 w 7251911"/>
              <a:gd name="connsiteY1715" fmla="*/ 1950249 h 6858000"/>
              <a:gd name="connsiteX1716" fmla="*/ 788178 w 7251911"/>
              <a:gd name="connsiteY1716" fmla="*/ 1942656 h 6858000"/>
              <a:gd name="connsiteX1717" fmla="*/ 796888 w 7251911"/>
              <a:gd name="connsiteY1717" fmla="*/ 1940454 h 6858000"/>
              <a:gd name="connsiteX1718" fmla="*/ 786257 w 7251911"/>
              <a:gd name="connsiteY1718" fmla="*/ 1939319 h 6858000"/>
              <a:gd name="connsiteX1719" fmla="*/ 767478 w 7251911"/>
              <a:gd name="connsiteY1719" fmla="*/ 1940553 h 6858000"/>
              <a:gd name="connsiteX1720" fmla="*/ 624755 w 7251911"/>
              <a:gd name="connsiteY1720" fmla="*/ 1940553 h 6858000"/>
              <a:gd name="connsiteX1721" fmla="*/ 534615 w 7251911"/>
              <a:gd name="connsiteY1721" fmla="*/ 1939319 h 6858000"/>
              <a:gd name="connsiteX1722" fmla="*/ 515835 w 7251911"/>
              <a:gd name="connsiteY1722" fmla="*/ 1935617 h 6858000"/>
              <a:gd name="connsiteX1723" fmla="*/ 549638 w 7251911"/>
              <a:gd name="connsiteY1723" fmla="*/ 1933149 h 6858000"/>
              <a:gd name="connsiteX1724" fmla="*/ 594708 w 7251911"/>
              <a:gd name="connsiteY1724" fmla="*/ 1933149 h 6858000"/>
              <a:gd name="connsiteX1725" fmla="*/ 613488 w 7251911"/>
              <a:gd name="connsiteY1725" fmla="*/ 1928213 h 6858000"/>
              <a:gd name="connsiteX1726" fmla="*/ 624755 w 7251911"/>
              <a:gd name="connsiteY1726" fmla="*/ 1925745 h 6858000"/>
              <a:gd name="connsiteX1727" fmla="*/ 692361 w 7251911"/>
              <a:gd name="connsiteY1727" fmla="*/ 1925745 h 6858000"/>
              <a:gd name="connsiteX1728" fmla="*/ 703628 w 7251911"/>
              <a:gd name="connsiteY1728" fmla="*/ 1925745 h 6858000"/>
              <a:gd name="connsiteX1729" fmla="*/ 707384 w 7251911"/>
              <a:gd name="connsiteY1729" fmla="*/ 1923277 h 6858000"/>
              <a:gd name="connsiteX1730" fmla="*/ 707384 w 7251911"/>
              <a:gd name="connsiteY1730" fmla="*/ 1922043 h 6858000"/>
              <a:gd name="connsiteX1731" fmla="*/ 703628 w 7251911"/>
              <a:gd name="connsiteY1731" fmla="*/ 1922043 h 6858000"/>
              <a:gd name="connsiteX1732" fmla="*/ 624755 w 7251911"/>
              <a:gd name="connsiteY1732" fmla="*/ 1919575 h 6858000"/>
              <a:gd name="connsiteX1733" fmla="*/ 572173 w 7251911"/>
              <a:gd name="connsiteY1733" fmla="*/ 1917107 h 6858000"/>
              <a:gd name="connsiteX1734" fmla="*/ 564661 w 7251911"/>
              <a:gd name="connsiteY1734" fmla="*/ 1915873 h 6858000"/>
              <a:gd name="connsiteX1735" fmla="*/ 500812 w 7251911"/>
              <a:gd name="connsiteY1735" fmla="*/ 1918341 h 6858000"/>
              <a:gd name="connsiteX1736" fmla="*/ 470765 w 7251911"/>
              <a:gd name="connsiteY1736" fmla="*/ 1919575 h 6858000"/>
              <a:gd name="connsiteX1737" fmla="*/ 451986 w 7251911"/>
              <a:gd name="connsiteY1737" fmla="*/ 1915873 h 6858000"/>
              <a:gd name="connsiteX1738" fmla="*/ 459497 w 7251911"/>
              <a:gd name="connsiteY1738" fmla="*/ 1908469 h 6858000"/>
              <a:gd name="connsiteX1739" fmla="*/ 493300 w 7251911"/>
              <a:gd name="connsiteY1739" fmla="*/ 1904767 h 6858000"/>
              <a:gd name="connsiteX1740" fmla="*/ 527103 w 7251911"/>
              <a:gd name="connsiteY1740" fmla="*/ 1904767 h 6858000"/>
              <a:gd name="connsiteX1741" fmla="*/ 542126 w 7251911"/>
              <a:gd name="connsiteY1741" fmla="*/ 1903533 h 6858000"/>
              <a:gd name="connsiteX1742" fmla="*/ 504568 w 7251911"/>
              <a:gd name="connsiteY1742" fmla="*/ 1902299 h 6858000"/>
              <a:gd name="connsiteX1743" fmla="*/ 512079 w 7251911"/>
              <a:gd name="connsiteY1743" fmla="*/ 1893661 h 6858000"/>
              <a:gd name="connsiteX1744" fmla="*/ 534615 w 7251911"/>
              <a:gd name="connsiteY1744" fmla="*/ 1891193 h 6858000"/>
              <a:gd name="connsiteX1745" fmla="*/ 538370 w 7251911"/>
              <a:gd name="connsiteY1745" fmla="*/ 1887491 h 6858000"/>
              <a:gd name="connsiteX1746" fmla="*/ 530859 w 7251911"/>
              <a:gd name="connsiteY1746" fmla="*/ 1886257 h 6858000"/>
              <a:gd name="connsiteX1747" fmla="*/ 478277 w 7251911"/>
              <a:gd name="connsiteY1747" fmla="*/ 1887491 h 6858000"/>
              <a:gd name="connsiteX1748" fmla="*/ 444474 w 7251911"/>
              <a:gd name="connsiteY1748" fmla="*/ 1887491 h 6858000"/>
              <a:gd name="connsiteX1749" fmla="*/ 410671 w 7251911"/>
              <a:gd name="connsiteY1749" fmla="*/ 1883789 h 6858000"/>
              <a:gd name="connsiteX1750" fmla="*/ 388136 w 7251911"/>
              <a:gd name="connsiteY1750" fmla="*/ 1877619 h 6858000"/>
              <a:gd name="connsiteX1751" fmla="*/ 369356 w 7251911"/>
              <a:gd name="connsiteY1751" fmla="*/ 1873917 h 6858000"/>
              <a:gd name="connsiteX1752" fmla="*/ 350577 w 7251911"/>
              <a:gd name="connsiteY1752" fmla="*/ 1873917 h 6858000"/>
              <a:gd name="connsiteX1753" fmla="*/ 343065 w 7251911"/>
              <a:gd name="connsiteY1753" fmla="*/ 1867747 h 6858000"/>
              <a:gd name="connsiteX1754" fmla="*/ 361845 w 7251911"/>
              <a:gd name="connsiteY1754" fmla="*/ 1862811 h 6858000"/>
              <a:gd name="connsiteX1755" fmla="*/ 406915 w 7251911"/>
              <a:gd name="connsiteY1755" fmla="*/ 1862811 h 6858000"/>
              <a:gd name="connsiteX1756" fmla="*/ 455742 w 7251911"/>
              <a:gd name="connsiteY1756" fmla="*/ 1862811 h 6858000"/>
              <a:gd name="connsiteX1757" fmla="*/ 497056 w 7251911"/>
              <a:gd name="connsiteY1757" fmla="*/ 1860343 h 6858000"/>
              <a:gd name="connsiteX1758" fmla="*/ 512079 w 7251911"/>
              <a:gd name="connsiteY1758" fmla="*/ 1850471 h 6858000"/>
              <a:gd name="connsiteX1759" fmla="*/ 530859 w 7251911"/>
              <a:gd name="connsiteY1759" fmla="*/ 1844301 h 6858000"/>
              <a:gd name="connsiteX1760" fmla="*/ 572173 w 7251911"/>
              <a:gd name="connsiteY1760" fmla="*/ 1845535 h 6858000"/>
              <a:gd name="connsiteX1761" fmla="*/ 590952 w 7251911"/>
              <a:gd name="connsiteY1761" fmla="*/ 1843067 h 6858000"/>
              <a:gd name="connsiteX1762" fmla="*/ 605976 w 7251911"/>
              <a:gd name="connsiteY1762" fmla="*/ 1840599 h 6858000"/>
              <a:gd name="connsiteX1763" fmla="*/ 651046 w 7251911"/>
              <a:gd name="connsiteY1763" fmla="*/ 1840599 h 6858000"/>
              <a:gd name="connsiteX1764" fmla="*/ 696116 w 7251911"/>
              <a:gd name="connsiteY1764" fmla="*/ 1838130 h 6858000"/>
              <a:gd name="connsiteX1765" fmla="*/ 756210 w 7251911"/>
              <a:gd name="connsiteY1765" fmla="*/ 1835662 h 6858000"/>
              <a:gd name="connsiteX1766" fmla="*/ 763722 w 7251911"/>
              <a:gd name="connsiteY1766" fmla="*/ 1835662 h 6858000"/>
              <a:gd name="connsiteX1767" fmla="*/ 771234 w 7251911"/>
              <a:gd name="connsiteY1767" fmla="*/ 1831960 h 6858000"/>
              <a:gd name="connsiteX1768" fmla="*/ 786257 w 7251911"/>
              <a:gd name="connsiteY1768" fmla="*/ 1834428 h 6858000"/>
              <a:gd name="connsiteX1769" fmla="*/ 812548 w 7251911"/>
              <a:gd name="connsiteY1769" fmla="*/ 1831960 h 6858000"/>
              <a:gd name="connsiteX1770" fmla="*/ 838839 w 7251911"/>
              <a:gd name="connsiteY1770" fmla="*/ 1831960 h 6858000"/>
              <a:gd name="connsiteX1771" fmla="*/ 857618 w 7251911"/>
              <a:gd name="connsiteY1771" fmla="*/ 1830726 h 6858000"/>
              <a:gd name="connsiteX1772" fmla="*/ 902689 w 7251911"/>
              <a:gd name="connsiteY1772" fmla="*/ 1828258 h 6858000"/>
              <a:gd name="connsiteX1773" fmla="*/ 925224 w 7251911"/>
              <a:gd name="connsiteY1773" fmla="*/ 1827024 h 6858000"/>
              <a:gd name="connsiteX1774" fmla="*/ 932736 w 7251911"/>
              <a:gd name="connsiteY1774" fmla="*/ 1827024 h 6858000"/>
              <a:gd name="connsiteX1775" fmla="*/ 974440 w 7251911"/>
              <a:gd name="connsiteY1775" fmla="*/ 1826372 h 6858000"/>
              <a:gd name="connsiteX1776" fmla="*/ 973613 w 7251911"/>
              <a:gd name="connsiteY1776" fmla="*/ 1817171 h 6858000"/>
              <a:gd name="connsiteX1777" fmla="*/ 977367 w 7251911"/>
              <a:gd name="connsiteY1777" fmla="*/ 1805782 h 6858000"/>
              <a:gd name="connsiteX1778" fmla="*/ 994264 w 7251911"/>
              <a:gd name="connsiteY1778" fmla="*/ 1801511 h 6858000"/>
              <a:gd name="connsiteX1779" fmla="*/ 1005191 w 7251911"/>
              <a:gd name="connsiteY1779" fmla="*/ 1796908 h 6858000"/>
              <a:gd name="connsiteX1780" fmla="*/ 997481 w 7251911"/>
              <a:gd name="connsiteY1780" fmla="*/ 1794393 h 6858000"/>
              <a:gd name="connsiteX1781" fmla="*/ 984877 w 7251911"/>
              <a:gd name="connsiteY1781" fmla="*/ 1794393 h 6858000"/>
              <a:gd name="connsiteX1782" fmla="*/ 978775 w 7251911"/>
              <a:gd name="connsiteY1782" fmla="*/ 1790122 h 6858000"/>
              <a:gd name="connsiteX1783" fmla="*/ 979320 w 7251911"/>
              <a:gd name="connsiteY1783" fmla="*/ 1788469 h 6858000"/>
              <a:gd name="connsiteX1784" fmla="*/ 977973 w 7251911"/>
              <a:gd name="connsiteY1784" fmla="*/ 1788030 h 6858000"/>
              <a:gd name="connsiteX1785" fmla="*/ 951690 w 7251911"/>
              <a:gd name="connsiteY1785" fmla="*/ 1795623 h 6858000"/>
              <a:gd name="connsiteX1786" fmla="*/ 921652 w 7251911"/>
              <a:gd name="connsiteY1786" fmla="*/ 1810809 h 6858000"/>
              <a:gd name="connsiteX1787" fmla="*/ 880350 w 7251911"/>
              <a:gd name="connsiteY1787" fmla="*/ 1807012 h 6858000"/>
              <a:gd name="connsiteX1788" fmla="*/ 872841 w 7251911"/>
              <a:gd name="connsiteY1788" fmla="*/ 1795623 h 6858000"/>
              <a:gd name="connsiteX1789" fmla="*/ 809011 w 7251911"/>
              <a:gd name="connsiteY1789" fmla="*/ 1814605 h 6858000"/>
              <a:gd name="connsiteX1790" fmla="*/ 767709 w 7251911"/>
              <a:gd name="connsiteY1790" fmla="*/ 1814605 h 6858000"/>
              <a:gd name="connsiteX1791" fmla="*/ 673841 w 7251911"/>
              <a:gd name="connsiteY1791" fmla="*/ 1818402 h 6858000"/>
              <a:gd name="connsiteX1792" fmla="*/ 647558 w 7251911"/>
              <a:gd name="connsiteY1792" fmla="*/ 1822198 h 6858000"/>
              <a:gd name="connsiteX1793" fmla="*/ 617520 w 7251911"/>
              <a:gd name="connsiteY1793" fmla="*/ 1818402 h 6858000"/>
              <a:gd name="connsiteX1794" fmla="*/ 583727 w 7251911"/>
              <a:gd name="connsiteY1794" fmla="*/ 1818402 h 6858000"/>
              <a:gd name="connsiteX1795" fmla="*/ 579973 w 7251911"/>
              <a:gd name="connsiteY1795" fmla="*/ 1795623 h 6858000"/>
              <a:gd name="connsiteX1796" fmla="*/ 534916 w 7251911"/>
              <a:gd name="connsiteY1796" fmla="*/ 1784234 h 6858000"/>
              <a:gd name="connsiteX1797" fmla="*/ 523652 w 7251911"/>
              <a:gd name="connsiteY1797" fmla="*/ 1788030 h 6858000"/>
              <a:gd name="connsiteX1798" fmla="*/ 516142 w 7251911"/>
              <a:gd name="connsiteY1798" fmla="*/ 1776641 h 6858000"/>
              <a:gd name="connsiteX1799" fmla="*/ 523652 w 7251911"/>
              <a:gd name="connsiteY1799" fmla="*/ 1765251 h 6858000"/>
              <a:gd name="connsiteX1800" fmla="*/ 553689 w 7251911"/>
              <a:gd name="connsiteY1800" fmla="*/ 1769048 h 6858000"/>
              <a:gd name="connsiteX1801" fmla="*/ 587482 w 7251911"/>
              <a:gd name="connsiteY1801" fmla="*/ 1761455 h 6858000"/>
              <a:gd name="connsiteX1802" fmla="*/ 598746 w 7251911"/>
              <a:gd name="connsiteY1802" fmla="*/ 1738676 h 6858000"/>
              <a:gd name="connsiteX1803" fmla="*/ 617520 w 7251911"/>
              <a:gd name="connsiteY1803" fmla="*/ 1731083 h 6858000"/>
              <a:gd name="connsiteX1804" fmla="*/ 662576 w 7251911"/>
              <a:gd name="connsiteY1804" fmla="*/ 1746269 h 6858000"/>
              <a:gd name="connsiteX1805" fmla="*/ 681350 w 7251911"/>
              <a:gd name="connsiteY1805" fmla="*/ 1746269 h 6858000"/>
              <a:gd name="connsiteX1806" fmla="*/ 688860 w 7251911"/>
              <a:gd name="connsiteY1806" fmla="*/ 1734880 h 6858000"/>
              <a:gd name="connsiteX1807" fmla="*/ 685105 w 7251911"/>
              <a:gd name="connsiteY1807" fmla="*/ 1715897 h 6858000"/>
              <a:gd name="connsiteX1808" fmla="*/ 662576 w 7251911"/>
              <a:gd name="connsiteY1808" fmla="*/ 1700712 h 6858000"/>
              <a:gd name="connsiteX1809" fmla="*/ 658822 w 7251911"/>
              <a:gd name="connsiteY1809" fmla="*/ 1693119 h 6858000"/>
              <a:gd name="connsiteX1810" fmla="*/ 666331 w 7251911"/>
              <a:gd name="connsiteY1810" fmla="*/ 1689322 h 6858000"/>
              <a:gd name="connsiteX1811" fmla="*/ 703878 w 7251911"/>
              <a:gd name="connsiteY1811" fmla="*/ 1693119 h 6858000"/>
              <a:gd name="connsiteX1812" fmla="*/ 707633 w 7251911"/>
              <a:gd name="connsiteY1812" fmla="*/ 1693119 h 6858000"/>
              <a:gd name="connsiteX1813" fmla="*/ 707633 w 7251911"/>
              <a:gd name="connsiteY1813" fmla="*/ 1685526 h 6858000"/>
              <a:gd name="connsiteX1814" fmla="*/ 711388 w 7251911"/>
              <a:gd name="connsiteY1814" fmla="*/ 1674136 h 6858000"/>
              <a:gd name="connsiteX1815" fmla="*/ 737671 w 7251911"/>
              <a:gd name="connsiteY1815" fmla="*/ 1674136 h 6858000"/>
              <a:gd name="connsiteX1816" fmla="*/ 703878 w 7251911"/>
              <a:gd name="connsiteY1816" fmla="*/ 1662747 h 6858000"/>
              <a:gd name="connsiteX1817" fmla="*/ 700124 w 7251911"/>
              <a:gd name="connsiteY1817" fmla="*/ 1651357 h 6858000"/>
              <a:gd name="connsiteX1818" fmla="*/ 688860 w 7251911"/>
              <a:gd name="connsiteY1818" fmla="*/ 1628579 h 6858000"/>
              <a:gd name="connsiteX1819" fmla="*/ 673841 w 7251911"/>
              <a:gd name="connsiteY1819" fmla="*/ 1628579 h 6858000"/>
              <a:gd name="connsiteX1820" fmla="*/ 673841 w 7251911"/>
              <a:gd name="connsiteY1820" fmla="*/ 1620986 h 6858000"/>
              <a:gd name="connsiteX1821" fmla="*/ 673841 w 7251911"/>
              <a:gd name="connsiteY1821" fmla="*/ 1617189 h 6858000"/>
              <a:gd name="connsiteX1822" fmla="*/ 745180 w 7251911"/>
              <a:gd name="connsiteY1822" fmla="*/ 1602003 h 6858000"/>
              <a:gd name="connsiteX1823" fmla="*/ 790237 w 7251911"/>
              <a:gd name="connsiteY1823" fmla="*/ 1583021 h 6858000"/>
              <a:gd name="connsiteX1824" fmla="*/ 797747 w 7251911"/>
              <a:gd name="connsiteY1824" fmla="*/ 1575428 h 6858000"/>
              <a:gd name="connsiteX1825" fmla="*/ 786482 w 7251911"/>
              <a:gd name="connsiteY1825" fmla="*/ 1567835 h 6858000"/>
              <a:gd name="connsiteX1826" fmla="*/ 752690 w 7251911"/>
              <a:gd name="connsiteY1826" fmla="*/ 1567835 h 6858000"/>
              <a:gd name="connsiteX1827" fmla="*/ 745180 w 7251911"/>
              <a:gd name="connsiteY1827" fmla="*/ 1564039 h 6858000"/>
              <a:gd name="connsiteX1828" fmla="*/ 748935 w 7251911"/>
              <a:gd name="connsiteY1828" fmla="*/ 1556446 h 6858000"/>
              <a:gd name="connsiteX1829" fmla="*/ 771463 w 7251911"/>
              <a:gd name="connsiteY1829" fmla="*/ 1548853 h 6858000"/>
              <a:gd name="connsiteX1830" fmla="*/ 805256 w 7251911"/>
              <a:gd name="connsiteY1830" fmla="*/ 1548853 h 6858000"/>
              <a:gd name="connsiteX1831" fmla="*/ 809011 w 7251911"/>
              <a:gd name="connsiteY1831" fmla="*/ 1533667 h 6858000"/>
              <a:gd name="connsiteX1832" fmla="*/ 809011 w 7251911"/>
              <a:gd name="connsiteY1832" fmla="*/ 1526074 h 6858000"/>
              <a:gd name="connsiteX1833" fmla="*/ 780850 w 7251911"/>
              <a:gd name="connsiteY1833" fmla="*/ 1513261 h 6858000"/>
              <a:gd name="connsiteX1834" fmla="*/ 767888 w 7251911"/>
              <a:gd name="connsiteY1834" fmla="*/ 1508674 h 6858000"/>
              <a:gd name="connsiteX1835" fmla="*/ 762164 w 7251911"/>
              <a:gd name="connsiteY1835" fmla="*/ 1511101 h 6858000"/>
              <a:gd name="connsiteX1836" fmla="*/ 756140 w 7251911"/>
              <a:gd name="connsiteY1836" fmla="*/ 1525365 h 6858000"/>
              <a:gd name="connsiteX1837" fmla="*/ 733978 w 7251911"/>
              <a:gd name="connsiteY1837" fmla="*/ 1542834 h 6858000"/>
              <a:gd name="connsiteX1838" fmla="*/ 704563 w 7251911"/>
              <a:gd name="connsiteY1838" fmla="*/ 1554342 h 6858000"/>
              <a:gd name="connsiteX1839" fmla="*/ 696691 w 7251911"/>
              <a:gd name="connsiteY1839" fmla="*/ 1553361 h 6858000"/>
              <a:gd name="connsiteX1840" fmla="*/ 683582 w 7251911"/>
              <a:gd name="connsiteY1840" fmla="*/ 1530235 h 6858000"/>
              <a:gd name="connsiteX1841" fmla="*/ 675688 w 7251911"/>
              <a:gd name="connsiteY1841" fmla="*/ 1508923 h 6858000"/>
              <a:gd name="connsiteX1842" fmla="*/ 621275 w 7251911"/>
              <a:gd name="connsiteY1842" fmla="*/ 1510888 h 6858000"/>
              <a:gd name="connsiteX1843" fmla="*/ 602501 w 7251911"/>
              <a:gd name="connsiteY1843" fmla="*/ 1503295 h 6858000"/>
              <a:gd name="connsiteX1844" fmla="*/ 602723 w 7251911"/>
              <a:gd name="connsiteY1844" fmla="*/ 1497541 h 6858000"/>
              <a:gd name="connsiteX1845" fmla="*/ 589936 w 7251911"/>
              <a:gd name="connsiteY1845" fmla="*/ 1495813 h 6858000"/>
              <a:gd name="connsiteX1846" fmla="*/ 545659 w 7251911"/>
              <a:gd name="connsiteY1846" fmla="*/ 1514320 h 6858000"/>
              <a:gd name="connsiteX1847" fmla="*/ 531048 w 7251911"/>
              <a:gd name="connsiteY1847" fmla="*/ 1487214 h 6858000"/>
              <a:gd name="connsiteX1848" fmla="*/ 503697 w 7251911"/>
              <a:gd name="connsiteY1848" fmla="*/ 1466106 h 6858000"/>
              <a:gd name="connsiteX1849" fmla="*/ 397431 w 7251911"/>
              <a:gd name="connsiteY1849" fmla="*/ 1500915 h 6858000"/>
              <a:gd name="connsiteX1850" fmla="*/ 366048 w 7251911"/>
              <a:gd name="connsiteY1850" fmla="*/ 1512178 h 6858000"/>
              <a:gd name="connsiteX1851" fmla="*/ 333986 w 7251911"/>
              <a:gd name="connsiteY1851" fmla="*/ 1496806 h 6858000"/>
              <a:gd name="connsiteX1852" fmla="*/ 275611 w 7251911"/>
              <a:gd name="connsiteY1852" fmla="*/ 1468041 h 6858000"/>
              <a:gd name="connsiteX1853" fmla="*/ 253807 w 7251911"/>
              <a:gd name="connsiteY1853" fmla="*/ 1466589 h 6858000"/>
              <a:gd name="connsiteX1854" fmla="*/ 250025 w 7251911"/>
              <a:gd name="connsiteY1854" fmla="*/ 1464854 h 6858000"/>
              <a:gd name="connsiteX1855" fmla="*/ 251683 w 7251911"/>
              <a:gd name="connsiteY1855" fmla="*/ 1467589 h 6858000"/>
              <a:gd name="connsiteX1856" fmla="*/ 254069 w 7251911"/>
              <a:gd name="connsiteY1856" fmla="*/ 1480530 h 6858000"/>
              <a:gd name="connsiteX1857" fmla="*/ 212643 w 7251911"/>
              <a:gd name="connsiteY1857" fmla="*/ 1508243 h 6858000"/>
              <a:gd name="connsiteX1858" fmla="*/ 166494 w 7251911"/>
              <a:gd name="connsiteY1858" fmla="*/ 1493644 h 6858000"/>
              <a:gd name="connsiteX1859" fmla="*/ 131068 w 7251911"/>
              <a:gd name="connsiteY1859" fmla="*/ 1489232 h 6858000"/>
              <a:gd name="connsiteX1860" fmla="*/ 109264 w 7251911"/>
              <a:gd name="connsiteY1860" fmla="*/ 1487780 h 6858000"/>
              <a:gd name="connsiteX1861" fmla="*/ 115371 w 7251911"/>
              <a:gd name="connsiteY1861" fmla="*/ 1470840 h 6858000"/>
              <a:gd name="connsiteX1862" fmla="*/ 211069 w 7251911"/>
              <a:gd name="connsiteY1862" fmla="*/ 1424601 h 6858000"/>
              <a:gd name="connsiteX1863" fmla="*/ 228830 w 7251911"/>
              <a:gd name="connsiteY1863" fmla="*/ 1410377 h 6858000"/>
              <a:gd name="connsiteX1864" fmla="*/ 269373 w 7251911"/>
              <a:gd name="connsiteY1864" fmla="*/ 1373704 h 6858000"/>
              <a:gd name="connsiteX1865" fmla="*/ 314735 w 7251911"/>
              <a:gd name="connsiteY1865" fmla="*/ 1346481 h 6858000"/>
              <a:gd name="connsiteX1866" fmla="*/ 340476 w 7251911"/>
              <a:gd name="connsiteY1866" fmla="*/ 1348423 h 6858000"/>
              <a:gd name="connsiteX1867" fmla="*/ 349696 w 7251911"/>
              <a:gd name="connsiteY1867" fmla="*/ 1354629 h 6858000"/>
              <a:gd name="connsiteX1868" fmla="*/ 350937 w 7251911"/>
              <a:gd name="connsiteY1868" fmla="*/ 1344669 h 6858000"/>
              <a:gd name="connsiteX1869" fmla="*/ 383405 w 7251911"/>
              <a:gd name="connsiteY1869" fmla="*/ 1324690 h 6858000"/>
              <a:gd name="connsiteX1870" fmla="*/ 395786 w 7251911"/>
              <a:gd name="connsiteY1870" fmla="*/ 1337612 h 6858000"/>
              <a:gd name="connsiteX1871" fmla="*/ 402418 w 7251911"/>
              <a:gd name="connsiteY1871" fmla="*/ 1348552 h 6858000"/>
              <a:gd name="connsiteX1872" fmla="*/ 419559 w 7251911"/>
              <a:gd name="connsiteY1872" fmla="*/ 1339308 h 6858000"/>
              <a:gd name="connsiteX1873" fmla="*/ 418366 w 7251911"/>
              <a:gd name="connsiteY1873" fmla="*/ 1332838 h 6858000"/>
              <a:gd name="connsiteX1874" fmla="*/ 440528 w 7251911"/>
              <a:gd name="connsiteY1874" fmla="*/ 1315369 h 6858000"/>
              <a:gd name="connsiteX1875" fmla="*/ 493095 w 7251911"/>
              <a:gd name="connsiteY1875" fmla="*/ 1310538 h 6858000"/>
              <a:gd name="connsiteX1876" fmla="*/ 522974 w 7251911"/>
              <a:gd name="connsiteY1876" fmla="*/ 1295295 h 6858000"/>
              <a:gd name="connsiteX1877" fmla="*/ 539339 w 7251911"/>
              <a:gd name="connsiteY1877" fmla="*/ 1292275 h 6858000"/>
              <a:gd name="connsiteX1878" fmla="*/ 578547 w 7251911"/>
              <a:gd name="connsiteY1878" fmla="*/ 1298423 h 6858000"/>
              <a:gd name="connsiteX1879" fmla="*/ 693937 w 7251911"/>
              <a:gd name="connsiteY1879" fmla="*/ 1302681 h 6858000"/>
              <a:gd name="connsiteX1880" fmla="*/ 738369 w 7251911"/>
              <a:gd name="connsiteY1880" fmla="*/ 1282929 h 6858000"/>
              <a:gd name="connsiteX1881" fmla="*/ 727646 w 7251911"/>
              <a:gd name="connsiteY1881" fmla="*/ 1272743 h 6858000"/>
              <a:gd name="connsiteX1882" fmla="*/ 714443 w 7251911"/>
              <a:gd name="connsiteY1882" fmla="*/ 1264080 h 6858000"/>
              <a:gd name="connsiteX1883" fmla="*/ 673840 w 7251911"/>
              <a:gd name="connsiteY1883" fmla="*/ 1265675 h 6858000"/>
              <a:gd name="connsiteX1884" fmla="*/ 647557 w 7251911"/>
              <a:gd name="connsiteY1884" fmla="*/ 1269471 h 6858000"/>
              <a:gd name="connsiteX1885" fmla="*/ 617519 w 7251911"/>
              <a:gd name="connsiteY1885" fmla="*/ 1265675 h 6858000"/>
              <a:gd name="connsiteX1886" fmla="*/ 583726 w 7251911"/>
              <a:gd name="connsiteY1886" fmla="*/ 1265675 h 6858000"/>
              <a:gd name="connsiteX1887" fmla="*/ 579972 w 7251911"/>
              <a:gd name="connsiteY1887" fmla="*/ 1242896 h 6858000"/>
              <a:gd name="connsiteX1888" fmla="*/ 560259 w 7251911"/>
              <a:gd name="connsiteY1888" fmla="*/ 1228659 h 6858000"/>
              <a:gd name="connsiteX1889" fmla="*/ 553362 w 7251911"/>
              <a:gd name="connsiteY1889" fmla="*/ 1229434 h 6858000"/>
              <a:gd name="connsiteX1890" fmla="*/ 539546 w 7251911"/>
              <a:gd name="connsiteY1890" fmla="*/ 1233707 h 6858000"/>
              <a:gd name="connsiteX1891" fmla="*/ 398661 w 7251911"/>
              <a:gd name="connsiteY1891" fmla="*/ 1234295 h 6858000"/>
              <a:gd name="connsiteX1892" fmla="*/ 353395 w 7251911"/>
              <a:gd name="connsiteY1892" fmla="*/ 1228657 h 6858000"/>
              <a:gd name="connsiteX1893" fmla="*/ 286897 w 7251911"/>
              <a:gd name="connsiteY1893" fmla="*/ 1233017 h 6858000"/>
              <a:gd name="connsiteX1894" fmla="*/ 237384 w 7251911"/>
              <a:gd name="connsiteY1894" fmla="*/ 1229379 h 6858000"/>
              <a:gd name="connsiteX1895" fmla="*/ 228569 w 7251911"/>
              <a:gd name="connsiteY1895" fmla="*/ 1187822 h 6858000"/>
              <a:gd name="connsiteX1896" fmla="*/ 261658 w 7251911"/>
              <a:gd name="connsiteY1896" fmla="*/ 1162864 h 6858000"/>
              <a:gd name="connsiteX1897" fmla="*/ 287302 w 7251911"/>
              <a:gd name="connsiteY1897" fmla="*/ 1197666 h 6858000"/>
              <a:gd name="connsiteX1898" fmla="*/ 306101 w 7251911"/>
              <a:gd name="connsiteY1898" fmla="*/ 1191158 h 6858000"/>
              <a:gd name="connsiteX1899" fmla="*/ 304491 w 7251911"/>
              <a:gd name="connsiteY1899" fmla="*/ 1171992 h 6858000"/>
              <a:gd name="connsiteX1900" fmla="*/ 351356 w 7251911"/>
              <a:gd name="connsiteY1900" fmla="*/ 1148750 h 6858000"/>
              <a:gd name="connsiteX1901" fmla="*/ 369069 w 7251911"/>
              <a:gd name="connsiteY1901" fmla="*/ 1150956 h 6858000"/>
              <a:gd name="connsiteX1902" fmla="*/ 388022 w 7251911"/>
              <a:gd name="connsiteY1902" fmla="*/ 1143202 h 6858000"/>
              <a:gd name="connsiteX1903" fmla="*/ 379422 w 7251911"/>
              <a:gd name="connsiteY1903" fmla="*/ 1132016 h 6858000"/>
              <a:gd name="connsiteX1904" fmla="*/ 367196 w 7251911"/>
              <a:gd name="connsiteY1904" fmla="*/ 1117850 h 6858000"/>
              <a:gd name="connsiteX1905" fmla="*/ 387808 w 7251911"/>
              <a:gd name="connsiteY1905" fmla="*/ 1112832 h 6858000"/>
              <a:gd name="connsiteX1906" fmla="*/ 684098 w 7251911"/>
              <a:gd name="connsiteY1906" fmla="*/ 1092841 h 6858000"/>
              <a:gd name="connsiteX1907" fmla="*/ 700789 w 7251911"/>
              <a:gd name="connsiteY1907" fmla="*/ 1091226 h 6858000"/>
              <a:gd name="connsiteX1908" fmla="*/ 701531 w 7251911"/>
              <a:gd name="connsiteY1908" fmla="*/ 1082970 h 6858000"/>
              <a:gd name="connsiteX1909" fmla="*/ 688859 w 7251911"/>
              <a:gd name="connsiteY1909" fmla="*/ 1075851 h 6858000"/>
              <a:gd name="connsiteX1910" fmla="*/ 673840 w 7251911"/>
              <a:gd name="connsiteY1910" fmla="*/ 1075851 h 6858000"/>
              <a:gd name="connsiteX1911" fmla="*/ 673840 w 7251911"/>
              <a:gd name="connsiteY1911" fmla="*/ 1068259 h 6858000"/>
              <a:gd name="connsiteX1912" fmla="*/ 673840 w 7251911"/>
              <a:gd name="connsiteY1912" fmla="*/ 1064462 h 6858000"/>
              <a:gd name="connsiteX1913" fmla="*/ 745179 w 7251911"/>
              <a:gd name="connsiteY1913" fmla="*/ 1049276 h 6858000"/>
              <a:gd name="connsiteX1914" fmla="*/ 790236 w 7251911"/>
              <a:gd name="connsiteY1914" fmla="*/ 1030294 h 6858000"/>
              <a:gd name="connsiteX1915" fmla="*/ 797746 w 7251911"/>
              <a:gd name="connsiteY1915" fmla="*/ 1022701 h 6858000"/>
              <a:gd name="connsiteX1916" fmla="*/ 786481 w 7251911"/>
              <a:gd name="connsiteY1916" fmla="*/ 1015108 h 6858000"/>
              <a:gd name="connsiteX1917" fmla="*/ 752689 w 7251911"/>
              <a:gd name="connsiteY1917" fmla="*/ 1015108 h 6858000"/>
              <a:gd name="connsiteX1918" fmla="*/ 745179 w 7251911"/>
              <a:gd name="connsiteY1918" fmla="*/ 1011312 h 6858000"/>
              <a:gd name="connsiteX1919" fmla="*/ 748934 w 7251911"/>
              <a:gd name="connsiteY1919" fmla="*/ 1003718 h 6858000"/>
              <a:gd name="connsiteX1920" fmla="*/ 771462 w 7251911"/>
              <a:gd name="connsiteY1920" fmla="*/ 996126 h 6858000"/>
              <a:gd name="connsiteX1921" fmla="*/ 805255 w 7251911"/>
              <a:gd name="connsiteY1921" fmla="*/ 996126 h 6858000"/>
              <a:gd name="connsiteX1922" fmla="*/ 809010 w 7251911"/>
              <a:gd name="connsiteY1922" fmla="*/ 980940 h 6858000"/>
              <a:gd name="connsiteX1923" fmla="*/ 809010 w 7251911"/>
              <a:gd name="connsiteY1923" fmla="*/ 973347 h 6858000"/>
              <a:gd name="connsiteX1924" fmla="*/ 752689 w 7251911"/>
              <a:gd name="connsiteY1924" fmla="*/ 950568 h 6858000"/>
              <a:gd name="connsiteX1925" fmla="*/ 621274 w 7251911"/>
              <a:gd name="connsiteY1925" fmla="*/ 958161 h 6858000"/>
              <a:gd name="connsiteX1926" fmla="*/ 602500 w 7251911"/>
              <a:gd name="connsiteY1926" fmla="*/ 950568 h 6858000"/>
              <a:gd name="connsiteX1927" fmla="*/ 621274 w 7251911"/>
              <a:gd name="connsiteY1927" fmla="*/ 942975 h 6858000"/>
              <a:gd name="connsiteX1928" fmla="*/ 666330 w 7251911"/>
              <a:gd name="connsiteY1928" fmla="*/ 935382 h 6858000"/>
              <a:gd name="connsiteX1929" fmla="*/ 715142 w 7251911"/>
              <a:gd name="connsiteY1929" fmla="*/ 935382 h 6858000"/>
              <a:gd name="connsiteX1930" fmla="*/ 790236 w 7251911"/>
              <a:gd name="connsiteY1930" fmla="*/ 931586 h 6858000"/>
              <a:gd name="connsiteX1931" fmla="*/ 917897 w 7251911"/>
              <a:gd name="connsiteY1931" fmla="*/ 882232 h 6858000"/>
              <a:gd name="connsiteX1932" fmla="*/ 940425 w 7251911"/>
              <a:gd name="connsiteY1932" fmla="*/ 872266 h 6858000"/>
              <a:gd name="connsiteX1933" fmla="*/ 942362 w 7251911"/>
              <a:gd name="connsiteY1933" fmla="*/ 872144 h 6858000"/>
              <a:gd name="connsiteX1934" fmla="*/ 872562 w 7251911"/>
              <a:gd name="connsiteY1934" fmla="*/ 863450 h 6858000"/>
              <a:gd name="connsiteX1935" fmla="*/ 855083 w 7251911"/>
              <a:gd name="connsiteY1935" fmla="*/ 859453 h 6858000"/>
              <a:gd name="connsiteX1936" fmla="*/ 814672 w 7251911"/>
              <a:gd name="connsiteY1936" fmla="*/ 859453 h 6858000"/>
              <a:gd name="connsiteX1937" fmla="*/ 814037 w 7251911"/>
              <a:gd name="connsiteY1937" fmla="*/ 859953 h 6858000"/>
              <a:gd name="connsiteX1938" fmla="*/ 812668 w 7251911"/>
              <a:gd name="connsiteY1938" fmla="*/ 859453 h 6858000"/>
              <a:gd name="connsiteX1939" fmla="*/ 767708 w 7251911"/>
              <a:gd name="connsiteY1939" fmla="*/ 859453 h 6858000"/>
              <a:gd name="connsiteX1940" fmla="*/ 711387 w 7251911"/>
              <a:gd name="connsiteY1940" fmla="*/ 821488 h 6858000"/>
              <a:gd name="connsiteX1941" fmla="*/ 711387 w 7251911"/>
              <a:gd name="connsiteY1941" fmla="*/ 813895 h 6858000"/>
              <a:gd name="connsiteX1942" fmla="*/ 726406 w 7251911"/>
              <a:gd name="connsiteY1942" fmla="*/ 783524 h 6858000"/>
              <a:gd name="connsiteX1943" fmla="*/ 748934 w 7251911"/>
              <a:gd name="connsiteY1943" fmla="*/ 760745 h 6858000"/>
              <a:gd name="connsiteX1944" fmla="*/ 775687 w 7251911"/>
              <a:gd name="connsiteY1944" fmla="*/ 745084 h 6858000"/>
              <a:gd name="connsiteX1945" fmla="*/ 775778 w 7251911"/>
              <a:gd name="connsiteY1945" fmla="*/ 744694 h 6858000"/>
              <a:gd name="connsiteX1946" fmla="*/ 752144 w 7251911"/>
              <a:gd name="connsiteY1946" fmla="*/ 739087 h 6858000"/>
              <a:gd name="connsiteX1947" fmla="*/ 700276 w 7251911"/>
              <a:gd name="connsiteY1947" fmla="*/ 738316 h 6858000"/>
              <a:gd name="connsiteX1948" fmla="*/ 687381 w 7251911"/>
              <a:gd name="connsiteY1948" fmla="*/ 745560 h 6858000"/>
              <a:gd name="connsiteX1949" fmla="*/ 675108 w 7251911"/>
              <a:gd name="connsiteY1949" fmla="*/ 747824 h 6858000"/>
              <a:gd name="connsiteX1950" fmla="*/ 631654 w 7251911"/>
              <a:gd name="connsiteY1950" fmla="*/ 743676 h 6858000"/>
              <a:gd name="connsiteX1951" fmla="*/ 578622 w 7251911"/>
              <a:gd name="connsiteY1951" fmla="*/ 752242 h 6858000"/>
              <a:gd name="connsiteX1952" fmla="*/ 565883 w 7251911"/>
              <a:gd name="connsiteY1952" fmla="*/ 758242 h 6858000"/>
              <a:gd name="connsiteX1953" fmla="*/ 552524 w 7251911"/>
              <a:gd name="connsiteY1953" fmla="*/ 769221 h 6858000"/>
              <a:gd name="connsiteX1954" fmla="*/ 523778 w 7251911"/>
              <a:gd name="connsiteY1954" fmla="*/ 759319 h 6858000"/>
              <a:gd name="connsiteX1955" fmla="*/ 508904 w 7251911"/>
              <a:gd name="connsiteY1955" fmla="*/ 718272 h 6858000"/>
              <a:gd name="connsiteX1956" fmla="*/ 538318 w 7251911"/>
              <a:gd name="connsiteY1956" fmla="*/ 706764 h 6858000"/>
              <a:gd name="connsiteX1957" fmla="*/ 562604 w 7251911"/>
              <a:gd name="connsiteY1957" fmla="*/ 688295 h 6858000"/>
              <a:gd name="connsiteX1958" fmla="*/ 575712 w 7251911"/>
              <a:gd name="connsiteY1958" fmla="*/ 711421 h 6858000"/>
              <a:gd name="connsiteX1959" fmla="*/ 600057 w 7251911"/>
              <a:gd name="connsiteY1959" fmla="*/ 724568 h 6858000"/>
              <a:gd name="connsiteX1960" fmla="*/ 627659 w 7251911"/>
              <a:gd name="connsiteY1960" fmla="*/ 711570 h 6858000"/>
              <a:gd name="connsiteX1961" fmla="*/ 637547 w 7251911"/>
              <a:gd name="connsiteY1961" fmla="*/ 696365 h 6858000"/>
              <a:gd name="connsiteX1962" fmla="*/ 680380 w 7251911"/>
              <a:gd name="connsiteY1962" fmla="*/ 705494 h 6858000"/>
              <a:gd name="connsiteX1963" fmla="*/ 736823 w 7251911"/>
              <a:gd name="connsiteY1963" fmla="*/ 669537 h 6858000"/>
              <a:gd name="connsiteX1964" fmla="*/ 798348 w 7251911"/>
              <a:gd name="connsiteY1964" fmla="*/ 656971 h 6858000"/>
              <a:gd name="connsiteX1965" fmla="*/ 818551 w 7251911"/>
              <a:gd name="connsiteY1965" fmla="*/ 656779 h 6858000"/>
              <a:gd name="connsiteX1966" fmla="*/ 824029 w 7251911"/>
              <a:gd name="connsiteY1966" fmla="*/ 650647 h 6858000"/>
              <a:gd name="connsiteX1967" fmla="*/ 839047 w 7251911"/>
              <a:gd name="connsiteY1967" fmla="*/ 646851 h 6858000"/>
              <a:gd name="connsiteX1968" fmla="*/ 880349 w 7251911"/>
              <a:gd name="connsiteY1968" fmla="*/ 639258 h 6858000"/>
              <a:gd name="connsiteX1969" fmla="*/ 895368 w 7251911"/>
              <a:gd name="connsiteY1969" fmla="*/ 635461 h 6858000"/>
              <a:gd name="connsiteX1970" fmla="*/ 925406 w 7251911"/>
              <a:gd name="connsiteY1970" fmla="*/ 635461 h 6858000"/>
              <a:gd name="connsiteX1971" fmla="*/ 977972 w 7251911"/>
              <a:gd name="connsiteY1971" fmla="*/ 646851 h 6858000"/>
              <a:gd name="connsiteX1972" fmla="*/ 1015520 w 7251911"/>
              <a:gd name="connsiteY1972" fmla="*/ 643054 h 6858000"/>
              <a:gd name="connsiteX1973" fmla="*/ 1040138 w 7251911"/>
              <a:gd name="connsiteY1973" fmla="*/ 631707 h 6858000"/>
              <a:gd name="connsiteX1974" fmla="*/ 1039376 w 7251911"/>
              <a:gd name="connsiteY1974" fmla="*/ 631361 h 6858000"/>
              <a:gd name="connsiteX1975" fmla="*/ 1016117 w 7251911"/>
              <a:gd name="connsiteY1975" fmla="*/ 609499 h 6858000"/>
              <a:gd name="connsiteX1976" fmla="*/ 1006896 w 7251911"/>
              <a:gd name="connsiteY1976" fmla="*/ 603294 h 6858000"/>
              <a:gd name="connsiteX1977" fmla="*/ 992499 w 7251911"/>
              <a:gd name="connsiteY1977" fmla="*/ 606558 h 6858000"/>
              <a:gd name="connsiteX1978" fmla="*/ 980488 w 7251911"/>
              <a:gd name="connsiteY1978" fmla="*/ 622762 h 6858000"/>
              <a:gd name="connsiteX1979" fmla="*/ 954330 w 7251911"/>
              <a:gd name="connsiteY1979" fmla="*/ 608125 h 6858000"/>
              <a:gd name="connsiteX1980" fmla="*/ 939826 w 7251911"/>
              <a:gd name="connsiteY1980" fmla="*/ 596204 h 6858000"/>
              <a:gd name="connsiteX1981" fmla="*/ 906523 w 7251911"/>
              <a:gd name="connsiteY1981" fmla="*/ 590792 h 6858000"/>
              <a:gd name="connsiteX1982" fmla="*/ 842768 w 7251911"/>
              <a:gd name="connsiteY1982" fmla="*/ 589172 h 6858000"/>
              <a:gd name="connsiteX1983" fmla="*/ 795068 w 7251911"/>
              <a:gd name="connsiteY1983" fmla="*/ 587024 h 6858000"/>
              <a:gd name="connsiteX1984" fmla="*/ 774504 w 7251911"/>
              <a:gd name="connsiteY1984" fmla="*/ 575612 h 6858000"/>
              <a:gd name="connsiteX1985" fmla="*/ 768493 w 7251911"/>
              <a:gd name="connsiteY1985" fmla="*/ 559692 h 6858000"/>
              <a:gd name="connsiteX1986" fmla="*/ 733329 w 7251911"/>
              <a:gd name="connsiteY1986" fmla="*/ 569219 h 6858000"/>
              <a:gd name="connsiteX1987" fmla="*/ 726602 w 7251911"/>
              <a:gd name="connsiteY1987" fmla="*/ 591139 h 6858000"/>
              <a:gd name="connsiteX1988" fmla="*/ 662167 w 7251911"/>
              <a:gd name="connsiteY1988" fmla="*/ 562884 h 6858000"/>
              <a:gd name="connsiteX1989" fmla="*/ 612809 w 7251911"/>
              <a:gd name="connsiteY1989" fmla="*/ 558001 h 6858000"/>
              <a:gd name="connsiteX1990" fmla="*/ 525545 w 7251911"/>
              <a:gd name="connsiteY1990" fmla="*/ 568625 h 6858000"/>
              <a:gd name="connsiteX1991" fmla="*/ 498301 w 7251911"/>
              <a:gd name="connsiteY1991" fmla="*/ 562703 h 6858000"/>
              <a:gd name="connsiteX1992" fmla="*/ 404607 w 7251911"/>
              <a:gd name="connsiteY1992" fmla="*/ 544712 h 6858000"/>
              <a:gd name="connsiteX1993" fmla="*/ 370064 w 7251911"/>
              <a:gd name="connsiteY1993" fmla="*/ 549259 h 6858000"/>
              <a:gd name="connsiteX1994" fmla="*/ 311283 w 7251911"/>
              <a:gd name="connsiteY1994" fmla="*/ 555845 h 6858000"/>
              <a:gd name="connsiteX1995" fmla="*/ 292222 w 7251911"/>
              <a:gd name="connsiteY1995" fmla="*/ 548414 h 6858000"/>
              <a:gd name="connsiteX1996" fmla="*/ 289681 w 7251911"/>
              <a:gd name="connsiteY1996" fmla="*/ 536719 h 6858000"/>
              <a:gd name="connsiteX1997" fmla="*/ 286676 w 7251911"/>
              <a:gd name="connsiteY1997" fmla="*/ 528758 h 6858000"/>
              <a:gd name="connsiteX1998" fmla="*/ 242912 w 7251911"/>
              <a:gd name="connsiteY1998" fmla="*/ 527100 h 6858000"/>
              <a:gd name="connsiteX1999" fmla="*/ 231366 w 7251911"/>
              <a:gd name="connsiteY1999" fmla="*/ 539570 h 6858000"/>
              <a:gd name="connsiteX2000" fmla="*/ 187089 w 7251911"/>
              <a:gd name="connsiteY2000" fmla="*/ 558077 h 6858000"/>
              <a:gd name="connsiteX2001" fmla="*/ 180147 w 7251911"/>
              <a:gd name="connsiteY2001" fmla="*/ 549626 h 6858000"/>
              <a:gd name="connsiteX2002" fmla="*/ 166573 w 7251911"/>
              <a:gd name="connsiteY2002" fmla="*/ 530235 h 6858000"/>
              <a:gd name="connsiteX2003" fmla="*/ 127056 w 7251911"/>
              <a:gd name="connsiteY2003" fmla="*/ 526577 h 6858000"/>
              <a:gd name="connsiteX2004" fmla="*/ 85105 w 7251911"/>
              <a:gd name="connsiteY2004" fmla="*/ 526410 h 6858000"/>
              <a:gd name="connsiteX2005" fmla="*/ 68478 w 7251911"/>
              <a:gd name="connsiteY2005" fmla="*/ 515488 h 6858000"/>
              <a:gd name="connsiteX2006" fmla="*/ 49727 w 7251911"/>
              <a:gd name="connsiteY2006" fmla="*/ 505567 h 6858000"/>
              <a:gd name="connsiteX2007" fmla="*/ 35640 w 7251911"/>
              <a:gd name="connsiteY2007" fmla="*/ 506341 h 6858000"/>
              <a:gd name="connsiteX2008" fmla="*/ 16114 w 7251911"/>
              <a:gd name="connsiteY2008" fmla="*/ 502644 h 6858000"/>
              <a:gd name="connsiteX2009" fmla="*/ 23259 w 7251911"/>
              <a:gd name="connsiteY2009" fmla="*/ 493420 h 6858000"/>
              <a:gd name="connsiteX2010" fmla="*/ 0 w 7251911"/>
              <a:gd name="connsiteY2010" fmla="*/ 471558 h 6858000"/>
              <a:gd name="connsiteX2011" fmla="*/ 8684 w 7251911"/>
              <a:gd name="connsiteY2011" fmla="*/ 401837 h 6858000"/>
              <a:gd name="connsiteX2012" fmla="*/ 38468 w 7251911"/>
              <a:gd name="connsiteY2012" fmla="*/ 419454 h 6858000"/>
              <a:gd name="connsiteX2013" fmla="*/ 112898 w 7251911"/>
              <a:gd name="connsiteY2013" fmla="*/ 447690 h 6858000"/>
              <a:gd name="connsiteX2014" fmla="*/ 163031 w 7251911"/>
              <a:gd name="connsiteY2014" fmla="*/ 446348 h 6858000"/>
              <a:gd name="connsiteX2015" fmla="*/ 183177 w 7251911"/>
              <a:gd name="connsiteY2015" fmla="*/ 445065 h 6858000"/>
              <a:gd name="connsiteX2016" fmla="*/ 174578 w 7251911"/>
              <a:gd name="connsiteY2016" fmla="*/ 433879 h 6858000"/>
              <a:gd name="connsiteX2017" fmla="*/ 163544 w 7251911"/>
              <a:gd name="connsiteY2017" fmla="*/ 426183 h 6858000"/>
              <a:gd name="connsiteX2018" fmla="*/ 151318 w 7251911"/>
              <a:gd name="connsiteY2018" fmla="*/ 412017 h 6858000"/>
              <a:gd name="connsiteX2019" fmla="*/ 175711 w 7251911"/>
              <a:gd name="connsiteY2019" fmla="*/ 408734 h 6858000"/>
              <a:gd name="connsiteX2020" fmla="*/ 217041 w 7251911"/>
              <a:gd name="connsiteY2020" fmla="*/ 413881 h 6858000"/>
              <a:gd name="connsiteX2021" fmla="*/ 296123 w 7251911"/>
              <a:gd name="connsiteY2021" fmla="*/ 404767 h 6858000"/>
              <a:gd name="connsiteX2022" fmla="*/ 307932 w 7251911"/>
              <a:gd name="connsiteY2022" fmla="*/ 406237 h 6858000"/>
              <a:gd name="connsiteX2023" fmla="*/ 321399 w 7251911"/>
              <a:gd name="connsiteY2023" fmla="*/ 410443 h 6858000"/>
              <a:gd name="connsiteX2024" fmla="*/ 333362 w 7251911"/>
              <a:gd name="connsiteY2024" fmla="*/ 410669 h 6858000"/>
              <a:gd name="connsiteX2025" fmla="*/ 328233 w 7251911"/>
              <a:gd name="connsiteY2025" fmla="*/ 403709 h 6858000"/>
              <a:gd name="connsiteX2026" fmla="*/ 314194 w 7251911"/>
              <a:gd name="connsiteY2026" fmla="*/ 388053 h 6858000"/>
              <a:gd name="connsiteX2027" fmla="*/ 315745 w 7251911"/>
              <a:gd name="connsiteY2027" fmla="*/ 375602 h 6858000"/>
              <a:gd name="connsiteX2028" fmla="*/ 335426 w 7251911"/>
              <a:gd name="connsiteY2028" fmla="*/ 378054 h 6858000"/>
              <a:gd name="connsiteX2029" fmla="*/ 348428 w 7251911"/>
              <a:gd name="connsiteY2029" fmla="*/ 385995 h 6858000"/>
              <a:gd name="connsiteX2030" fmla="*/ 391106 w 7251911"/>
              <a:gd name="connsiteY2030" fmla="*/ 396368 h 6858000"/>
              <a:gd name="connsiteX2031" fmla="*/ 448181 w 7251911"/>
              <a:gd name="connsiteY2031" fmla="*/ 403477 h 6858000"/>
              <a:gd name="connsiteX2032" fmla="*/ 473922 w 7251911"/>
              <a:gd name="connsiteY2032" fmla="*/ 405419 h 6858000"/>
              <a:gd name="connsiteX2033" fmla="*/ 468065 w 7251911"/>
              <a:gd name="connsiteY2033" fmla="*/ 388253 h 6858000"/>
              <a:gd name="connsiteX2034" fmla="*/ 459155 w 7251911"/>
              <a:gd name="connsiteY2034" fmla="*/ 379557 h 6858000"/>
              <a:gd name="connsiteX2035" fmla="*/ 466300 w 7251911"/>
              <a:gd name="connsiteY2035" fmla="*/ 370332 h 6858000"/>
              <a:gd name="connsiteX2036" fmla="*/ 577743 w 7251911"/>
              <a:gd name="connsiteY2036" fmla="*/ 326054 h 6858000"/>
              <a:gd name="connsiteX2037" fmla="*/ 580952 w 7251911"/>
              <a:gd name="connsiteY2037" fmla="*/ 316339 h 6858000"/>
              <a:gd name="connsiteX2038" fmla="*/ 605965 w 7251911"/>
              <a:gd name="connsiteY2038" fmla="*/ 308076 h 6858000"/>
              <a:gd name="connsiteX2039" fmla="*/ 734405 w 7251911"/>
              <a:gd name="connsiteY2039" fmla="*/ 303844 h 6858000"/>
              <a:gd name="connsiteX2040" fmla="*/ 821360 w 7251911"/>
              <a:gd name="connsiteY2040" fmla="*/ 295710 h 6858000"/>
              <a:gd name="connsiteX2041" fmla="*/ 856523 w 7251911"/>
              <a:gd name="connsiteY2041" fmla="*/ 286182 h 6858000"/>
              <a:gd name="connsiteX2042" fmla="*/ 885007 w 7251911"/>
              <a:gd name="connsiteY2042" fmla="*/ 282144 h 6858000"/>
              <a:gd name="connsiteX2043" fmla="*/ 988589 w 7251911"/>
              <a:gd name="connsiteY2043" fmla="*/ 284931 h 6858000"/>
              <a:gd name="connsiteX2044" fmla="*/ 1107034 w 7251911"/>
              <a:gd name="connsiteY2044" fmla="*/ 280719 h 6858000"/>
              <a:gd name="connsiteX2045" fmla="*/ 1138106 w 7251911"/>
              <a:gd name="connsiteY2045" fmla="*/ 271946 h 6858000"/>
              <a:gd name="connsiteX2046" fmla="*/ 1147858 w 7251911"/>
              <a:gd name="connsiteY2046" fmla="*/ 267925 h 6858000"/>
              <a:gd name="connsiteX2047" fmla="*/ 1135858 w 7251911"/>
              <a:gd name="connsiteY2047" fmla="*/ 269896 h 6858000"/>
              <a:gd name="connsiteX2048" fmla="*/ 1072008 w 7251911"/>
              <a:gd name="connsiteY2048" fmla="*/ 266194 h 6858000"/>
              <a:gd name="connsiteX2049" fmla="*/ 1045717 w 7251911"/>
              <a:gd name="connsiteY2049" fmla="*/ 266194 h 6858000"/>
              <a:gd name="connsiteX2050" fmla="*/ 1008159 w 7251911"/>
              <a:gd name="connsiteY2050" fmla="*/ 267428 h 6858000"/>
              <a:gd name="connsiteX2051" fmla="*/ 970600 w 7251911"/>
              <a:gd name="connsiteY2051" fmla="*/ 266194 h 6858000"/>
              <a:gd name="connsiteX2052" fmla="*/ 951821 w 7251911"/>
              <a:gd name="connsiteY2052" fmla="*/ 267428 h 6858000"/>
              <a:gd name="connsiteX2053" fmla="*/ 809098 w 7251911"/>
              <a:gd name="connsiteY2053" fmla="*/ 267428 h 6858000"/>
              <a:gd name="connsiteX2054" fmla="*/ 718958 w 7251911"/>
              <a:gd name="connsiteY2054" fmla="*/ 266194 h 6858000"/>
              <a:gd name="connsiteX2055" fmla="*/ 700178 w 7251911"/>
              <a:gd name="connsiteY2055" fmla="*/ 262492 h 6858000"/>
              <a:gd name="connsiteX2056" fmla="*/ 733981 w 7251911"/>
              <a:gd name="connsiteY2056" fmla="*/ 260024 h 6858000"/>
              <a:gd name="connsiteX2057" fmla="*/ 779051 w 7251911"/>
              <a:gd name="connsiteY2057" fmla="*/ 260024 h 6858000"/>
              <a:gd name="connsiteX2058" fmla="*/ 797831 w 7251911"/>
              <a:gd name="connsiteY2058" fmla="*/ 255088 h 6858000"/>
              <a:gd name="connsiteX2059" fmla="*/ 809098 w 7251911"/>
              <a:gd name="connsiteY2059" fmla="*/ 252620 h 6858000"/>
              <a:gd name="connsiteX2060" fmla="*/ 876704 w 7251911"/>
              <a:gd name="connsiteY2060" fmla="*/ 252620 h 6858000"/>
              <a:gd name="connsiteX2061" fmla="*/ 887971 w 7251911"/>
              <a:gd name="connsiteY2061" fmla="*/ 252620 h 6858000"/>
              <a:gd name="connsiteX2062" fmla="*/ 891727 w 7251911"/>
              <a:gd name="connsiteY2062" fmla="*/ 250152 h 6858000"/>
              <a:gd name="connsiteX2063" fmla="*/ 891727 w 7251911"/>
              <a:gd name="connsiteY2063" fmla="*/ 248918 h 6858000"/>
              <a:gd name="connsiteX2064" fmla="*/ 887971 w 7251911"/>
              <a:gd name="connsiteY2064" fmla="*/ 248918 h 6858000"/>
              <a:gd name="connsiteX2065" fmla="*/ 809098 w 7251911"/>
              <a:gd name="connsiteY2065" fmla="*/ 246450 h 6858000"/>
              <a:gd name="connsiteX2066" fmla="*/ 756516 w 7251911"/>
              <a:gd name="connsiteY2066" fmla="*/ 243982 h 6858000"/>
              <a:gd name="connsiteX2067" fmla="*/ 749004 w 7251911"/>
              <a:gd name="connsiteY2067" fmla="*/ 242748 h 6858000"/>
              <a:gd name="connsiteX2068" fmla="*/ 685155 w 7251911"/>
              <a:gd name="connsiteY2068" fmla="*/ 245216 h 6858000"/>
              <a:gd name="connsiteX2069" fmla="*/ 655108 w 7251911"/>
              <a:gd name="connsiteY2069" fmla="*/ 246450 h 6858000"/>
              <a:gd name="connsiteX2070" fmla="*/ 636329 w 7251911"/>
              <a:gd name="connsiteY2070" fmla="*/ 242748 h 6858000"/>
              <a:gd name="connsiteX2071" fmla="*/ 643840 w 7251911"/>
              <a:gd name="connsiteY2071" fmla="*/ 235344 h 6858000"/>
              <a:gd name="connsiteX2072" fmla="*/ 677643 w 7251911"/>
              <a:gd name="connsiteY2072" fmla="*/ 231642 h 6858000"/>
              <a:gd name="connsiteX2073" fmla="*/ 711446 w 7251911"/>
              <a:gd name="connsiteY2073" fmla="*/ 231642 h 6858000"/>
              <a:gd name="connsiteX2074" fmla="*/ 726469 w 7251911"/>
              <a:gd name="connsiteY2074" fmla="*/ 230408 h 6858000"/>
              <a:gd name="connsiteX2075" fmla="*/ 688911 w 7251911"/>
              <a:gd name="connsiteY2075" fmla="*/ 229174 h 6858000"/>
              <a:gd name="connsiteX2076" fmla="*/ 696422 w 7251911"/>
              <a:gd name="connsiteY2076" fmla="*/ 220536 h 6858000"/>
              <a:gd name="connsiteX2077" fmla="*/ 718958 w 7251911"/>
              <a:gd name="connsiteY2077" fmla="*/ 218068 h 6858000"/>
              <a:gd name="connsiteX2078" fmla="*/ 722713 w 7251911"/>
              <a:gd name="connsiteY2078" fmla="*/ 214366 h 6858000"/>
              <a:gd name="connsiteX2079" fmla="*/ 715202 w 7251911"/>
              <a:gd name="connsiteY2079" fmla="*/ 213132 h 6858000"/>
              <a:gd name="connsiteX2080" fmla="*/ 662620 w 7251911"/>
              <a:gd name="connsiteY2080" fmla="*/ 214366 h 6858000"/>
              <a:gd name="connsiteX2081" fmla="*/ 628817 w 7251911"/>
              <a:gd name="connsiteY2081" fmla="*/ 214366 h 6858000"/>
              <a:gd name="connsiteX2082" fmla="*/ 595014 w 7251911"/>
              <a:gd name="connsiteY2082" fmla="*/ 210664 h 6858000"/>
              <a:gd name="connsiteX2083" fmla="*/ 572479 w 7251911"/>
              <a:gd name="connsiteY2083" fmla="*/ 204494 h 6858000"/>
              <a:gd name="connsiteX2084" fmla="*/ 553700 w 7251911"/>
              <a:gd name="connsiteY2084" fmla="*/ 200792 h 6858000"/>
              <a:gd name="connsiteX2085" fmla="*/ 534921 w 7251911"/>
              <a:gd name="connsiteY2085" fmla="*/ 200792 h 6858000"/>
              <a:gd name="connsiteX2086" fmla="*/ 527409 w 7251911"/>
              <a:gd name="connsiteY2086" fmla="*/ 194622 h 6858000"/>
              <a:gd name="connsiteX2087" fmla="*/ 546188 w 7251911"/>
              <a:gd name="connsiteY2087" fmla="*/ 189686 h 6858000"/>
              <a:gd name="connsiteX2088" fmla="*/ 591258 w 7251911"/>
              <a:gd name="connsiteY2088" fmla="*/ 189686 h 6858000"/>
              <a:gd name="connsiteX2089" fmla="*/ 640085 w 7251911"/>
              <a:gd name="connsiteY2089" fmla="*/ 189686 h 6858000"/>
              <a:gd name="connsiteX2090" fmla="*/ 681399 w 7251911"/>
              <a:gd name="connsiteY2090" fmla="*/ 187218 h 6858000"/>
              <a:gd name="connsiteX2091" fmla="*/ 696422 w 7251911"/>
              <a:gd name="connsiteY2091" fmla="*/ 177346 h 6858000"/>
              <a:gd name="connsiteX2092" fmla="*/ 715202 w 7251911"/>
              <a:gd name="connsiteY2092" fmla="*/ 171176 h 6858000"/>
              <a:gd name="connsiteX2093" fmla="*/ 756516 w 7251911"/>
              <a:gd name="connsiteY2093" fmla="*/ 172410 h 6858000"/>
              <a:gd name="connsiteX2094" fmla="*/ 775295 w 7251911"/>
              <a:gd name="connsiteY2094" fmla="*/ 169942 h 6858000"/>
              <a:gd name="connsiteX2095" fmla="*/ 790319 w 7251911"/>
              <a:gd name="connsiteY2095" fmla="*/ 167474 h 6858000"/>
              <a:gd name="connsiteX2096" fmla="*/ 835389 w 7251911"/>
              <a:gd name="connsiteY2096" fmla="*/ 167474 h 6858000"/>
              <a:gd name="connsiteX2097" fmla="*/ 880459 w 7251911"/>
              <a:gd name="connsiteY2097" fmla="*/ 165006 h 6858000"/>
              <a:gd name="connsiteX2098" fmla="*/ 940553 w 7251911"/>
              <a:gd name="connsiteY2098" fmla="*/ 162538 h 6858000"/>
              <a:gd name="connsiteX2099" fmla="*/ 948065 w 7251911"/>
              <a:gd name="connsiteY2099" fmla="*/ 162538 h 6858000"/>
              <a:gd name="connsiteX2100" fmla="*/ 955577 w 7251911"/>
              <a:gd name="connsiteY2100" fmla="*/ 158836 h 6858000"/>
              <a:gd name="connsiteX2101" fmla="*/ 970600 w 7251911"/>
              <a:gd name="connsiteY2101" fmla="*/ 161303 h 6858000"/>
              <a:gd name="connsiteX2102" fmla="*/ 996891 w 7251911"/>
              <a:gd name="connsiteY2102" fmla="*/ 158836 h 6858000"/>
              <a:gd name="connsiteX2103" fmla="*/ 1023182 w 7251911"/>
              <a:gd name="connsiteY2103" fmla="*/ 158836 h 6858000"/>
              <a:gd name="connsiteX2104" fmla="*/ 1041961 w 7251911"/>
              <a:gd name="connsiteY2104" fmla="*/ 157601 h 6858000"/>
              <a:gd name="connsiteX2105" fmla="*/ 1087032 w 7251911"/>
              <a:gd name="connsiteY2105" fmla="*/ 155133 h 6858000"/>
              <a:gd name="connsiteX2106" fmla="*/ 1109567 w 7251911"/>
              <a:gd name="connsiteY2106" fmla="*/ 153899 h 6858000"/>
              <a:gd name="connsiteX2107" fmla="*/ 1117079 w 7251911"/>
              <a:gd name="connsiteY2107" fmla="*/ 153899 h 6858000"/>
              <a:gd name="connsiteX2108" fmla="*/ 1195952 w 7251911"/>
              <a:gd name="connsiteY2108" fmla="*/ 152665 h 6858000"/>
              <a:gd name="connsiteX2109" fmla="*/ 1240638 w 7251911"/>
              <a:gd name="connsiteY2109" fmla="*/ 151931 h 6858000"/>
              <a:gd name="connsiteX2110" fmla="*/ 1241451 w 7251911"/>
              <a:gd name="connsiteY2110" fmla="*/ 148271 h 6858000"/>
              <a:gd name="connsiteX2111" fmla="*/ 1243312 w 7251911"/>
              <a:gd name="connsiteY2111" fmla="*/ 133331 h 6858000"/>
              <a:gd name="connsiteX2112" fmla="*/ 1221197 w 7251911"/>
              <a:gd name="connsiteY2112" fmla="*/ 134369 h 6858000"/>
              <a:gd name="connsiteX2113" fmla="*/ 1189553 w 7251911"/>
              <a:gd name="connsiteY2113" fmla="*/ 131692 h 6858000"/>
              <a:gd name="connsiteX2114" fmla="*/ 990833 w 7251911"/>
              <a:gd name="connsiteY2114" fmla="*/ 138549 h 6858000"/>
              <a:gd name="connsiteX2115" fmla="*/ 957065 w 7251911"/>
              <a:gd name="connsiteY2115" fmla="*/ 136871 h 6858000"/>
              <a:gd name="connsiteX2116" fmla="*/ 873212 w 7251911"/>
              <a:gd name="connsiteY2116" fmla="*/ 120105 h 6858000"/>
              <a:gd name="connsiteX2117" fmla="*/ 768544 w 7251911"/>
              <a:gd name="connsiteY2117" fmla="*/ 126033 h 6858000"/>
              <a:gd name="connsiteX2118" fmla="*/ 720272 w 7251911"/>
              <a:gd name="connsiteY2118" fmla="*/ 112435 h 6858000"/>
              <a:gd name="connsiteX2119" fmla="*/ 670604 w 7251911"/>
              <a:gd name="connsiteY2119" fmla="*/ 110041 h 6858000"/>
              <a:gd name="connsiteX2120" fmla="*/ 623632 w 7251911"/>
              <a:gd name="connsiteY2120" fmla="*/ 118098 h 6858000"/>
              <a:gd name="connsiteX2121" fmla="*/ 572568 w 7251911"/>
              <a:gd name="connsiteY2121" fmla="*/ 126910 h 6858000"/>
              <a:gd name="connsiteX2122" fmla="*/ 522793 w 7251911"/>
              <a:gd name="connsiteY2122" fmla="*/ 109331 h 6858000"/>
              <a:gd name="connsiteX2123" fmla="*/ 525119 w 7251911"/>
              <a:gd name="connsiteY2123" fmla="*/ 90656 h 6858000"/>
              <a:gd name="connsiteX2124" fmla="*/ 557849 w 7251911"/>
              <a:gd name="connsiteY2124" fmla="*/ 84618 h 6858000"/>
              <a:gd name="connsiteX2125" fmla="*/ 632530 w 7251911"/>
              <a:gd name="connsiteY2125" fmla="*/ 78748 h 6858000"/>
              <a:gd name="connsiteX2126" fmla="*/ 639210 w 7251911"/>
              <a:gd name="connsiteY2126" fmla="*/ 73258 h 6858000"/>
              <a:gd name="connsiteX2127" fmla="*/ 641429 w 7251911"/>
              <a:gd name="connsiteY2127" fmla="*/ 39398 h 6858000"/>
              <a:gd name="connsiteX2128" fmla="*/ 643707 w 7251911"/>
              <a:gd name="connsiteY2128" fmla="*/ 37153 h 6858000"/>
              <a:gd name="connsiteX2129" fmla="*/ 679395 w 7251911"/>
              <a:gd name="connsiteY2129" fmla="*/ 55506 h 6858000"/>
              <a:gd name="connsiteX2130" fmla="*/ 709692 w 7251911"/>
              <a:gd name="connsiteY2130" fmla="*/ 52958 h 6858000"/>
              <a:gd name="connsiteX2131" fmla="*/ 728646 w 7251911"/>
              <a:gd name="connsiteY2131" fmla="*/ 45204 h 6858000"/>
              <a:gd name="connsiteX2132" fmla="*/ 754851 w 7251911"/>
              <a:gd name="connsiteY2132" fmla="*/ 43411 h 6858000"/>
              <a:gd name="connsiteX2133" fmla="*/ 787844 w 7251911"/>
              <a:gd name="connsiteY2133" fmla="*/ 51313 h 6858000"/>
              <a:gd name="connsiteX2134" fmla="*/ 813430 w 7251911"/>
              <a:gd name="connsiteY2134" fmla="*/ 54500 h 6858000"/>
              <a:gd name="connsiteX2135" fmla="*/ 854915 w 7251911"/>
              <a:gd name="connsiteY2135" fmla="*/ 58403 h 6858000"/>
              <a:gd name="connsiteX2136" fmla="*/ 890234 w 7251911"/>
              <a:gd name="connsiteY2136" fmla="*/ 47630 h 6858000"/>
              <a:gd name="connsiteX2137" fmla="*/ 910273 w 7251911"/>
              <a:gd name="connsiteY2137" fmla="*/ 31161 h 6858000"/>
              <a:gd name="connsiteX2138" fmla="*/ 975996 w 7251911"/>
              <a:gd name="connsiteY2138" fmla="*/ 33025 h 6858000"/>
              <a:gd name="connsiteX2139" fmla="*/ 1156382 w 7251911"/>
              <a:gd name="connsiteY2139" fmla="*/ 28943 h 6858000"/>
              <a:gd name="connsiteX2140" fmla="*/ 1180822 w 7251911"/>
              <a:gd name="connsiteY2140" fmla="*/ 92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</a:cxnLst>
            <a:rect l="l" t="t" r="r" b="b"/>
            <a:pathLst>
              <a:path w="7251911" h="6858000">
                <a:moveTo>
                  <a:pt x="1482284" y="6561382"/>
                </a:moveTo>
                <a:lnTo>
                  <a:pt x="1480161" y="6561566"/>
                </a:lnTo>
                <a:lnTo>
                  <a:pt x="1481119" y="6561697"/>
                </a:lnTo>
                <a:lnTo>
                  <a:pt x="1483349" y="6562029"/>
                </a:lnTo>
                <a:close/>
                <a:moveTo>
                  <a:pt x="1001679" y="6534807"/>
                </a:moveTo>
                <a:cubicBezTo>
                  <a:pt x="1001679" y="6534807"/>
                  <a:pt x="1001679" y="6538603"/>
                  <a:pt x="997924" y="6538603"/>
                </a:cubicBezTo>
                <a:cubicBezTo>
                  <a:pt x="1001679" y="6546196"/>
                  <a:pt x="1005434" y="6542400"/>
                  <a:pt x="1012943" y="6542400"/>
                </a:cubicBezTo>
                <a:cubicBezTo>
                  <a:pt x="1016698" y="6542400"/>
                  <a:pt x="1016698" y="6546196"/>
                  <a:pt x="1016698" y="6546196"/>
                </a:cubicBezTo>
                <a:cubicBezTo>
                  <a:pt x="1016698" y="6549993"/>
                  <a:pt x="1016698" y="6557586"/>
                  <a:pt x="1012943" y="6553789"/>
                </a:cubicBezTo>
                <a:cubicBezTo>
                  <a:pt x="1009189" y="6553789"/>
                  <a:pt x="1005434" y="6561382"/>
                  <a:pt x="1001679" y="6561382"/>
                </a:cubicBezTo>
                <a:cubicBezTo>
                  <a:pt x="979151" y="6557586"/>
                  <a:pt x="960377" y="6568975"/>
                  <a:pt x="937849" y="6568975"/>
                </a:cubicBezTo>
                <a:cubicBezTo>
                  <a:pt x="870264" y="6568975"/>
                  <a:pt x="798924" y="6568975"/>
                  <a:pt x="731339" y="6568975"/>
                </a:cubicBezTo>
                <a:cubicBezTo>
                  <a:pt x="720075" y="6568975"/>
                  <a:pt x="709750" y="6569924"/>
                  <a:pt x="700832" y="6573246"/>
                </a:cubicBezTo>
                <a:lnTo>
                  <a:pt x="681585" y="6589394"/>
                </a:lnTo>
                <a:lnTo>
                  <a:pt x="688160" y="6588503"/>
                </a:lnTo>
                <a:cubicBezTo>
                  <a:pt x="699424" y="6587526"/>
                  <a:pt x="710688" y="6586689"/>
                  <a:pt x="720075" y="6585014"/>
                </a:cubicBezTo>
                <a:cubicBezTo>
                  <a:pt x="721014" y="6584735"/>
                  <a:pt x="725707" y="6584945"/>
                  <a:pt x="732219" y="6585433"/>
                </a:cubicBezTo>
                <a:lnTo>
                  <a:pt x="733535" y="6585553"/>
                </a:lnTo>
                <a:lnTo>
                  <a:pt x="736971" y="6581788"/>
                </a:lnTo>
                <a:cubicBezTo>
                  <a:pt x="738848" y="6581314"/>
                  <a:pt x="740726" y="6582263"/>
                  <a:pt x="742603" y="6584161"/>
                </a:cubicBezTo>
                <a:lnTo>
                  <a:pt x="756429" y="6587656"/>
                </a:lnTo>
                <a:lnTo>
                  <a:pt x="765640" y="6588691"/>
                </a:lnTo>
                <a:lnTo>
                  <a:pt x="780150" y="6587957"/>
                </a:lnTo>
                <a:cubicBezTo>
                  <a:pt x="791415" y="6587957"/>
                  <a:pt x="801740" y="6587957"/>
                  <a:pt x="812066" y="6589381"/>
                </a:cubicBezTo>
                <a:lnTo>
                  <a:pt x="832664" y="6595813"/>
                </a:lnTo>
                <a:lnTo>
                  <a:pt x="855245" y="6592829"/>
                </a:lnTo>
                <a:cubicBezTo>
                  <a:pt x="855245" y="6591712"/>
                  <a:pt x="855245" y="6590596"/>
                  <a:pt x="859000" y="6590596"/>
                </a:cubicBezTo>
                <a:cubicBezTo>
                  <a:pt x="881528" y="6590596"/>
                  <a:pt x="896546" y="6586131"/>
                  <a:pt x="915320" y="6585014"/>
                </a:cubicBezTo>
                <a:cubicBezTo>
                  <a:pt x="926585" y="6583898"/>
                  <a:pt x="930339" y="6588363"/>
                  <a:pt x="941603" y="6586131"/>
                </a:cubicBezTo>
                <a:cubicBezTo>
                  <a:pt x="943481" y="6586131"/>
                  <a:pt x="951929" y="6587527"/>
                  <a:pt x="960377" y="6589201"/>
                </a:cubicBezTo>
                <a:lnTo>
                  <a:pt x="975004" y="6592897"/>
                </a:lnTo>
                <a:lnTo>
                  <a:pt x="979151" y="6591754"/>
                </a:lnTo>
                <a:cubicBezTo>
                  <a:pt x="990415" y="6587957"/>
                  <a:pt x="997924" y="6587957"/>
                  <a:pt x="1009189" y="6595550"/>
                </a:cubicBezTo>
                <a:lnTo>
                  <a:pt x="1011488" y="6596812"/>
                </a:lnTo>
                <a:lnTo>
                  <a:pt x="1039226" y="6596177"/>
                </a:lnTo>
                <a:cubicBezTo>
                  <a:pt x="1042981" y="6595061"/>
                  <a:pt x="1046736" y="6593945"/>
                  <a:pt x="1054245" y="6592829"/>
                </a:cubicBezTo>
                <a:cubicBezTo>
                  <a:pt x="1054245" y="6591712"/>
                  <a:pt x="1058000" y="6590596"/>
                  <a:pt x="1058000" y="6590596"/>
                </a:cubicBezTo>
                <a:cubicBezTo>
                  <a:pt x="1076774" y="6590596"/>
                  <a:pt x="1091792" y="6587247"/>
                  <a:pt x="1106812" y="6588363"/>
                </a:cubicBezTo>
                <a:lnTo>
                  <a:pt x="1132227" y="6591111"/>
                </a:lnTo>
                <a:lnTo>
                  <a:pt x="1155623" y="6587957"/>
                </a:lnTo>
                <a:cubicBezTo>
                  <a:pt x="1174396" y="6587957"/>
                  <a:pt x="1196925" y="6587957"/>
                  <a:pt x="1215698" y="6587957"/>
                </a:cubicBezTo>
                <a:lnTo>
                  <a:pt x="1240997" y="6590313"/>
                </a:lnTo>
                <a:lnTo>
                  <a:pt x="1244572" y="6589604"/>
                </a:lnTo>
                <a:cubicBezTo>
                  <a:pt x="1248326" y="6587372"/>
                  <a:pt x="1255836" y="6586255"/>
                  <a:pt x="1248326" y="6584023"/>
                </a:cubicBezTo>
                <a:cubicBezTo>
                  <a:pt x="1244572" y="6582907"/>
                  <a:pt x="1244572" y="6580674"/>
                  <a:pt x="1240817" y="6580674"/>
                </a:cubicBezTo>
                <a:cubicBezTo>
                  <a:pt x="1233308" y="6580674"/>
                  <a:pt x="1225798" y="6579558"/>
                  <a:pt x="1222044" y="6580674"/>
                </a:cubicBezTo>
                <a:cubicBezTo>
                  <a:pt x="1207024" y="6582907"/>
                  <a:pt x="1192006" y="6584023"/>
                  <a:pt x="1176987" y="6585139"/>
                </a:cubicBezTo>
                <a:cubicBezTo>
                  <a:pt x="1165723" y="6587372"/>
                  <a:pt x="1165723" y="6586255"/>
                  <a:pt x="1158213" y="6582907"/>
                </a:cubicBezTo>
                <a:cubicBezTo>
                  <a:pt x="1158213" y="6580674"/>
                  <a:pt x="1154459" y="6577325"/>
                  <a:pt x="1146949" y="6576209"/>
                </a:cubicBezTo>
                <a:cubicBezTo>
                  <a:pt x="1135685" y="6576209"/>
                  <a:pt x="1128176" y="6573976"/>
                  <a:pt x="1113156" y="6573976"/>
                </a:cubicBezTo>
                <a:cubicBezTo>
                  <a:pt x="1105647" y="6575092"/>
                  <a:pt x="1094383" y="6573976"/>
                  <a:pt x="1083119" y="6575092"/>
                </a:cubicBezTo>
                <a:cubicBezTo>
                  <a:pt x="1075609" y="6575092"/>
                  <a:pt x="1075609" y="6572860"/>
                  <a:pt x="1075609" y="6571744"/>
                </a:cubicBezTo>
                <a:cubicBezTo>
                  <a:pt x="1075609" y="6569511"/>
                  <a:pt x="1079364" y="6568395"/>
                  <a:pt x="1083119" y="6568395"/>
                </a:cubicBezTo>
                <a:cubicBezTo>
                  <a:pt x="1090628" y="6568395"/>
                  <a:pt x="1090628" y="6569511"/>
                  <a:pt x="1094383" y="6569511"/>
                </a:cubicBezTo>
                <a:cubicBezTo>
                  <a:pt x="1113156" y="6571744"/>
                  <a:pt x="1128176" y="6570627"/>
                  <a:pt x="1139439" y="6566162"/>
                </a:cubicBezTo>
                <a:cubicBezTo>
                  <a:pt x="1143194" y="6563929"/>
                  <a:pt x="1135685" y="6561697"/>
                  <a:pt x="1143194" y="6559464"/>
                </a:cubicBezTo>
                <a:cubicBezTo>
                  <a:pt x="1154459" y="6559464"/>
                  <a:pt x="1165723" y="6559464"/>
                  <a:pt x="1176987" y="6559464"/>
                </a:cubicBezTo>
                <a:cubicBezTo>
                  <a:pt x="1184496" y="6558348"/>
                  <a:pt x="1195761" y="6560581"/>
                  <a:pt x="1207024" y="6558348"/>
                </a:cubicBezTo>
                <a:cubicBezTo>
                  <a:pt x="1218289" y="6554999"/>
                  <a:pt x="1222044" y="6559464"/>
                  <a:pt x="1233308" y="6559464"/>
                </a:cubicBezTo>
                <a:cubicBezTo>
                  <a:pt x="1267100" y="6558348"/>
                  <a:pt x="1297138" y="6561697"/>
                  <a:pt x="1327176" y="6560581"/>
                </a:cubicBezTo>
                <a:cubicBezTo>
                  <a:pt x="1342195" y="6560581"/>
                  <a:pt x="1353459" y="6560581"/>
                  <a:pt x="1368478" y="6560581"/>
                </a:cubicBezTo>
                <a:cubicBezTo>
                  <a:pt x="1379742" y="6560581"/>
                  <a:pt x="1390068" y="6560581"/>
                  <a:pt x="1400393" y="6561279"/>
                </a:cubicBezTo>
                <a:lnTo>
                  <a:pt x="1411334" y="6562953"/>
                </a:lnTo>
                <a:lnTo>
                  <a:pt x="1422208" y="6561382"/>
                </a:lnTo>
                <a:lnTo>
                  <a:pt x="1427047" y="6565357"/>
                </a:lnTo>
                <a:lnTo>
                  <a:pt x="1432308" y="6566162"/>
                </a:lnTo>
                <a:cubicBezTo>
                  <a:pt x="1436063" y="6565046"/>
                  <a:pt x="1436063" y="6562813"/>
                  <a:pt x="1439817" y="6562813"/>
                </a:cubicBezTo>
                <a:lnTo>
                  <a:pt x="1447955" y="6560840"/>
                </a:lnTo>
                <a:lnTo>
                  <a:pt x="1437227" y="6559484"/>
                </a:lnTo>
                <a:cubicBezTo>
                  <a:pt x="1432534" y="6557586"/>
                  <a:pt x="1427840" y="6555687"/>
                  <a:pt x="1422208" y="6557586"/>
                </a:cubicBezTo>
                <a:cubicBezTo>
                  <a:pt x="1414699" y="6553789"/>
                  <a:pt x="1407189" y="6549993"/>
                  <a:pt x="1399680" y="6549993"/>
                </a:cubicBezTo>
                <a:cubicBezTo>
                  <a:pt x="1373397" y="6549993"/>
                  <a:pt x="1350868" y="6549993"/>
                  <a:pt x="1328340" y="6549993"/>
                </a:cubicBezTo>
                <a:cubicBezTo>
                  <a:pt x="1313321" y="6549993"/>
                  <a:pt x="1298302" y="6553789"/>
                  <a:pt x="1287038" y="6542400"/>
                </a:cubicBezTo>
                <a:cubicBezTo>
                  <a:pt x="1287038" y="6542400"/>
                  <a:pt x="1283283" y="6542400"/>
                  <a:pt x="1279529" y="6542400"/>
                </a:cubicBezTo>
                <a:cubicBezTo>
                  <a:pt x="1260755" y="6553789"/>
                  <a:pt x="1241981" y="6538603"/>
                  <a:pt x="1223208" y="6542400"/>
                </a:cubicBezTo>
                <a:cubicBezTo>
                  <a:pt x="1204434" y="6546196"/>
                  <a:pt x="1185661" y="6546196"/>
                  <a:pt x="1166887" y="6542400"/>
                </a:cubicBezTo>
                <a:cubicBezTo>
                  <a:pt x="1110566" y="6531010"/>
                  <a:pt x="1058000" y="6538603"/>
                  <a:pt x="1001679" y="6534807"/>
                </a:cubicBezTo>
                <a:close/>
                <a:moveTo>
                  <a:pt x="1065560" y="6510009"/>
                </a:moveTo>
                <a:lnTo>
                  <a:pt x="1059557" y="6510067"/>
                </a:lnTo>
                <a:lnTo>
                  <a:pt x="1052449" y="6510359"/>
                </a:lnTo>
                <a:lnTo>
                  <a:pt x="1054245" y="6510605"/>
                </a:lnTo>
                <a:close/>
                <a:moveTo>
                  <a:pt x="1123406" y="6507599"/>
                </a:moveTo>
                <a:lnTo>
                  <a:pt x="1105732" y="6508794"/>
                </a:lnTo>
                <a:lnTo>
                  <a:pt x="1148114" y="6512503"/>
                </a:lnTo>
                <a:lnTo>
                  <a:pt x="1169410" y="6510639"/>
                </a:lnTo>
                <a:lnTo>
                  <a:pt x="1130918" y="6508833"/>
                </a:lnTo>
                <a:cubicBezTo>
                  <a:pt x="1127162" y="6507599"/>
                  <a:pt x="1123406" y="6507599"/>
                  <a:pt x="1123406" y="6507599"/>
                </a:cubicBezTo>
                <a:close/>
                <a:moveTo>
                  <a:pt x="1305811" y="5758113"/>
                </a:moveTo>
                <a:lnTo>
                  <a:pt x="1309566" y="5760328"/>
                </a:lnTo>
                <a:cubicBezTo>
                  <a:pt x="1315199" y="5764125"/>
                  <a:pt x="1326463" y="5766023"/>
                  <a:pt x="1337258" y="5765548"/>
                </a:cubicBezTo>
                <a:lnTo>
                  <a:pt x="1356687" y="5758506"/>
                </a:lnTo>
                <a:close/>
                <a:moveTo>
                  <a:pt x="1146165" y="5750362"/>
                </a:moveTo>
                <a:cubicBezTo>
                  <a:pt x="1144287" y="5750362"/>
                  <a:pt x="1142409" y="5752289"/>
                  <a:pt x="1140062" y="5754216"/>
                </a:cubicBezTo>
                <a:lnTo>
                  <a:pt x="1136120" y="5755919"/>
                </a:lnTo>
                <a:lnTo>
                  <a:pt x="1148113" y="5760328"/>
                </a:lnTo>
                <a:cubicBezTo>
                  <a:pt x="1170642" y="5775514"/>
                  <a:pt x="1181906" y="5775514"/>
                  <a:pt x="1200679" y="5760328"/>
                </a:cubicBezTo>
                <a:lnTo>
                  <a:pt x="1204669" y="5758069"/>
                </a:lnTo>
                <a:lnTo>
                  <a:pt x="1168700" y="5758069"/>
                </a:lnTo>
                <a:cubicBezTo>
                  <a:pt x="1161188" y="5758069"/>
                  <a:pt x="1153677" y="5754216"/>
                  <a:pt x="1146165" y="5750362"/>
                </a:cubicBezTo>
                <a:close/>
                <a:moveTo>
                  <a:pt x="1054147" y="5745064"/>
                </a:moveTo>
                <a:cubicBezTo>
                  <a:pt x="1049452" y="5744582"/>
                  <a:pt x="1044757" y="5744582"/>
                  <a:pt x="1041001" y="5746509"/>
                </a:cubicBezTo>
                <a:cubicBezTo>
                  <a:pt x="1029733" y="5754216"/>
                  <a:pt x="1014710" y="5750362"/>
                  <a:pt x="1003442" y="5750362"/>
                </a:cubicBezTo>
                <a:cubicBezTo>
                  <a:pt x="992175" y="5750362"/>
                  <a:pt x="977152" y="5758069"/>
                  <a:pt x="965884" y="5746509"/>
                </a:cubicBezTo>
                <a:cubicBezTo>
                  <a:pt x="962128" y="5742656"/>
                  <a:pt x="959311" y="5743619"/>
                  <a:pt x="956494" y="5745546"/>
                </a:cubicBezTo>
                <a:lnTo>
                  <a:pt x="956228" y="5745682"/>
                </a:lnTo>
                <a:lnTo>
                  <a:pt x="960377" y="5747990"/>
                </a:lnTo>
                <a:cubicBezTo>
                  <a:pt x="968826" y="5753684"/>
                  <a:pt x="977274" y="5760328"/>
                  <a:pt x="979151" y="5764125"/>
                </a:cubicBezTo>
                <a:cubicBezTo>
                  <a:pt x="982905" y="5767921"/>
                  <a:pt x="986660" y="5771717"/>
                  <a:pt x="990415" y="5775514"/>
                </a:cubicBezTo>
                <a:cubicBezTo>
                  <a:pt x="1009189" y="5786903"/>
                  <a:pt x="1024207" y="5786903"/>
                  <a:pt x="1039226" y="5771717"/>
                </a:cubicBezTo>
                <a:cubicBezTo>
                  <a:pt x="1042981" y="5767921"/>
                  <a:pt x="1046736" y="5764125"/>
                  <a:pt x="1054245" y="5760328"/>
                </a:cubicBezTo>
                <a:cubicBezTo>
                  <a:pt x="1054245" y="5756532"/>
                  <a:pt x="1058000" y="5752735"/>
                  <a:pt x="1058000" y="5752735"/>
                </a:cubicBezTo>
                <a:lnTo>
                  <a:pt x="1078634" y="5748563"/>
                </a:lnTo>
                <a:lnTo>
                  <a:pt x="1067292" y="5746509"/>
                </a:lnTo>
                <a:cubicBezTo>
                  <a:pt x="1063536" y="5746509"/>
                  <a:pt x="1058842" y="5745546"/>
                  <a:pt x="1054147" y="5745064"/>
                </a:cubicBezTo>
                <a:close/>
                <a:moveTo>
                  <a:pt x="760395" y="5744251"/>
                </a:moveTo>
                <a:lnTo>
                  <a:pt x="777628" y="5750837"/>
                </a:lnTo>
                <a:cubicBezTo>
                  <a:pt x="783671" y="5753447"/>
                  <a:pt x="787660" y="5755583"/>
                  <a:pt x="787660" y="5756532"/>
                </a:cubicBezTo>
                <a:cubicBezTo>
                  <a:pt x="795169" y="5771717"/>
                  <a:pt x="810188" y="5775514"/>
                  <a:pt x="821452" y="5775514"/>
                </a:cubicBezTo>
                <a:cubicBezTo>
                  <a:pt x="832717" y="5779310"/>
                  <a:pt x="843981" y="5767921"/>
                  <a:pt x="855245" y="5760328"/>
                </a:cubicBezTo>
                <a:cubicBezTo>
                  <a:pt x="855245" y="5756532"/>
                  <a:pt x="855245" y="5752735"/>
                  <a:pt x="859000" y="5752735"/>
                </a:cubicBezTo>
                <a:lnTo>
                  <a:pt x="867697" y="5750362"/>
                </a:lnTo>
                <a:lnTo>
                  <a:pt x="804382" y="5750362"/>
                </a:lnTo>
                <a:close/>
                <a:moveTo>
                  <a:pt x="1061307" y="4874107"/>
                </a:moveTo>
                <a:cubicBezTo>
                  <a:pt x="1058490" y="4874724"/>
                  <a:pt x="1055673" y="4875649"/>
                  <a:pt x="1051917" y="4875649"/>
                </a:cubicBezTo>
                <a:lnTo>
                  <a:pt x="949546" y="4875649"/>
                </a:lnTo>
                <a:lnTo>
                  <a:pt x="952868" y="4877129"/>
                </a:lnTo>
                <a:cubicBezTo>
                  <a:pt x="956622" y="4877129"/>
                  <a:pt x="960377" y="4880926"/>
                  <a:pt x="960377" y="4884722"/>
                </a:cubicBezTo>
                <a:cubicBezTo>
                  <a:pt x="960377" y="4888519"/>
                  <a:pt x="956622" y="4888519"/>
                  <a:pt x="952868" y="4892315"/>
                </a:cubicBezTo>
                <a:cubicBezTo>
                  <a:pt x="937849" y="4892315"/>
                  <a:pt x="919075" y="4907501"/>
                  <a:pt x="900302" y="4896112"/>
                </a:cubicBezTo>
                <a:cubicBezTo>
                  <a:pt x="896547" y="4896112"/>
                  <a:pt x="889037" y="4896112"/>
                  <a:pt x="889037" y="4899908"/>
                </a:cubicBezTo>
                <a:cubicBezTo>
                  <a:pt x="889037" y="4911298"/>
                  <a:pt x="877773" y="4911298"/>
                  <a:pt x="870264" y="4911298"/>
                </a:cubicBezTo>
                <a:cubicBezTo>
                  <a:pt x="862754" y="4911298"/>
                  <a:pt x="859000" y="4918891"/>
                  <a:pt x="862754" y="4926484"/>
                </a:cubicBezTo>
                <a:cubicBezTo>
                  <a:pt x="862754" y="4930280"/>
                  <a:pt x="870264" y="4934076"/>
                  <a:pt x="874019" y="4941669"/>
                </a:cubicBezTo>
                <a:cubicBezTo>
                  <a:pt x="866509" y="4941669"/>
                  <a:pt x="862754" y="4945466"/>
                  <a:pt x="859000" y="4941669"/>
                </a:cubicBezTo>
                <a:cubicBezTo>
                  <a:pt x="851490" y="4934076"/>
                  <a:pt x="840226" y="4937873"/>
                  <a:pt x="832717" y="4937873"/>
                </a:cubicBezTo>
                <a:cubicBezTo>
                  <a:pt x="821452" y="4934076"/>
                  <a:pt x="813943" y="4945466"/>
                  <a:pt x="802679" y="4941669"/>
                </a:cubicBezTo>
                <a:cubicBezTo>
                  <a:pt x="787660" y="4937873"/>
                  <a:pt x="791415" y="4953059"/>
                  <a:pt x="783905" y="4960652"/>
                </a:cubicBezTo>
                <a:cubicBezTo>
                  <a:pt x="780150" y="4964448"/>
                  <a:pt x="772641" y="4964448"/>
                  <a:pt x="768886" y="4964448"/>
                </a:cubicBezTo>
                <a:cubicBezTo>
                  <a:pt x="750113" y="4964448"/>
                  <a:pt x="731339" y="4964448"/>
                  <a:pt x="708811" y="4964448"/>
                </a:cubicBezTo>
                <a:cubicBezTo>
                  <a:pt x="690037" y="4964448"/>
                  <a:pt x="667509" y="4964448"/>
                  <a:pt x="644980" y="4964448"/>
                </a:cubicBezTo>
                <a:cubicBezTo>
                  <a:pt x="644980" y="4964448"/>
                  <a:pt x="644980" y="4968245"/>
                  <a:pt x="644980" y="4968245"/>
                </a:cubicBezTo>
                <a:cubicBezTo>
                  <a:pt x="663754" y="4968245"/>
                  <a:pt x="686282" y="4968245"/>
                  <a:pt x="708811" y="4972041"/>
                </a:cubicBezTo>
                <a:cubicBezTo>
                  <a:pt x="701301" y="4975838"/>
                  <a:pt x="697546" y="4983431"/>
                  <a:pt x="693792" y="4983431"/>
                </a:cubicBezTo>
                <a:cubicBezTo>
                  <a:pt x="656245" y="4987227"/>
                  <a:pt x="618697" y="4998616"/>
                  <a:pt x="581150" y="4994820"/>
                </a:cubicBezTo>
                <a:cubicBezTo>
                  <a:pt x="573641" y="4994820"/>
                  <a:pt x="566131" y="4994820"/>
                  <a:pt x="558622" y="4994820"/>
                </a:cubicBezTo>
                <a:cubicBezTo>
                  <a:pt x="536093" y="4994820"/>
                  <a:pt x="521074" y="5002413"/>
                  <a:pt x="509810" y="5017599"/>
                </a:cubicBezTo>
                <a:cubicBezTo>
                  <a:pt x="498546" y="5017599"/>
                  <a:pt x="487282" y="5017599"/>
                  <a:pt x="476018" y="5017599"/>
                </a:cubicBezTo>
                <a:cubicBezTo>
                  <a:pt x="468508" y="5017599"/>
                  <a:pt x="468508" y="5021395"/>
                  <a:pt x="464754" y="5025192"/>
                </a:cubicBezTo>
                <a:cubicBezTo>
                  <a:pt x="460999" y="5028988"/>
                  <a:pt x="464754" y="5032785"/>
                  <a:pt x="468508" y="5036581"/>
                </a:cubicBezTo>
                <a:cubicBezTo>
                  <a:pt x="479772" y="5051767"/>
                  <a:pt x="479772" y="5051767"/>
                  <a:pt x="494791" y="5040378"/>
                </a:cubicBezTo>
                <a:cubicBezTo>
                  <a:pt x="498546" y="5036581"/>
                  <a:pt x="509810" y="5025192"/>
                  <a:pt x="509810" y="5021395"/>
                </a:cubicBezTo>
                <a:cubicBezTo>
                  <a:pt x="524829" y="5028988"/>
                  <a:pt x="536093" y="5017599"/>
                  <a:pt x="547358" y="5017599"/>
                </a:cubicBezTo>
                <a:cubicBezTo>
                  <a:pt x="562376" y="5025192"/>
                  <a:pt x="581150" y="5025192"/>
                  <a:pt x="592414" y="5017599"/>
                </a:cubicBezTo>
                <a:cubicBezTo>
                  <a:pt x="599924" y="5017599"/>
                  <a:pt x="603678" y="5013802"/>
                  <a:pt x="611188" y="5017599"/>
                </a:cubicBezTo>
                <a:cubicBezTo>
                  <a:pt x="618697" y="5017599"/>
                  <a:pt x="626207" y="5013802"/>
                  <a:pt x="637471" y="5021395"/>
                </a:cubicBezTo>
                <a:cubicBezTo>
                  <a:pt x="644980" y="5025192"/>
                  <a:pt x="656245" y="5013802"/>
                  <a:pt x="663754" y="5017599"/>
                </a:cubicBezTo>
                <a:cubicBezTo>
                  <a:pt x="667509" y="5025192"/>
                  <a:pt x="675018" y="5021395"/>
                  <a:pt x="678773" y="5021395"/>
                </a:cubicBezTo>
                <a:cubicBezTo>
                  <a:pt x="686282" y="5021395"/>
                  <a:pt x="682528" y="5013802"/>
                  <a:pt x="686282" y="5010006"/>
                </a:cubicBezTo>
                <a:cubicBezTo>
                  <a:pt x="690037" y="5010006"/>
                  <a:pt x="697546" y="5010006"/>
                  <a:pt x="705056" y="5010006"/>
                </a:cubicBezTo>
                <a:cubicBezTo>
                  <a:pt x="705056" y="5013802"/>
                  <a:pt x="708811" y="5017599"/>
                  <a:pt x="712565" y="5017599"/>
                </a:cubicBezTo>
                <a:cubicBezTo>
                  <a:pt x="720075" y="5013802"/>
                  <a:pt x="716320" y="5006209"/>
                  <a:pt x="716320" y="5002413"/>
                </a:cubicBezTo>
                <a:cubicBezTo>
                  <a:pt x="723830" y="5002413"/>
                  <a:pt x="731339" y="5002413"/>
                  <a:pt x="738848" y="5002413"/>
                </a:cubicBezTo>
                <a:cubicBezTo>
                  <a:pt x="735094" y="5010006"/>
                  <a:pt x="742603" y="5010006"/>
                  <a:pt x="746358" y="5010006"/>
                </a:cubicBezTo>
                <a:cubicBezTo>
                  <a:pt x="753867" y="5006209"/>
                  <a:pt x="750113" y="5002413"/>
                  <a:pt x="750113" y="4994820"/>
                </a:cubicBezTo>
                <a:cubicBezTo>
                  <a:pt x="768886" y="4994820"/>
                  <a:pt x="791415" y="5002413"/>
                  <a:pt x="810188" y="4991023"/>
                </a:cubicBezTo>
                <a:cubicBezTo>
                  <a:pt x="813943" y="4987227"/>
                  <a:pt x="817698" y="4987227"/>
                  <a:pt x="821452" y="4991023"/>
                </a:cubicBezTo>
                <a:cubicBezTo>
                  <a:pt x="825207" y="4998616"/>
                  <a:pt x="832717" y="4998616"/>
                  <a:pt x="836471" y="4994820"/>
                </a:cubicBezTo>
                <a:cubicBezTo>
                  <a:pt x="847735" y="4994820"/>
                  <a:pt x="862754" y="4998616"/>
                  <a:pt x="870264" y="5002413"/>
                </a:cubicBezTo>
                <a:cubicBezTo>
                  <a:pt x="881528" y="5010006"/>
                  <a:pt x="892792" y="5010006"/>
                  <a:pt x="904056" y="5002413"/>
                </a:cubicBezTo>
                <a:cubicBezTo>
                  <a:pt x="911566" y="4998616"/>
                  <a:pt x="922830" y="4994820"/>
                  <a:pt x="937849" y="4994820"/>
                </a:cubicBezTo>
                <a:cubicBezTo>
                  <a:pt x="945358" y="4998616"/>
                  <a:pt x="956622" y="4994820"/>
                  <a:pt x="964132" y="4994820"/>
                </a:cubicBezTo>
                <a:cubicBezTo>
                  <a:pt x="967887" y="5006209"/>
                  <a:pt x="975396" y="5002413"/>
                  <a:pt x="979151" y="5002413"/>
                </a:cubicBezTo>
                <a:cubicBezTo>
                  <a:pt x="986660" y="5002413"/>
                  <a:pt x="990415" y="5002413"/>
                  <a:pt x="997924" y="5002413"/>
                </a:cubicBezTo>
                <a:cubicBezTo>
                  <a:pt x="1009189" y="5013802"/>
                  <a:pt x="1020453" y="5013802"/>
                  <a:pt x="1031717" y="5002413"/>
                </a:cubicBezTo>
                <a:cubicBezTo>
                  <a:pt x="1031717" y="5002413"/>
                  <a:pt x="1035472" y="5002413"/>
                  <a:pt x="1035472" y="5002413"/>
                </a:cubicBezTo>
                <a:cubicBezTo>
                  <a:pt x="1065509" y="5002413"/>
                  <a:pt x="1065509" y="5002413"/>
                  <a:pt x="1076774" y="4979634"/>
                </a:cubicBezTo>
                <a:cubicBezTo>
                  <a:pt x="1076774" y="4975838"/>
                  <a:pt x="1076774" y="4972041"/>
                  <a:pt x="1076774" y="4972041"/>
                </a:cubicBezTo>
                <a:cubicBezTo>
                  <a:pt x="1084283" y="4960652"/>
                  <a:pt x="1080528" y="4949262"/>
                  <a:pt x="1065509" y="4949262"/>
                </a:cubicBezTo>
                <a:cubicBezTo>
                  <a:pt x="1058000" y="4949262"/>
                  <a:pt x="1046736" y="4949262"/>
                  <a:pt x="1035472" y="4949262"/>
                </a:cubicBezTo>
                <a:cubicBezTo>
                  <a:pt x="1027962" y="4949262"/>
                  <a:pt x="1024207" y="4949262"/>
                  <a:pt x="1024207" y="4941669"/>
                </a:cubicBezTo>
                <a:cubicBezTo>
                  <a:pt x="1024207" y="4934076"/>
                  <a:pt x="1027962" y="4937873"/>
                  <a:pt x="1035472" y="4937873"/>
                </a:cubicBezTo>
                <a:cubicBezTo>
                  <a:pt x="1039226" y="4937873"/>
                  <a:pt x="1046736" y="4934076"/>
                  <a:pt x="1050491" y="4941669"/>
                </a:cubicBezTo>
                <a:cubicBezTo>
                  <a:pt x="1058000" y="4945466"/>
                  <a:pt x="1065509" y="4945466"/>
                  <a:pt x="1069264" y="4941669"/>
                </a:cubicBezTo>
                <a:cubicBezTo>
                  <a:pt x="1080528" y="4937873"/>
                  <a:pt x="1091792" y="4937873"/>
                  <a:pt x="1099302" y="4937873"/>
                </a:cubicBezTo>
                <a:cubicBezTo>
                  <a:pt x="1106811" y="4937873"/>
                  <a:pt x="1114321" y="4934076"/>
                  <a:pt x="1118076" y="4930280"/>
                </a:cubicBezTo>
                <a:cubicBezTo>
                  <a:pt x="1127463" y="4922687"/>
                  <a:pt x="1136849" y="4915094"/>
                  <a:pt x="1144828" y="4906078"/>
                </a:cubicBezTo>
                <a:lnTo>
                  <a:pt x="1162528" y="4874415"/>
                </a:lnTo>
                <a:lnTo>
                  <a:pt x="1145813" y="4874415"/>
                </a:lnTo>
                <a:cubicBezTo>
                  <a:pt x="1134546" y="4876883"/>
                  <a:pt x="1119522" y="4875649"/>
                  <a:pt x="1108255" y="4875649"/>
                </a:cubicBezTo>
                <a:cubicBezTo>
                  <a:pt x="1096987" y="4875649"/>
                  <a:pt x="1081964" y="4878117"/>
                  <a:pt x="1070696" y="4874415"/>
                </a:cubicBezTo>
                <a:cubicBezTo>
                  <a:pt x="1066940" y="4873181"/>
                  <a:pt x="1064124" y="4873490"/>
                  <a:pt x="1061307" y="4874107"/>
                </a:cubicBezTo>
                <a:close/>
                <a:moveTo>
                  <a:pt x="864124" y="4873644"/>
                </a:moveTo>
                <a:lnTo>
                  <a:pt x="826101" y="4874295"/>
                </a:lnTo>
                <a:lnTo>
                  <a:pt x="842104" y="4877604"/>
                </a:lnTo>
                <a:cubicBezTo>
                  <a:pt x="849613" y="4878079"/>
                  <a:pt x="857122" y="4879028"/>
                  <a:pt x="862754" y="4884722"/>
                </a:cubicBezTo>
                <a:cubicBezTo>
                  <a:pt x="866509" y="4884722"/>
                  <a:pt x="870264" y="4884722"/>
                  <a:pt x="874019" y="4880926"/>
                </a:cubicBezTo>
                <a:lnTo>
                  <a:pt x="877791" y="4874252"/>
                </a:lnTo>
                <a:close/>
                <a:moveTo>
                  <a:pt x="911308" y="4854737"/>
                </a:moveTo>
                <a:lnTo>
                  <a:pt x="919728" y="4860841"/>
                </a:lnTo>
                <a:lnTo>
                  <a:pt x="976800" y="4860841"/>
                </a:lnTo>
                <a:cubicBezTo>
                  <a:pt x="980555" y="4860841"/>
                  <a:pt x="984311" y="4860841"/>
                  <a:pt x="988067" y="4860841"/>
                </a:cubicBezTo>
                <a:cubicBezTo>
                  <a:pt x="991823" y="4860841"/>
                  <a:pt x="991823" y="4859607"/>
                  <a:pt x="991823" y="4858373"/>
                </a:cubicBezTo>
                <a:cubicBezTo>
                  <a:pt x="991823" y="4858373"/>
                  <a:pt x="991823" y="4858373"/>
                  <a:pt x="991823" y="4857139"/>
                </a:cubicBezTo>
                <a:cubicBezTo>
                  <a:pt x="991823" y="4857139"/>
                  <a:pt x="988067" y="4857139"/>
                  <a:pt x="988067" y="4857139"/>
                </a:cubicBezTo>
                <a:close/>
                <a:moveTo>
                  <a:pt x="1179657" y="4755721"/>
                </a:moveTo>
                <a:cubicBezTo>
                  <a:pt x="1172147" y="4755721"/>
                  <a:pt x="1164638" y="4767111"/>
                  <a:pt x="1157128" y="4763314"/>
                </a:cubicBezTo>
                <a:lnTo>
                  <a:pt x="1153950" y="4765171"/>
                </a:lnTo>
                <a:lnTo>
                  <a:pt x="1187128" y="4763354"/>
                </a:lnTo>
                <a:cubicBezTo>
                  <a:pt x="1190884" y="4760886"/>
                  <a:pt x="1202151" y="4762120"/>
                  <a:pt x="1209663" y="4762120"/>
                </a:cubicBezTo>
                <a:cubicBezTo>
                  <a:pt x="1213419" y="4762120"/>
                  <a:pt x="1217175" y="4762120"/>
                  <a:pt x="1217175" y="4762120"/>
                </a:cubicBezTo>
                <a:lnTo>
                  <a:pt x="1227435" y="4761960"/>
                </a:lnTo>
                <a:lnTo>
                  <a:pt x="1235978" y="4755721"/>
                </a:lnTo>
                <a:cubicBezTo>
                  <a:pt x="1213449" y="4755721"/>
                  <a:pt x="1194676" y="4755721"/>
                  <a:pt x="1179657" y="4755721"/>
                </a:cubicBezTo>
                <a:close/>
                <a:moveTo>
                  <a:pt x="1008817" y="4682165"/>
                </a:moveTo>
                <a:cubicBezTo>
                  <a:pt x="1005063" y="4681690"/>
                  <a:pt x="1001308" y="4681690"/>
                  <a:pt x="999430" y="4683588"/>
                </a:cubicBezTo>
                <a:lnTo>
                  <a:pt x="992015" y="4686588"/>
                </a:lnTo>
                <a:lnTo>
                  <a:pt x="1001679" y="4687306"/>
                </a:lnTo>
                <a:cubicBezTo>
                  <a:pt x="1005434" y="4687306"/>
                  <a:pt x="1009189" y="4694899"/>
                  <a:pt x="1012943" y="4694899"/>
                </a:cubicBezTo>
                <a:cubicBezTo>
                  <a:pt x="1016698" y="4691103"/>
                  <a:pt x="1016698" y="4698696"/>
                  <a:pt x="1016698" y="4702492"/>
                </a:cubicBezTo>
                <a:cubicBezTo>
                  <a:pt x="1016698" y="4702492"/>
                  <a:pt x="1016698" y="4706289"/>
                  <a:pt x="1012943" y="4706289"/>
                </a:cubicBezTo>
                <a:cubicBezTo>
                  <a:pt x="1005434" y="4706289"/>
                  <a:pt x="1001679" y="4702492"/>
                  <a:pt x="997924" y="4710085"/>
                </a:cubicBezTo>
                <a:cubicBezTo>
                  <a:pt x="1001679" y="4710085"/>
                  <a:pt x="1001679" y="4713881"/>
                  <a:pt x="1001679" y="4713881"/>
                </a:cubicBezTo>
                <a:cubicBezTo>
                  <a:pt x="1029840" y="4711983"/>
                  <a:pt x="1057062" y="4712933"/>
                  <a:pt x="1084283" y="4712933"/>
                </a:cubicBezTo>
                <a:lnTo>
                  <a:pt x="1107419" y="4711072"/>
                </a:lnTo>
                <a:lnTo>
                  <a:pt x="1108317" y="4710164"/>
                </a:lnTo>
                <a:cubicBezTo>
                  <a:pt x="1108317" y="4706367"/>
                  <a:pt x="1104562" y="4702571"/>
                  <a:pt x="1100808" y="4702571"/>
                </a:cubicBezTo>
                <a:cubicBezTo>
                  <a:pt x="1070770" y="4706367"/>
                  <a:pt x="1044487" y="4694978"/>
                  <a:pt x="1018204" y="4683588"/>
                </a:cubicBezTo>
                <a:cubicBezTo>
                  <a:pt x="1016327" y="4683588"/>
                  <a:pt x="1012572" y="4682639"/>
                  <a:pt x="1008817" y="4682165"/>
                </a:cubicBezTo>
                <a:close/>
                <a:moveTo>
                  <a:pt x="718198" y="4641749"/>
                </a:moveTo>
                <a:cubicBezTo>
                  <a:pt x="712566" y="4639850"/>
                  <a:pt x="705056" y="4641749"/>
                  <a:pt x="693792" y="4645545"/>
                </a:cubicBezTo>
                <a:cubicBezTo>
                  <a:pt x="690037" y="4649342"/>
                  <a:pt x="682528" y="4649342"/>
                  <a:pt x="678773" y="4656935"/>
                </a:cubicBezTo>
                <a:cubicBezTo>
                  <a:pt x="690037" y="4675917"/>
                  <a:pt x="708811" y="4679713"/>
                  <a:pt x="731339" y="4679713"/>
                </a:cubicBezTo>
                <a:cubicBezTo>
                  <a:pt x="798924" y="4679713"/>
                  <a:pt x="870264" y="4679713"/>
                  <a:pt x="937849" y="4679713"/>
                </a:cubicBezTo>
                <a:lnTo>
                  <a:pt x="951967" y="4682022"/>
                </a:lnTo>
                <a:lnTo>
                  <a:pt x="950619" y="4679792"/>
                </a:lnTo>
                <a:cubicBezTo>
                  <a:pt x="950619" y="4672199"/>
                  <a:pt x="954373" y="4664606"/>
                  <a:pt x="961883" y="4664606"/>
                </a:cubicBezTo>
                <a:lnTo>
                  <a:pt x="992307" y="4659013"/>
                </a:lnTo>
                <a:lnTo>
                  <a:pt x="979151" y="4656935"/>
                </a:lnTo>
                <a:cubicBezTo>
                  <a:pt x="964132" y="4649342"/>
                  <a:pt x="952868" y="4649342"/>
                  <a:pt x="937849" y="4656935"/>
                </a:cubicBezTo>
                <a:cubicBezTo>
                  <a:pt x="930339" y="4660731"/>
                  <a:pt x="922830" y="4660731"/>
                  <a:pt x="915320" y="4656935"/>
                </a:cubicBezTo>
                <a:cubicBezTo>
                  <a:pt x="904056" y="4649342"/>
                  <a:pt x="885283" y="4656935"/>
                  <a:pt x="870264" y="4645545"/>
                </a:cubicBezTo>
                <a:cubicBezTo>
                  <a:pt x="866509" y="4641749"/>
                  <a:pt x="851490" y="4645545"/>
                  <a:pt x="843981" y="4649342"/>
                </a:cubicBezTo>
                <a:cubicBezTo>
                  <a:pt x="821452" y="4660731"/>
                  <a:pt x="802679" y="4660731"/>
                  <a:pt x="780150" y="4660731"/>
                </a:cubicBezTo>
                <a:cubicBezTo>
                  <a:pt x="768886" y="4660731"/>
                  <a:pt x="753867" y="4656935"/>
                  <a:pt x="742603" y="4664527"/>
                </a:cubicBezTo>
                <a:cubicBezTo>
                  <a:pt x="738848" y="4668324"/>
                  <a:pt x="735094" y="4668324"/>
                  <a:pt x="731339" y="4660731"/>
                </a:cubicBezTo>
                <a:cubicBezTo>
                  <a:pt x="727585" y="4649342"/>
                  <a:pt x="723830" y="4643647"/>
                  <a:pt x="718198" y="4641749"/>
                </a:cubicBezTo>
                <a:close/>
                <a:moveTo>
                  <a:pt x="1034451" y="4639272"/>
                </a:moveTo>
                <a:lnTo>
                  <a:pt x="1009189" y="4653138"/>
                </a:lnTo>
                <a:lnTo>
                  <a:pt x="996977" y="4658155"/>
                </a:lnTo>
                <a:lnTo>
                  <a:pt x="1003185" y="4657013"/>
                </a:lnTo>
                <a:cubicBezTo>
                  <a:pt x="1025713" y="4657013"/>
                  <a:pt x="1044487" y="4657013"/>
                  <a:pt x="1070770" y="4657013"/>
                </a:cubicBezTo>
                <a:cubicBezTo>
                  <a:pt x="1059506" y="4649420"/>
                  <a:pt x="1048241" y="4653217"/>
                  <a:pt x="1040732" y="4645624"/>
                </a:cubicBezTo>
                <a:cubicBezTo>
                  <a:pt x="1040732" y="4643726"/>
                  <a:pt x="1038855" y="4642776"/>
                  <a:pt x="1036978" y="4641827"/>
                </a:cubicBezTo>
                <a:close/>
                <a:moveTo>
                  <a:pt x="1080528" y="4634156"/>
                </a:moveTo>
                <a:lnTo>
                  <a:pt x="1068334" y="4634456"/>
                </a:lnTo>
                <a:lnTo>
                  <a:pt x="1089543" y="4638031"/>
                </a:lnTo>
                <a:lnTo>
                  <a:pt x="1090180" y="4638059"/>
                </a:lnTo>
                <a:close/>
                <a:moveTo>
                  <a:pt x="1043698" y="4375968"/>
                </a:moveTo>
                <a:lnTo>
                  <a:pt x="1041929" y="4376394"/>
                </a:lnTo>
                <a:cubicBezTo>
                  <a:pt x="1038644" y="4378766"/>
                  <a:pt x="1034889" y="4381614"/>
                  <a:pt x="1029257" y="4381614"/>
                </a:cubicBezTo>
                <a:cubicBezTo>
                  <a:pt x="1025502" y="4381614"/>
                  <a:pt x="1025502" y="4389206"/>
                  <a:pt x="1029257" y="4389206"/>
                </a:cubicBezTo>
                <a:lnTo>
                  <a:pt x="1045158" y="4398853"/>
                </a:lnTo>
                <a:lnTo>
                  <a:pt x="1085060" y="4398853"/>
                </a:lnTo>
                <a:lnTo>
                  <a:pt x="1078068" y="4393003"/>
                </a:lnTo>
                <a:lnTo>
                  <a:pt x="1077702" y="4392662"/>
                </a:lnTo>
                <a:lnTo>
                  <a:pt x="1070770" y="4391260"/>
                </a:lnTo>
                <a:cubicBezTo>
                  <a:pt x="1065138" y="4391260"/>
                  <a:pt x="1058568" y="4390311"/>
                  <a:pt x="1052936" y="4387464"/>
                </a:cubicBezTo>
                <a:close/>
                <a:moveTo>
                  <a:pt x="882957" y="3630067"/>
                </a:moveTo>
                <a:lnTo>
                  <a:pt x="876729" y="3630752"/>
                </a:lnTo>
                <a:lnTo>
                  <a:pt x="865196" y="3633710"/>
                </a:lnTo>
                <a:lnTo>
                  <a:pt x="880495" y="3633710"/>
                </a:lnTo>
                <a:close/>
                <a:moveTo>
                  <a:pt x="1323713" y="3242617"/>
                </a:moveTo>
                <a:lnTo>
                  <a:pt x="1318596" y="3244262"/>
                </a:lnTo>
                <a:lnTo>
                  <a:pt x="1315049" y="3246771"/>
                </a:lnTo>
                <a:lnTo>
                  <a:pt x="1319678" y="3245691"/>
                </a:lnTo>
                <a:lnTo>
                  <a:pt x="1329978" y="3243287"/>
                </a:lnTo>
                <a:close/>
                <a:moveTo>
                  <a:pt x="1345528" y="3225345"/>
                </a:moveTo>
                <a:lnTo>
                  <a:pt x="1338785" y="3226874"/>
                </a:lnTo>
                <a:lnTo>
                  <a:pt x="1338974" y="3228480"/>
                </a:lnTo>
                <a:lnTo>
                  <a:pt x="1344443" y="3226609"/>
                </a:lnTo>
                <a:close/>
                <a:moveTo>
                  <a:pt x="1301575" y="3214898"/>
                </a:moveTo>
                <a:lnTo>
                  <a:pt x="1309206" y="3216370"/>
                </a:lnTo>
                <a:cubicBezTo>
                  <a:pt x="1316718" y="3217820"/>
                  <a:pt x="1324230" y="3217820"/>
                  <a:pt x="1331742" y="3217457"/>
                </a:cubicBezTo>
                <a:lnTo>
                  <a:pt x="1353180" y="3216423"/>
                </a:lnTo>
                <a:lnTo>
                  <a:pt x="1354011" y="3215453"/>
                </a:lnTo>
                <a:lnTo>
                  <a:pt x="1320882" y="3214898"/>
                </a:lnTo>
                <a:close/>
                <a:moveTo>
                  <a:pt x="1072995" y="3200410"/>
                </a:moveTo>
                <a:cubicBezTo>
                  <a:pt x="1069240" y="3199685"/>
                  <a:pt x="1065484" y="3200228"/>
                  <a:pt x="1061728" y="3201224"/>
                </a:cubicBezTo>
                <a:lnTo>
                  <a:pt x="1061282" y="3201364"/>
                </a:lnTo>
                <a:lnTo>
                  <a:pt x="1065076" y="3204779"/>
                </a:lnTo>
                <a:cubicBezTo>
                  <a:pt x="1065076" y="3207677"/>
                  <a:pt x="1068832" y="3207677"/>
                  <a:pt x="1072588" y="3207677"/>
                </a:cubicBezTo>
                <a:cubicBezTo>
                  <a:pt x="1076344" y="3207677"/>
                  <a:pt x="1083855" y="3207677"/>
                  <a:pt x="1087611" y="3207677"/>
                </a:cubicBezTo>
                <a:cubicBezTo>
                  <a:pt x="1095123" y="3207677"/>
                  <a:pt x="1098878" y="3207677"/>
                  <a:pt x="1102634" y="3207677"/>
                </a:cubicBezTo>
                <a:cubicBezTo>
                  <a:pt x="1110146" y="3207677"/>
                  <a:pt x="1110146" y="3207677"/>
                  <a:pt x="1110146" y="3213472"/>
                </a:cubicBezTo>
                <a:cubicBezTo>
                  <a:pt x="1113902" y="3219268"/>
                  <a:pt x="1110146" y="3225063"/>
                  <a:pt x="1113902" y="3230859"/>
                </a:cubicBezTo>
                <a:cubicBezTo>
                  <a:pt x="1117658" y="3230859"/>
                  <a:pt x="1125170" y="3230859"/>
                  <a:pt x="1128926" y="3230859"/>
                </a:cubicBezTo>
                <a:cubicBezTo>
                  <a:pt x="1136438" y="3227961"/>
                  <a:pt x="1132682" y="3225063"/>
                  <a:pt x="1132682" y="3222166"/>
                </a:cubicBezTo>
                <a:cubicBezTo>
                  <a:pt x="1143949" y="3219268"/>
                  <a:pt x="1151460" y="3210575"/>
                  <a:pt x="1162728" y="3213472"/>
                </a:cubicBezTo>
                <a:cubicBezTo>
                  <a:pt x="1162728" y="3216370"/>
                  <a:pt x="1166484" y="3216370"/>
                  <a:pt x="1170240" y="3216370"/>
                </a:cubicBezTo>
                <a:cubicBezTo>
                  <a:pt x="1173996" y="3216370"/>
                  <a:pt x="1181508" y="3216370"/>
                  <a:pt x="1185264" y="3216370"/>
                </a:cubicBezTo>
                <a:cubicBezTo>
                  <a:pt x="1185264" y="3222166"/>
                  <a:pt x="1189020" y="3222166"/>
                  <a:pt x="1192775" y="3222166"/>
                </a:cubicBezTo>
                <a:cubicBezTo>
                  <a:pt x="1200287" y="3219268"/>
                  <a:pt x="1196531" y="3216370"/>
                  <a:pt x="1196531" y="3213472"/>
                </a:cubicBezTo>
                <a:cubicBezTo>
                  <a:pt x="1200287" y="3213472"/>
                  <a:pt x="1200287" y="3213472"/>
                  <a:pt x="1200287" y="3213472"/>
                </a:cubicBezTo>
                <a:cubicBezTo>
                  <a:pt x="1215310" y="3213472"/>
                  <a:pt x="1222822" y="3227961"/>
                  <a:pt x="1234090" y="3219268"/>
                </a:cubicBezTo>
                <a:cubicBezTo>
                  <a:pt x="1241602" y="3216370"/>
                  <a:pt x="1249113" y="3217094"/>
                  <a:pt x="1255686" y="3217457"/>
                </a:cubicBezTo>
                <a:lnTo>
                  <a:pt x="1265936" y="3214898"/>
                </a:lnTo>
                <a:lnTo>
                  <a:pt x="1234496" y="3214898"/>
                </a:lnTo>
                <a:cubicBezTo>
                  <a:pt x="1223229" y="3214898"/>
                  <a:pt x="1211962" y="3209102"/>
                  <a:pt x="1200694" y="3209102"/>
                </a:cubicBezTo>
                <a:cubicBezTo>
                  <a:pt x="1189426" y="3212000"/>
                  <a:pt x="1178159" y="3209102"/>
                  <a:pt x="1163136" y="3206204"/>
                </a:cubicBezTo>
                <a:cubicBezTo>
                  <a:pt x="1148112" y="3203306"/>
                  <a:pt x="1129332" y="3206204"/>
                  <a:pt x="1114309" y="3206204"/>
                </a:cubicBezTo>
                <a:cubicBezTo>
                  <a:pt x="1103042" y="3206204"/>
                  <a:pt x="1095530" y="3209102"/>
                  <a:pt x="1084262" y="3203306"/>
                </a:cubicBezTo>
                <a:cubicBezTo>
                  <a:pt x="1084262" y="3200410"/>
                  <a:pt x="1076750" y="3203306"/>
                  <a:pt x="1072995" y="3200410"/>
                </a:cubicBezTo>
                <a:close/>
                <a:moveTo>
                  <a:pt x="1493823" y="3145395"/>
                </a:moveTo>
                <a:lnTo>
                  <a:pt x="1504918" y="3148247"/>
                </a:lnTo>
                <a:lnTo>
                  <a:pt x="1506981" y="3147813"/>
                </a:lnTo>
                <a:close/>
                <a:moveTo>
                  <a:pt x="1578204" y="3144372"/>
                </a:moveTo>
                <a:lnTo>
                  <a:pt x="1542966" y="3147560"/>
                </a:lnTo>
                <a:lnTo>
                  <a:pt x="1546233" y="3148247"/>
                </a:lnTo>
                <a:cubicBezTo>
                  <a:pt x="1557500" y="3148247"/>
                  <a:pt x="1568768" y="3148247"/>
                  <a:pt x="1580036" y="3145350"/>
                </a:cubicBezTo>
                <a:lnTo>
                  <a:pt x="1584172" y="3144383"/>
                </a:lnTo>
                <a:close/>
                <a:moveTo>
                  <a:pt x="1467012" y="3134199"/>
                </a:moveTo>
                <a:lnTo>
                  <a:pt x="1446942" y="3144011"/>
                </a:lnTo>
                <a:lnTo>
                  <a:pt x="1445461" y="3145085"/>
                </a:lnTo>
                <a:lnTo>
                  <a:pt x="1444879" y="3145019"/>
                </a:lnTo>
                <a:lnTo>
                  <a:pt x="1442286" y="3146287"/>
                </a:lnTo>
                <a:lnTo>
                  <a:pt x="1436788" y="3146687"/>
                </a:lnTo>
                <a:lnTo>
                  <a:pt x="1441069" y="3148247"/>
                </a:lnTo>
                <a:cubicBezTo>
                  <a:pt x="1441069" y="3148247"/>
                  <a:pt x="1444825" y="3148247"/>
                  <a:pt x="1448580" y="3145350"/>
                </a:cubicBezTo>
                <a:cubicBezTo>
                  <a:pt x="1456092" y="3142452"/>
                  <a:pt x="1463604" y="3141727"/>
                  <a:pt x="1471116" y="3142090"/>
                </a:cubicBezTo>
                <a:lnTo>
                  <a:pt x="1493330" y="3145304"/>
                </a:lnTo>
                <a:lnTo>
                  <a:pt x="1488266" y="3144372"/>
                </a:lnTo>
                <a:cubicBezTo>
                  <a:pt x="1479444" y="3141738"/>
                  <a:pt x="1472022" y="3138317"/>
                  <a:pt x="1467012" y="3134199"/>
                </a:cubicBezTo>
                <a:close/>
                <a:moveTo>
                  <a:pt x="1268634" y="3133725"/>
                </a:moveTo>
                <a:lnTo>
                  <a:pt x="1257725" y="3134644"/>
                </a:lnTo>
                <a:lnTo>
                  <a:pt x="1252093" y="3137966"/>
                </a:lnTo>
                <a:lnTo>
                  <a:pt x="1257032" y="3139554"/>
                </a:lnTo>
                <a:cubicBezTo>
                  <a:pt x="1262666" y="3143900"/>
                  <a:pt x="1270178" y="3146073"/>
                  <a:pt x="1277689" y="3146436"/>
                </a:cubicBezTo>
                <a:lnTo>
                  <a:pt x="1285245" y="3144979"/>
                </a:lnTo>
                <a:lnTo>
                  <a:pt x="1271334" y="3137217"/>
                </a:lnTo>
                <a:close/>
                <a:moveTo>
                  <a:pt x="1218151" y="3127789"/>
                </a:moveTo>
                <a:lnTo>
                  <a:pt x="1211062" y="3133206"/>
                </a:lnTo>
                <a:lnTo>
                  <a:pt x="1195230" y="3141047"/>
                </a:lnTo>
                <a:lnTo>
                  <a:pt x="1206328" y="3143901"/>
                </a:lnTo>
                <a:cubicBezTo>
                  <a:pt x="1211962" y="3143177"/>
                  <a:pt x="1217596" y="3141003"/>
                  <a:pt x="1223229" y="3139554"/>
                </a:cubicBezTo>
                <a:lnTo>
                  <a:pt x="1228475" y="3137868"/>
                </a:lnTo>
                <a:close/>
                <a:moveTo>
                  <a:pt x="1058724" y="3103323"/>
                </a:moveTo>
                <a:cubicBezTo>
                  <a:pt x="1047460" y="3112814"/>
                  <a:pt x="1037135" y="3117560"/>
                  <a:pt x="1026809" y="3119932"/>
                </a:cubicBezTo>
                <a:lnTo>
                  <a:pt x="1021777" y="3120306"/>
                </a:lnTo>
                <a:lnTo>
                  <a:pt x="1020526" y="3127859"/>
                </a:lnTo>
                <a:lnTo>
                  <a:pt x="1007991" y="3121331"/>
                </a:lnTo>
                <a:lnTo>
                  <a:pt x="994894" y="3122305"/>
                </a:lnTo>
                <a:lnTo>
                  <a:pt x="985069" y="3122305"/>
                </a:lnTo>
                <a:lnTo>
                  <a:pt x="974329" y="3126028"/>
                </a:lnTo>
                <a:cubicBezTo>
                  <a:pt x="962830" y="3129988"/>
                  <a:pt x="955113" y="3132214"/>
                  <a:pt x="942839" y="3129950"/>
                </a:cubicBezTo>
                <a:lnTo>
                  <a:pt x="890571" y="3124891"/>
                </a:lnTo>
                <a:lnTo>
                  <a:pt x="859724" y="3126102"/>
                </a:lnTo>
                <a:cubicBezTo>
                  <a:pt x="848459" y="3126102"/>
                  <a:pt x="844705" y="3141287"/>
                  <a:pt x="833441" y="3129899"/>
                </a:cubicBezTo>
                <a:cubicBezTo>
                  <a:pt x="822176" y="3122305"/>
                  <a:pt x="810912" y="3129899"/>
                  <a:pt x="803403" y="3126102"/>
                </a:cubicBezTo>
                <a:cubicBezTo>
                  <a:pt x="792139" y="3126102"/>
                  <a:pt x="780874" y="3126102"/>
                  <a:pt x="769610" y="3126102"/>
                </a:cubicBezTo>
                <a:lnTo>
                  <a:pt x="766706" y="3116033"/>
                </a:lnTo>
                <a:lnTo>
                  <a:pt x="697025" y="3112049"/>
                </a:lnTo>
                <a:lnTo>
                  <a:pt x="637181" y="3107391"/>
                </a:lnTo>
                <a:lnTo>
                  <a:pt x="636377" y="3109126"/>
                </a:lnTo>
                <a:cubicBezTo>
                  <a:pt x="637316" y="3110575"/>
                  <a:pt x="641072" y="3110575"/>
                  <a:pt x="648583" y="3110575"/>
                </a:cubicBezTo>
                <a:cubicBezTo>
                  <a:pt x="659850" y="3110575"/>
                  <a:pt x="659850" y="3110575"/>
                  <a:pt x="671118" y="3122167"/>
                </a:cubicBezTo>
                <a:cubicBezTo>
                  <a:pt x="671118" y="3125065"/>
                  <a:pt x="674874" y="3125065"/>
                  <a:pt x="678630" y="3125065"/>
                </a:cubicBezTo>
                <a:cubicBezTo>
                  <a:pt x="682386" y="3125065"/>
                  <a:pt x="689897" y="3125065"/>
                  <a:pt x="693653" y="3125065"/>
                </a:cubicBezTo>
                <a:cubicBezTo>
                  <a:pt x="701165" y="3125065"/>
                  <a:pt x="704920" y="3125065"/>
                  <a:pt x="708676" y="3125065"/>
                </a:cubicBezTo>
                <a:cubicBezTo>
                  <a:pt x="716188" y="3125065"/>
                  <a:pt x="716188" y="3125065"/>
                  <a:pt x="716188" y="3130860"/>
                </a:cubicBezTo>
                <a:cubicBezTo>
                  <a:pt x="719944" y="3136656"/>
                  <a:pt x="716188" y="3142452"/>
                  <a:pt x="719944" y="3148247"/>
                </a:cubicBezTo>
                <a:cubicBezTo>
                  <a:pt x="723700" y="3148247"/>
                  <a:pt x="731212" y="3148247"/>
                  <a:pt x="734968" y="3148247"/>
                </a:cubicBezTo>
                <a:cubicBezTo>
                  <a:pt x="742480" y="3145350"/>
                  <a:pt x="738724" y="3142452"/>
                  <a:pt x="738724" y="3139554"/>
                </a:cubicBezTo>
                <a:cubicBezTo>
                  <a:pt x="749991" y="3136656"/>
                  <a:pt x="757502" y="3127962"/>
                  <a:pt x="768770" y="3130860"/>
                </a:cubicBezTo>
                <a:cubicBezTo>
                  <a:pt x="768770" y="3133758"/>
                  <a:pt x="772526" y="3133758"/>
                  <a:pt x="776282" y="3133758"/>
                </a:cubicBezTo>
                <a:cubicBezTo>
                  <a:pt x="780038" y="3133758"/>
                  <a:pt x="787550" y="3133758"/>
                  <a:pt x="791306" y="3133758"/>
                </a:cubicBezTo>
                <a:cubicBezTo>
                  <a:pt x="791306" y="3139554"/>
                  <a:pt x="795062" y="3139554"/>
                  <a:pt x="798817" y="3139554"/>
                </a:cubicBezTo>
                <a:cubicBezTo>
                  <a:pt x="806329" y="3136656"/>
                  <a:pt x="802573" y="3133758"/>
                  <a:pt x="802573" y="3130860"/>
                </a:cubicBezTo>
                <a:cubicBezTo>
                  <a:pt x="806329" y="3130860"/>
                  <a:pt x="806329" y="3130860"/>
                  <a:pt x="806329" y="3130860"/>
                </a:cubicBezTo>
                <a:cubicBezTo>
                  <a:pt x="821352" y="3130860"/>
                  <a:pt x="828864" y="3145350"/>
                  <a:pt x="840132" y="3136656"/>
                </a:cubicBezTo>
                <a:cubicBezTo>
                  <a:pt x="855155" y="3130860"/>
                  <a:pt x="870178" y="3139554"/>
                  <a:pt x="877690" y="3130860"/>
                </a:cubicBezTo>
                <a:cubicBezTo>
                  <a:pt x="888958" y="3130860"/>
                  <a:pt x="903981" y="3127962"/>
                  <a:pt x="915248" y="3133758"/>
                </a:cubicBezTo>
                <a:cubicBezTo>
                  <a:pt x="930272" y="3136656"/>
                  <a:pt x="945296" y="3133758"/>
                  <a:pt x="960319" y="3133758"/>
                </a:cubicBezTo>
                <a:cubicBezTo>
                  <a:pt x="960319" y="3133758"/>
                  <a:pt x="964075" y="3133758"/>
                  <a:pt x="964075" y="3133758"/>
                </a:cubicBezTo>
                <a:cubicBezTo>
                  <a:pt x="964075" y="3130860"/>
                  <a:pt x="967831" y="3133758"/>
                  <a:pt x="964075" y="3136656"/>
                </a:cubicBezTo>
                <a:cubicBezTo>
                  <a:pt x="964075" y="3139554"/>
                  <a:pt x="960319" y="3142452"/>
                  <a:pt x="952808" y="3142452"/>
                </a:cubicBezTo>
                <a:cubicBezTo>
                  <a:pt x="945296" y="3142452"/>
                  <a:pt x="941540" y="3145350"/>
                  <a:pt x="945296" y="3148247"/>
                </a:cubicBezTo>
                <a:cubicBezTo>
                  <a:pt x="945296" y="3154042"/>
                  <a:pt x="952808" y="3151145"/>
                  <a:pt x="956563" y="3151145"/>
                </a:cubicBezTo>
                <a:cubicBezTo>
                  <a:pt x="952808" y="3162737"/>
                  <a:pt x="941540" y="3162737"/>
                  <a:pt x="930272" y="3159839"/>
                </a:cubicBezTo>
                <a:cubicBezTo>
                  <a:pt x="926516" y="3162737"/>
                  <a:pt x="922760" y="3159839"/>
                  <a:pt x="919004" y="3165633"/>
                </a:cubicBezTo>
                <a:cubicBezTo>
                  <a:pt x="919004" y="3171431"/>
                  <a:pt x="926516" y="3168532"/>
                  <a:pt x="930272" y="3171431"/>
                </a:cubicBezTo>
                <a:cubicBezTo>
                  <a:pt x="941540" y="3171431"/>
                  <a:pt x="952808" y="3183022"/>
                  <a:pt x="956563" y="3165633"/>
                </a:cubicBezTo>
                <a:cubicBezTo>
                  <a:pt x="956563" y="3165633"/>
                  <a:pt x="964075" y="3165633"/>
                  <a:pt x="964075" y="3165633"/>
                </a:cubicBezTo>
                <a:cubicBezTo>
                  <a:pt x="982854" y="3177226"/>
                  <a:pt x="982854" y="3177226"/>
                  <a:pt x="1005390" y="3171431"/>
                </a:cubicBezTo>
                <a:cubicBezTo>
                  <a:pt x="1012901" y="3168532"/>
                  <a:pt x="1024168" y="3171431"/>
                  <a:pt x="1031680" y="3165633"/>
                </a:cubicBezTo>
                <a:cubicBezTo>
                  <a:pt x="1031680" y="3165633"/>
                  <a:pt x="1031680" y="3165633"/>
                  <a:pt x="1035436" y="3165633"/>
                </a:cubicBezTo>
                <a:cubicBezTo>
                  <a:pt x="1050460" y="3174328"/>
                  <a:pt x="1050460" y="3171431"/>
                  <a:pt x="1065483" y="3171431"/>
                </a:cubicBezTo>
                <a:cubicBezTo>
                  <a:pt x="1080506" y="3171431"/>
                  <a:pt x="1091774" y="3162737"/>
                  <a:pt x="1106798" y="3159839"/>
                </a:cubicBezTo>
                <a:cubicBezTo>
                  <a:pt x="1114309" y="3159839"/>
                  <a:pt x="1110554" y="3154042"/>
                  <a:pt x="1110554" y="3151145"/>
                </a:cubicBezTo>
                <a:cubicBezTo>
                  <a:pt x="1110554" y="3145350"/>
                  <a:pt x="1114309" y="3145350"/>
                  <a:pt x="1121821" y="3142452"/>
                </a:cubicBezTo>
                <a:lnTo>
                  <a:pt x="1129567" y="3142054"/>
                </a:lnTo>
                <a:lnTo>
                  <a:pt x="1112919" y="3131523"/>
                </a:lnTo>
                <a:lnTo>
                  <a:pt x="1098148" y="3122876"/>
                </a:lnTo>
                <a:lnTo>
                  <a:pt x="1084069" y="3129424"/>
                </a:lnTo>
                <a:cubicBezTo>
                  <a:pt x="1078436" y="3128950"/>
                  <a:pt x="1073743" y="3124204"/>
                  <a:pt x="1066233" y="3114713"/>
                </a:cubicBezTo>
                <a:cubicBezTo>
                  <a:pt x="1062479" y="3114713"/>
                  <a:pt x="1062479" y="3107119"/>
                  <a:pt x="1058724" y="3103323"/>
                </a:cubicBezTo>
                <a:close/>
                <a:moveTo>
                  <a:pt x="838398" y="2411519"/>
                </a:moveTo>
                <a:lnTo>
                  <a:pt x="834934" y="2412343"/>
                </a:lnTo>
                <a:lnTo>
                  <a:pt x="841454" y="2412343"/>
                </a:lnTo>
                <a:close/>
                <a:moveTo>
                  <a:pt x="747346" y="2386367"/>
                </a:moveTo>
                <a:cubicBezTo>
                  <a:pt x="744060" y="2386843"/>
                  <a:pt x="741244" y="2390639"/>
                  <a:pt x="735612" y="2398232"/>
                </a:cubicBezTo>
                <a:cubicBezTo>
                  <a:pt x="731858" y="2402028"/>
                  <a:pt x="728103" y="2405825"/>
                  <a:pt x="731858" y="2409621"/>
                </a:cubicBezTo>
                <a:cubicBezTo>
                  <a:pt x="735612" y="2413418"/>
                  <a:pt x="735612" y="2417214"/>
                  <a:pt x="743122" y="2417214"/>
                </a:cubicBezTo>
                <a:cubicBezTo>
                  <a:pt x="754386" y="2417214"/>
                  <a:pt x="765650" y="2417214"/>
                  <a:pt x="776914" y="2417214"/>
                </a:cubicBezTo>
                <a:cubicBezTo>
                  <a:pt x="782546" y="2424807"/>
                  <a:pt x="789117" y="2430501"/>
                  <a:pt x="797096" y="2434298"/>
                </a:cubicBezTo>
                <a:lnTo>
                  <a:pt x="815052" y="2437870"/>
                </a:lnTo>
                <a:lnTo>
                  <a:pt x="824677" y="2427529"/>
                </a:lnTo>
                <a:cubicBezTo>
                  <a:pt x="813413" y="2423733"/>
                  <a:pt x="794639" y="2427529"/>
                  <a:pt x="787130" y="2416139"/>
                </a:cubicBezTo>
                <a:lnTo>
                  <a:pt x="790453" y="2412781"/>
                </a:lnTo>
                <a:lnTo>
                  <a:pt x="776914" y="2413418"/>
                </a:lnTo>
                <a:cubicBezTo>
                  <a:pt x="776914" y="2409621"/>
                  <a:pt x="765650" y="2398232"/>
                  <a:pt x="761895" y="2394435"/>
                </a:cubicBezTo>
                <a:cubicBezTo>
                  <a:pt x="754386" y="2388740"/>
                  <a:pt x="750631" y="2385893"/>
                  <a:pt x="747346" y="2386367"/>
                </a:cubicBezTo>
                <a:close/>
                <a:moveTo>
                  <a:pt x="1055137" y="1943021"/>
                </a:moveTo>
                <a:lnTo>
                  <a:pt x="1063415" y="1951138"/>
                </a:lnTo>
                <a:lnTo>
                  <a:pt x="1081255" y="1943021"/>
                </a:lnTo>
                <a:close/>
                <a:moveTo>
                  <a:pt x="861930" y="1939319"/>
                </a:moveTo>
                <a:lnTo>
                  <a:pt x="885801" y="1950249"/>
                </a:lnTo>
                <a:cubicBezTo>
                  <a:pt x="897065" y="1961638"/>
                  <a:pt x="912084" y="1957842"/>
                  <a:pt x="923349" y="1946452"/>
                </a:cubicBezTo>
                <a:lnTo>
                  <a:pt x="933108" y="1941954"/>
                </a:lnTo>
                <a:lnTo>
                  <a:pt x="887665" y="1939319"/>
                </a:lnTo>
                <a:close/>
                <a:moveTo>
                  <a:pt x="1108783" y="1801986"/>
                </a:moveTo>
                <a:lnTo>
                  <a:pt x="1106177" y="1803742"/>
                </a:lnTo>
                <a:lnTo>
                  <a:pt x="1101879" y="1814605"/>
                </a:lnTo>
                <a:lnTo>
                  <a:pt x="1099627" y="1815972"/>
                </a:lnTo>
                <a:lnTo>
                  <a:pt x="1101273" y="1820968"/>
                </a:lnTo>
                <a:lnTo>
                  <a:pt x="1104823" y="1824556"/>
                </a:lnTo>
                <a:lnTo>
                  <a:pt x="1127752" y="1824556"/>
                </a:lnTo>
                <a:lnTo>
                  <a:pt x="1136474" y="1815273"/>
                </a:lnTo>
                <a:cubicBezTo>
                  <a:pt x="1139759" y="1811477"/>
                  <a:pt x="1142575" y="1807680"/>
                  <a:pt x="1142575" y="1805782"/>
                </a:cubicBezTo>
                <a:lnTo>
                  <a:pt x="1144495" y="1805872"/>
                </a:lnTo>
                <a:lnTo>
                  <a:pt x="1142573" y="1801986"/>
                </a:lnTo>
                <a:close/>
                <a:moveTo>
                  <a:pt x="1215599" y="1801637"/>
                </a:moveTo>
                <a:lnTo>
                  <a:pt x="1201380" y="1806538"/>
                </a:lnTo>
                <a:lnTo>
                  <a:pt x="1200244" y="1806773"/>
                </a:lnTo>
                <a:lnTo>
                  <a:pt x="1204059" y="1807680"/>
                </a:lnTo>
                <a:lnTo>
                  <a:pt x="1221212" y="1803055"/>
                </a:lnTo>
                <a:close/>
                <a:moveTo>
                  <a:pt x="839518" y="1635697"/>
                </a:moveTo>
                <a:cubicBezTo>
                  <a:pt x="836232" y="1636171"/>
                  <a:pt x="833416" y="1639968"/>
                  <a:pt x="827784" y="1647561"/>
                </a:cubicBezTo>
                <a:cubicBezTo>
                  <a:pt x="824030" y="1651357"/>
                  <a:pt x="820275" y="1655154"/>
                  <a:pt x="824030" y="1658950"/>
                </a:cubicBezTo>
                <a:cubicBezTo>
                  <a:pt x="827784" y="1662747"/>
                  <a:pt x="827784" y="1666543"/>
                  <a:pt x="835294" y="1666543"/>
                </a:cubicBezTo>
                <a:lnTo>
                  <a:pt x="853724" y="1666543"/>
                </a:lnTo>
                <a:lnTo>
                  <a:pt x="853931" y="1661516"/>
                </a:lnTo>
                <a:cubicBezTo>
                  <a:pt x="853462" y="1657720"/>
                  <a:pt x="853462" y="1653923"/>
                  <a:pt x="857216" y="1650127"/>
                </a:cubicBezTo>
                <a:lnTo>
                  <a:pt x="860045" y="1650127"/>
                </a:lnTo>
                <a:lnTo>
                  <a:pt x="854067" y="1643764"/>
                </a:lnTo>
                <a:cubicBezTo>
                  <a:pt x="846558" y="1638070"/>
                  <a:pt x="842803" y="1635222"/>
                  <a:pt x="839518" y="1635697"/>
                </a:cubicBezTo>
                <a:close/>
                <a:moveTo>
                  <a:pt x="861031" y="1098450"/>
                </a:moveTo>
                <a:lnTo>
                  <a:pt x="862314" y="1106189"/>
                </a:lnTo>
                <a:lnTo>
                  <a:pt x="863578" y="1113816"/>
                </a:lnTo>
                <a:lnTo>
                  <a:pt x="869085" y="1113816"/>
                </a:lnTo>
                <a:lnTo>
                  <a:pt x="877777" y="1121174"/>
                </a:lnTo>
                <a:lnTo>
                  <a:pt x="898260" y="1111528"/>
                </a:lnTo>
                <a:lnTo>
                  <a:pt x="889267" y="1109070"/>
                </a:lnTo>
                <a:cubicBezTo>
                  <a:pt x="883166" y="1107172"/>
                  <a:pt x="876595" y="1106223"/>
                  <a:pt x="869085" y="1110020"/>
                </a:cubicBezTo>
                <a:cubicBezTo>
                  <a:pt x="869085" y="1108121"/>
                  <a:pt x="866269" y="1104325"/>
                  <a:pt x="862984" y="1100529"/>
                </a:cubicBezTo>
                <a:close/>
                <a:moveTo>
                  <a:pt x="839517" y="1082970"/>
                </a:moveTo>
                <a:lnTo>
                  <a:pt x="829433" y="1093166"/>
                </a:lnTo>
                <a:lnTo>
                  <a:pt x="838320" y="1096246"/>
                </a:lnTo>
                <a:lnTo>
                  <a:pt x="851284" y="1089494"/>
                </a:lnTo>
                <a:close/>
                <a:moveTo>
                  <a:pt x="1429740" y="271103"/>
                </a:moveTo>
                <a:lnTo>
                  <a:pt x="1447660" y="273837"/>
                </a:lnTo>
                <a:cubicBezTo>
                  <a:pt x="1457190" y="277553"/>
                  <a:pt x="1465218" y="277289"/>
                  <a:pt x="1471743" y="273044"/>
                </a:cubicBezTo>
                <a:lnTo>
                  <a:pt x="1474226" y="272196"/>
                </a:lnTo>
                <a:lnTo>
                  <a:pt x="1470129" y="272364"/>
                </a:lnTo>
                <a:cubicBezTo>
                  <a:pt x="1458862" y="269896"/>
                  <a:pt x="1443838" y="271130"/>
                  <a:pt x="1432571" y="271130"/>
                </a:cubicBezTo>
                <a:close/>
                <a:moveTo>
                  <a:pt x="1208538" y="269896"/>
                </a:moveTo>
                <a:lnTo>
                  <a:pt x="1227679" y="274885"/>
                </a:lnTo>
                <a:cubicBezTo>
                  <a:pt x="1235590" y="275554"/>
                  <a:pt x="1243657" y="274978"/>
                  <a:pt x="1251839" y="273469"/>
                </a:cubicBezTo>
                <a:lnTo>
                  <a:pt x="1314497" y="269989"/>
                </a:lnTo>
                <a:lnTo>
                  <a:pt x="1304871" y="269896"/>
                </a:lnTo>
                <a:close/>
                <a:moveTo>
                  <a:pt x="1387521" y="148922"/>
                </a:moveTo>
                <a:lnTo>
                  <a:pt x="1384077" y="151002"/>
                </a:lnTo>
                <a:lnTo>
                  <a:pt x="1430300" y="150478"/>
                </a:lnTo>
                <a:lnTo>
                  <a:pt x="1409253" y="148942"/>
                </a:lnTo>
                <a:cubicBezTo>
                  <a:pt x="1401381" y="147962"/>
                  <a:pt x="1393923" y="147665"/>
                  <a:pt x="1387521" y="148922"/>
                </a:cubicBezTo>
                <a:close/>
                <a:moveTo>
                  <a:pt x="1178926" y="0"/>
                </a:moveTo>
                <a:lnTo>
                  <a:pt x="1191500" y="0"/>
                </a:lnTo>
                <a:lnTo>
                  <a:pt x="1197498" y="3720"/>
                </a:lnTo>
                <a:cubicBezTo>
                  <a:pt x="1240593" y="26788"/>
                  <a:pt x="1286742" y="41387"/>
                  <a:pt x="1341122" y="38045"/>
                </a:cubicBezTo>
                <a:cubicBezTo>
                  <a:pt x="1359145" y="37762"/>
                  <a:pt x="1375200" y="37233"/>
                  <a:pt x="1390324" y="44174"/>
                </a:cubicBezTo>
                <a:cubicBezTo>
                  <a:pt x="1396074" y="46154"/>
                  <a:pt x="1401823" y="48135"/>
                  <a:pt x="1406224" y="44890"/>
                </a:cubicBezTo>
                <a:cubicBezTo>
                  <a:pt x="1412439" y="43135"/>
                  <a:pt x="1408968" y="38910"/>
                  <a:pt x="1405342" y="35930"/>
                </a:cubicBezTo>
                <a:cubicBezTo>
                  <a:pt x="1398400" y="27479"/>
                  <a:pt x="1400833" y="23989"/>
                  <a:pt x="1414610" y="25705"/>
                </a:cubicBezTo>
                <a:cubicBezTo>
                  <a:pt x="1420514" y="26441"/>
                  <a:pt x="1426729" y="24686"/>
                  <a:pt x="1432788" y="24176"/>
                </a:cubicBezTo>
                <a:cubicBezTo>
                  <a:pt x="1448688" y="24892"/>
                  <a:pt x="1455212" y="20648"/>
                  <a:pt x="1446613" y="9462"/>
                </a:cubicBezTo>
                <a:cubicBezTo>
                  <a:pt x="1444877" y="7350"/>
                  <a:pt x="1443181" y="4926"/>
                  <a:pt x="1442714" y="2655"/>
                </a:cubicBezTo>
                <a:lnTo>
                  <a:pt x="1444284" y="0"/>
                </a:lnTo>
                <a:lnTo>
                  <a:pt x="1472676" y="0"/>
                </a:lnTo>
                <a:lnTo>
                  <a:pt x="1527150" y="20758"/>
                </a:lnTo>
                <a:cubicBezTo>
                  <a:pt x="1544088" y="29189"/>
                  <a:pt x="1546056" y="29434"/>
                  <a:pt x="1545793" y="15494"/>
                </a:cubicBezTo>
                <a:cubicBezTo>
                  <a:pt x="1546103" y="13004"/>
                  <a:pt x="1546414" y="10514"/>
                  <a:pt x="1546879" y="6779"/>
                </a:cubicBezTo>
                <a:cubicBezTo>
                  <a:pt x="1547499" y="1799"/>
                  <a:pt x="1551901" y="-1446"/>
                  <a:pt x="1561431" y="2270"/>
                </a:cubicBezTo>
                <a:cubicBezTo>
                  <a:pt x="1571116" y="4740"/>
                  <a:pt x="1580543" y="5282"/>
                  <a:pt x="1589593" y="4829"/>
                </a:cubicBezTo>
                <a:lnTo>
                  <a:pt x="1609798" y="2169"/>
                </a:lnTo>
                <a:lnTo>
                  <a:pt x="1609798" y="2"/>
                </a:lnTo>
                <a:lnTo>
                  <a:pt x="1629796" y="2"/>
                </a:lnTo>
                <a:lnTo>
                  <a:pt x="1629817" y="0"/>
                </a:lnTo>
                <a:lnTo>
                  <a:pt x="1674956" y="0"/>
                </a:lnTo>
                <a:lnTo>
                  <a:pt x="1674963" y="2"/>
                </a:lnTo>
                <a:lnTo>
                  <a:pt x="1979870" y="2"/>
                </a:lnTo>
                <a:lnTo>
                  <a:pt x="1979888" y="0"/>
                </a:lnTo>
                <a:lnTo>
                  <a:pt x="1999653" y="0"/>
                </a:lnTo>
                <a:lnTo>
                  <a:pt x="1999658" y="2"/>
                </a:lnTo>
                <a:lnTo>
                  <a:pt x="2074059" y="2"/>
                </a:lnTo>
                <a:lnTo>
                  <a:pt x="2074067" y="0"/>
                </a:lnTo>
                <a:lnTo>
                  <a:pt x="2179783" y="0"/>
                </a:lnTo>
                <a:lnTo>
                  <a:pt x="2179821" y="2"/>
                </a:lnTo>
                <a:lnTo>
                  <a:pt x="7251911" y="2"/>
                </a:lnTo>
                <a:lnTo>
                  <a:pt x="7251911" y="649847"/>
                </a:lnTo>
                <a:lnTo>
                  <a:pt x="7251911" y="5376007"/>
                </a:lnTo>
                <a:lnTo>
                  <a:pt x="7251911" y="5393449"/>
                </a:lnTo>
                <a:lnTo>
                  <a:pt x="7251911" y="5406557"/>
                </a:lnTo>
                <a:lnTo>
                  <a:pt x="7251911" y="5410174"/>
                </a:lnTo>
                <a:lnTo>
                  <a:pt x="7251911" y="5502056"/>
                </a:lnTo>
                <a:lnTo>
                  <a:pt x="7251911" y="5797218"/>
                </a:lnTo>
                <a:lnTo>
                  <a:pt x="7251911" y="5838514"/>
                </a:lnTo>
                <a:lnTo>
                  <a:pt x="7251911" y="5842132"/>
                </a:lnTo>
                <a:lnTo>
                  <a:pt x="7251911" y="5855240"/>
                </a:lnTo>
                <a:lnTo>
                  <a:pt x="7251911" y="5872682"/>
                </a:lnTo>
                <a:lnTo>
                  <a:pt x="7251911" y="6838532"/>
                </a:lnTo>
                <a:lnTo>
                  <a:pt x="7251911" y="6858000"/>
                </a:lnTo>
                <a:lnTo>
                  <a:pt x="1609798" y="6858000"/>
                </a:lnTo>
                <a:lnTo>
                  <a:pt x="1609798" y="6845798"/>
                </a:lnTo>
                <a:lnTo>
                  <a:pt x="1608537" y="6845671"/>
                </a:lnTo>
                <a:cubicBezTo>
                  <a:pt x="1599619" y="6845671"/>
                  <a:pt x="1591171" y="6846229"/>
                  <a:pt x="1583661" y="6846229"/>
                </a:cubicBezTo>
                <a:cubicBezTo>
                  <a:pt x="1564888" y="6846229"/>
                  <a:pt x="1546114" y="6845112"/>
                  <a:pt x="1527340" y="6847345"/>
                </a:cubicBezTo>
                <a:cubicBezTo>
                  <a:pt x="1516076" y="6849577"/>
                  <a:pt x="1497303" y="6848461"/>
                  <a:pt x="1482284" y="6848461"/>
                </a:cubicBezTo>
                <a:cubicBezTo>
                  <a:pt x="1459755" y="6847345"/>
                  <a:pt x="1433472" y="6850694"/>
                  <a:pt x="1407189" y="6850694"/>
                </a:cubicBezTo>
                <a:cubicBezTo>
                  <a:pt x="1395925" y="6849577"/>
                  <a:pt x="1384661" y="6849577"/>
                  <a:pt x="1377152" y="6846229"/>
                </a:cubicBezTo>
                <a:cubicBezTo>
                  <a:pt x="1377152" y="6845112"/>
                  <a:pt x="1373397" y="6843996"/>
                  <a:pt x="1377152" y="6842880"/>
                </a:cubicBezTo>
                <a:cubicBezTo>
                  <a:pt x="1384661" y="6841763"/>
                  <a:pt x="1392170" y="6842880"/>
                  <a:pt x="1388416" y="6839531"/>
                </a:cubicBezTo>
                <a:cubicBezTo>
                  <a:pt x="1388416" y="6837298"/>
                  <a:pt x="1380906" y="6838414"/>
                  <a:pt x="1377152" y="6838414"/>
                </a:cubicBezTo>
                <a:cubicBezTo>
                  <a:pt x="1373397" y="6838414"/>
                  <a:pt x="1369642" y="6838414"/>
                  <a:pt x="1362133" y="6838414"/>
                </a:cubicBezTo>
                <a:cubicBezTo>
                  <a:pt x="1358378" y="6838414"/>
                  <a:pt x="1350869" y="6838414"/>
                  <a:pt x="1343359" y="6838414"/>
                </a:cubicBezTo>
                <a:cubicBezTo>
                  <a:pt x="1343359" y="6837298"/>
                  <a:pt x="1343359" y="6836182"/>
                  <a:pt x="1343359" y="6835066"/>
                </a:cubicBezTo>
                <a:cubicBezTo>
                  <a:pt x="1347114" y="6835066"/>
                  <a:pt x="1350869" y="6835066"/>
                  <a:pt x="1358378" y="6835066"/>
                </a:cubicBezTo>
                <a:cubicBezTo>
                  <a:pt x="1369642" y="6835066"/>
                  <a:pt x="1373397" y="6833949"/>
                  <a:pt x="1369642" y="6830600"/>
                </a:cubicBezTo>
                <a:cubicBezTo>
                  <a:pt x="1388416" y="6831717"/>
                  <a:pt x="1403435" y="6827251"/>
                  <a:pt x="1422208" y="6828368"/>
                </a:cubicBezTo>
                <a:cubicBezTo>
                  <a:pt x="1440982" y="6835066"/>
                  <a:pt x="1471020" y="6835066"/>
                  <a:pt x="1497303" y="6833949"/>
                </a:cubicBezTo>
                <a:cubicBezTo>
                  <a:pt x="1501058" y="6833949"/>
                  <a:pt x="1501058" y="6832833"/>
                  <a:pt x="1501058" y="6831717"/>
                </a:cubicBezTo>
                <a:cubicBezTo>
                  <a:pt x="1497303" y="6829484"/>
                  <a:pt x="1489793" y="6828368"/>
                  <a:pt x="1482284" y="6828368"/>
                </a:cubicBezTo>
                <a:cubicBezTo>
                  <a:pt x="1471020" y="6829484"/>
                  <a:pt x="1459755" y="6828368"/>
                  <a:pt x="1452246" y="6828368"/>
                </a:cubicBezTo>
                <a:cubicBezTo>
                  <a:pt x="1440982" y="6829484"/>
                  <a:pt x="1433472" y="6826135"/>
                  <a:pt x="1422208" y="6827251"/>
                </a:cubicBezTo>
                <a:cubicBezTo>
                  <a:pt x="1414699" y="6826135"/>
                  <a:pt x="1407189" y="6825019"/>
                  <a:pt x="1399680" y="6825019"/>
                </a:cubicBezTo>
                <a:cubicBezTo>
                  <a:pt x="1373397" y="6825019"/>
                  <a:pt x="1350869" y="6825019"/>
                  <a:pt x="1328340" y="6825019"/>
                </a:cubicBezTo>
                <a:cubicBezTo>
                  <a:pt x="1313321" y="6825019"/>
                  <a:pt x="1298302" y="6826135"/>
                  <a:pt x="1287038" y="6822786"/>
                </a:cubicBezTo>
                <a:cubicBezTo>
                  <a:pt x="1287038" y="6822786"/>
                  <a:pt x="1283284" y="6822786"/>
                  <a:pt x="1279529" y="6822786"/>
                </a:cubicBezTo>
                <a:cubicBezTo>
                  <a:pt x="1260755" y="6826135"/>
                  <a:pt x="1241982" y="6821670"/>
                  <a:pt x="1223208" y="6822786"/>
                </a:cubicBezTo>
                <a:cubicBezTo>
                  <a:pt x="1204434" y="6823903"/>
                  <a:pt x="1185661" y="6823903"/>
                  <a:pt x="1166887" y="6822786"/>
                </a:cubicBezTo>
                <a:cubicBezTo>
                  <a:pt x="1110566" y="6819437"/>
                  <a:pt x="1058000" y="6821670"/>
                  <a:pt x="1001679" y="6820554"/>
                </a:cubicBezTo>
                <a:cubicBezTo>
                  <a:pt x="1001679" y="6820554"/>
                  <a:pt x="1001679" y="6821670"/>
                  <a:pt x="997924" y="6821670"/>
                </a:cubicBezTo>
                <a:cubicBezTo>
                  <a:pt x="1001679" y="6823903"/>
                  <a:pt x="1005434" y="6822786"/>
                  <a:pt x="1012943" y="6822786"/>
                </a:cubicBezTo>
                <a:cubicBezTo>
                  <a:pt x="1016698" y="6822786"/>
                  <a:pt x="1016698" y="6823903"/>
                  <a:pt x="1016698" y="6823903"/>
                </a:cubicBezTo>
                <a:cubicBezTo>
                  <a:pt x="1016698" y="6825019"/>
                  <a:pt x="1016698" y="6827251"/>
                  <a:pt x="1012943" y="6826135"/>
                </a:cubicBezTo>
                <a:cubicBezTo>
                  <a:pt x="1009189" y="6826135"/>
                  <a:pt x="1005434" y="6828368"/>
                  <a:pt x="1001679" y="6828368"/>
                </a:cubicBezTo>
                <a:cubicBezTo>
                  <a:pt x="979151" y="6827251"/>
                  <a:pt x="960377" y="6830600"/>
                  <a:pt x="937848" y="6830600"/>
                </a:cubicBezTo>
                <a:cubicBezTo>
                  <a:pt x="870263" y="6830600"/>
                  <a:pt x="798924" y="6830600"/>
                  <a:pt x="731339" y="6830600"/>
                </a:cubicBezTo>
                <a:cubicBezTo>
                  <a:pt x="708811" y="6830600"/>
                  <a:pt x="690037" y="6831717"/>
                  <a:pt x="678773" y="6837298"/>
                </a:cubicBezTo>
                <a:cubicBezTo>
                  <a:pt x="682527" y="6839531"/>
                  <a:pt x="690037" y="6839531"/>
                  <a:pt x="693792" y="6840647"/>
                </a:cubicBezTo>
                <a:cubicBezTo>
                  <a:pt x="716320" y="6842880"/>
                  <a:pt x="723829" y="6842880"/>
                  <a:pt x="731339" y="6836182"/>
                </a:cubicBezTo>
                <a:cubicBezTo>
                  <a:pt x="735094" y="6833949"/>
                  <a:pt x="738848" y="6833949"/>
                  <a:pt x="742603" y="6835066"/>
                </a:cubicBezTo>
                <a:cubicBezTo>
                  <a:pt x="753867" y="6837298"/>
                  <a:pt x="768886" y="6836182"/>
                  <a:pt x="780150" y="6836182"/>
                </a:cubicBezTo>
                <a:cubicBezTo>
                  <a:pt x="802678" y="6836182"/>
                  <a:pt x="821452" y="6836182"/>
                  <a:pt x="843981" y="6839531"/>
                </a:cubicBezTo>
                <a:cubicBezTo>
                  <a:pt x="851490" y="6840647"/>
                  <a:pt x="866509" y="6841763"/>
                  <a:pt x="870263" y="6840647"/>
                </a:cubicBezTo>
                <a:cubicBezTo>
                  <a:pt x="885283" y="6837298"/>
                  <a:pt x="904056" y="6839531"/>
                  <a:pt x="915320" y="6837298"/>
                </a:cubicBezTo>
                <a:cubicBezTo>
                  <a:pt x="922830" y="6836182"/>
                  <a:pt x="930339" y="6836182"/>
                  <a:pt x="937848" y="6837298"/>
                </a:cubicBezTo>
                <a:cubicBezTo>
                  <a:pt x="952868" y="6839531"/>
                  <a:pt x="964132" y="6839531"/>
                  <a:pt x="979151" y="6837298"/>
                </a:cubicBezTo>
                <a:cubicBezTo>
                  <a:pt x="990415" y="6836182"/>
                  <a:pt x="997924" y="6836182"/>
                  <a:pt x="1009189" y="6838414"/>
                </a:cubicBezTo>
                <a:cubicBezTo>
                  <a:pt x="1027962" y="6843996"/>
                  <a:pt x="1054245" y="6845112"/>
                  <a:pt x="1080528" y="6843996"/>
                </a:cubicBezTo>
                <a:cubicBezTo>
                  <a:pt x="1088038" y="6843996"/>
                  <a:pt x="1095547" y="6842880"/>
                  <a:pt x="1099302" y="6841763"/>
                </a:cubicBezTo>
                <a:cubicBezTo>
                  <a:pt x="1118075" y="6837298"/>
                  <a:pt x="1136849" y="6836182"/>
                  <a:pt x="1155623" y="6836182"/>
                </a:cubicBezTo>
                <a:cubicBezTo>
                  <a:pt x="1174397" y="6836182"/>
                  <a:pt x="1196925" y="6836182"/>
                  <a:pt x="1215698" y="6836182"/>
                </a:cubicBezTo>
                <a:cubicBezTo>
                  <a:pt x="1238227" y="6836182"/>
                  <a:pt x="1264510" y="6837298"/>
                  <a:pt x="1287038" y="6840647"/>
                </a:cubicBezTo>
                <a:cubicBezTo>
                  <a:pt x="1294548" y="6840647"/>
                  <a:pt x="1302057" y="6840647"/>
                  <a:pt x="1305812" y="6840647"/>
                </a:cubicBezTo>
                <a:cubicBezTo>
                  <a:pt x="1317076" y="6840647"/>
                  <a:pt x="1320831" y="6841763"/>
                  <a:pt x="1324585" y="6843996"/>
                </a:cubicBezTo>
                <a:cubicBezTo>
                  <a:pt x="1298302" y="6842880"/>
                  <a:pt x="1279529" y="6846229"/>
                  <a:pt x="1257000" y="6846229"/>
                </a:cubicBezTo>
                <a:cubicBezTo>
                  <a:pt x="1226963" y="6847345"/>
                  <a:pt x="1196925" y="6848461"/>
                  <a:pt x="1170642" y="6850694"/>
                </a:cubicBezTo>
                <a:cubicBezTo>
                  <a:pt x="1151868" y="6851810"/>
                  <a:pt x="1133095" y="6852926"/>
                  <a:pt x="1114321" y="6854043"/>
                </a:cubicBezTo>
                <a:cubicBezTo>
                  <a:pt x="1091792" y="6855159"/>
                  <a:pt x="1073019" y="6852926"/>
                  <a:pt x="1054245" y="6854043"/>
                </a:cubicBezTo>
                <a:cubicBezTo>
                  <a:pt x="1039226" y="6855159"/>
                  <a:pt x="1027962" y="6851810"/>
                  <a:pt x="1009189" y="6851810"/>
                </a:cubicBezTo>
                <a:cubicBezTo>
                  <a:pt x="997924" y="6852926"/>
                  <a:pt x="982905" y="6851810"/>
                  <a:pt x="967886" y="6851810"/>
                </a:cubicBezTo>
                <a:cubicBezTo>
                  <a:pt x="964132" y="6851810"/>
                  <a:pt x="964132" y="6851810"/>
                  <a:pt x="960377" y="6851810"/>
                </a:cubicBezTo>
                <a:cubicBezTo>
                  <a:pt x="945358" y="6846229"/>
                  <a:pt x="926585" y="6847345"/>
                  <a:pt x="907811" y="6849577"/>
                </a:cubicBezTo>
                <a:cubicBezTo>
                  <a:pt x="892792" y="6851810"/>
                  <a:pt x="877773" y="6850694"/>
                  <a:pt x="862754" y="6854043"/>
                </a:cubicBezTo>
                <a:cubicBezTo>
                  <a:pt x="862754" y="6854043"/>
                  <a:pt x="859000" y="6854043"/>
                  <a:pt x="855245" y="6852926"/>
                </a:cubicBezTo>
                <a:cubicBezTo>
                  <a:pt x="851490" y="6851810"/>
                  <a:pt x="847735" y="6851810"/>
                  <a:pt x="843981" y="6851810"/>
                </a:cubicBezTo>
                <a:cubicBezTo>
                  <a:pt x="806433" y="6852926"/>
                  <a:pt x="768886" y="6848461"/>
                  <a:pt x="731339" y="6850694"/>
                </a:cubicBezTo>
                <a:cubicBezTo>
                  <a:pt x="716320" y="6850694"/>
                  <a:pt x="708811" y="6847345"/>
                  <a:pt x="697546" y="6848461"/>
                </a:cubicBezTo>
                <a:cubicBezTo>
                  <a:pt x="686282" y="6848461"/>
                  <a:pt x="671263" y="6848461"/>
                  <a:pt x="659999" y="6848461"/>
                </a:cubicBezTo>
                <a:cubicBezTo>
                  <a:pt x="637471" y="6847345"/>
                  <a:pt x="618697" y="6851810"/>
                  <a:pt x="599924" y="6849577"/>
                </a:cubicBezTo>
                <a:cubicBezTo>
                  <a:pt x="592414" y="6849577"/>
                  <a:pt x="588659" y="6849577"/>
                  <a:pt x="584905" y="6849577"/>
                </a:cubicBezTo>
                <a:cubicBezTo>
                  <a:pt x="581150" y="6849577"/>
                  <a:pt x="577395" y="6850694"/>
                  <a:pt x="573641" y="6848461"/>
                </a:cubicBezTo>
                <a:cubicBezTo>
                  <a:pt x="573641" y="6847345"/>
                  <a:pt x="577395" y="6845112"/>
                  <a:pt x="581150" y="6845112"/>
                </a:cubicBezTo>
                <a:cubicBezTo>
                  <a:pt x="592414" y="6843996"/>
                  <a:pt x="603678" y="6840647"/>
                  <a:pt x="618697" y="6840647"/>
                </a:cubicBezTo>
                <a:cubicBezTo>
                  <a:pt x="626207" y="6840647"/>
                  <a:pt x="626207" y="6838414"/>
                  <a:pt x="633716" y="6837298"/>
                </a:cubicBezTo>
                <a:cubicBezTo>
                  <a:pt x="614942" y="6833949"/>
                  <a:pt x="596169" y="6833949"/>
                  <a:pt x="577395" y="6832833"/>
                </a:cubicBezTo>
                <a:cubicBezTo>
                  <a:pt x="562376" y="6831717"/>
                  <a:pt x="551112" y="6829484"/>
                  <a:pt x="536093" y="6828368"/>
                </a:cubicBezTo>
                <a:cubicBezTo>
                  <a:pt x="532338" y="6828368"/>
                  <a:pt x="524829" y="6826135"/>
                  <a:pt x="528584" y="6823903"/>
                </a:cubicBezTo>
                <a:cubicBezTo>
                  <a:pt x="532338" y="6821670"/>
                  <a:pt x="539848" y="6822786"/>
                  <a:pt x="543603" y="6822786"/>
                </a:cubicBezTo>
                <a:cubicBezTo>
                  <a:pt x="569886" y="6822786"/>
                  <a:pt x="592414" y="6822786"/>
                  <a:pt x="618697" y="6822786"/>
                </a:cubicBezTo>
                <a:cubicBezTo>
                  <a:pt x="663754" y="6822786"/>
                  <a:pt x="708811" y="6819437"/>
                  <a:pt x="750113" y="6812740"/>
                </a:cubicBezTo>
                <a:cubicBezTo>
                  <a:pt x="765131" y="6810507"/>
                  <a:pt x="783905" y="6811623"/>
                  <a:pt x="798924" y="6809391"/>
                </a:cubicBezTo>
                <a:cubicBezTo>
                  <a:pt x="813943" y="6808274"/>
                  <a:pt x="832716" y="6809391"/>
                  <a:pt x="851490" y="6810507"/>
                </a:cubicBezTo>
                <a:cubicBezTo>
                  <a:pt x="866509" y="6812740"/>
                  <a:pt x="889037" y="6813856"/>
                  <a:pt x="907811" y="6813856"/>
                </a:cubicBezTo>
                <a:cubicBezTo>
                  <a:pt x="937848" y="6812740"/>
                  <a:pt x="967886" y="6814972"/>
                  <a:pt x="997924" y="6811623"/>
                </a:cubicBezTo>
                <a:cubicBezTo>
                  <a:pt x="1001679" y="6810507"/>
                  <a:pt x="1005434" y="6810507"/>
                  <a:pt x="1009189" y="6811623"/>
                </a:cubicBezTo>
                <a:cubicBezTo>
                  <a:pt x="1039226" y="6814972"/>
                  <a:pt x="1069264" y="6812740"/>
                  <a:pt x="1099302" y="6812740"/>
                </a:cubicBezTo>
                <a:cubicBezTo>
                  <a:pt x="1133095" y="6813856"/>
                  <a:pt x="1163132" y="6814972"/>
                  <a:pt x="1196925" y="6812740"/>
                </a:cubicBezTo>
                <a:cubicBezTo>
                  <a:pt x="1223208" y="6811623"/>
                  <a:pt x="1249491" y="6811623"/>
                  <a:pt x="1275774" y="6811623"/>
                </a:cubicBezTo>
                <a:cubicBezTo>
                  <a:pt x="1283284" y="6811623"/>
                  <a:pt x="1287038" y="6810507"/>
                  <a:pt x="1290793" y="6808274"/>
                </a:cubicBezTo>
                <a:cubicBezTo>
                  <a:pt x="1294548" y="6807158"/>
                  <a:pt x="1290793" y="6806042"/>
                  <a:pt x="1287038" y="6804926"/>
                </a:cubicBezTo>
                <a:cubicBezTo>
                  <a:pt x="1279529" y="6804926"/>
                  <a:pt x="1272019" y="6804926"/>
                  <a:pt x="1264510" y="6803809"/>
                </a:cubicBezTo>
                <a:cubicBezTo>
                  <a:pt x="1268265" y="6802693"/>
                  <a:pt x="1272019" y="6801577"/>
                  <a:pt x="1275774" y="6801577"/>
                </a:cubicBezTo>
                <a:cubicBezTo>
                  <a:pt x="1290793" y="6802693"/>
                  <a:pt x="1305812" y="6797111"/>
                  <a:pt x="1324585" y="6801577"/>
                </a:cubicBezTo>
                <a:cubicBezTo>
                  <a:pt x="1324585" y="6801577"/>
                  <a:pt x="1328340" y="6801577"/>
                  <a:pt x="1328340" y="6801577"/>
                </a:cubicBezTo>
                <a:cubicBezTo>
                  <a:pt x="1354623" y="6800460"/>
                  <a:pt x="1377152" y="6804926"/>
                  <a:pt x="1403435" y="6803809"/>
                </a:cubicBezTo>
                <a:cubicBezTo>
                  <a:pt x="1403435" y="6807158"/>
                  <a:pt x="1403435" y="6809391"/>
                  <a:pt x="1403435" y="6812740"/>
                </a:cubicBezTo>
                <a:cubicBezTo>
                  <a:pt x="1410944" y="6813856"/>
                  <a:pt x="1414699" y="6812740"/>
                  <a:pt x="1422208" y="6812740"/>
                </a:cubicBezTo>
                <a:cubicBezTo>
                  <a:pt x="1422208" y="6814972"/>
                  <a:pt x="1425963" y="6814972"/>
                  <a:pt x="1429718" y="6816088"/>
                </a:cubicBezTo>
                <a:cubicBezTo>
                  <a:pt x="1440982" y="6818321"/>
                  <a:pt x="1456001" y="6816088"/>
                  <a:pt x="1467265" y="6818321"/>
                </a:cubicBezTo>
                <a:cubicBezTo>
                  <a:pt x="1471020" y="6819437"/>
                  <a:pt x="1478529" y="6816088"/>
                  <a:pt x="1489793" y="6817205"/>
                </a:cubicBezTo>
                <a:cubicBezTo>
                  <a:pt x="1497303" y="6817205"/>
                  <a:pt x="1493548" y="6814972"/>
                  <a:pt x="1493548" y="6812740"/>
                </a:cubicBezTo>
                <a:cubicBezTo>
                  <a:pt x="1493548" y="6811623"/>
                  <a:pt x="1489793" y="6811623"/>
                  <a:pt x="1486038" y="6811623"/>
                </a:cubicBezTo>
                <a:cubicBezTo>
                  <a:pt x="1471020" y="6811623"/>
                  <a:pt x="1456001" y="6811623"/>
                  <a:pt x="1444737" y="6811623"/>
                </a:cubicBezTo>
                <a:cubicBezTo>
                  <a:pt x="1440982" y="6811623"/>
                  <a:pt x="1433472" y="6811623"/>
                  <a:pt x="1437227" y="6809391"/>
                </a:cubicBezTo>
                <a:cubicBezTo>
                  <a:pt x="1437227" y="6809391"/>
                  <a:pt x="1440982" y="6809391"/>
                  <a:pt x="1440982" y="6809391"/>
                </a:cubicBezTo>
                <a:cubicBezTo>
                  <a:pt x="1444737" y="6809391"/>
                  <a:pt x="1452246" y="6810507"/>
                  <a:pt x="1456001" y="6808274"/>
                </a:cubicBezTo>
                <a:cubicBezTo>
                  <a:pt x="1456001" y="6804926"/>
                  <a:pt x="1448491" y="6806042"/>
                  <a:pt x="1440982" y="6804926"/>
                </a:cubicBezTo>
                <a:cubicBezTo>
                  <a:pt x="1433472" y="6800460"/>
                  <a:pt x="1433472" y="6799344"/>
                  <a:pt x="1444737" y="6799344"/>
                </a:cubicBezTo>
                <a:cubicBezTo>
                  <a:pt x="1456001" y="6799344"/>
                  <a:pt x="1467265" y="6798228"/>
                  <a:pt x="1474774" y="6798228"/>
                </a:cubicBezTo>
                <a:cubicBezTo>
                  <a:pt x="1497303" y="6797111"/>
                  <a:pt x="1516076" y="6794879"/>
                  <a:pt x="1542359" y="6795995"/>
                </a:cubicBezTo>
                <a:cubicBezTo>
                  <a:pt x="1531095" y="6792646"/>
                  <a:pt x="1519831" y="6791530"/>
                  <a:pt x="1508567" y="6791530"/>
                </a:cubicBezTo>
                <a:cubicBezTo>
                  <a:pt x="1467265" y="6791530"/>
                  <a:pt x="1425963" y="6791530"/>
                  <a:pt x="1388416" y="6791530"/>
                </a:cubicBezTo>
                <a:cubicBezTo>
                  <a:pt x="1380906" y="6791530"/>
                  <a:pt x="1373397" y="6791530"/>
                  <a:pt x="1369642" y="6792646"/>
                </a:cubicBezTo>
                <a:cubicBezTo>
                  <a:pt x="1354623" y="6798228"/>
                  <a:pt x="1335850" y="6794879"/>
                  <a:pt x="1317076" y="6795995"/>
                </a:cubicBezTo>
                <a:cubicBezTo>
                  <a:pt x="1305812" y="6795995"/>
                  <a:pt x="1294548" y="6792646"/>
                  <a:pt x="1275774" y="6790414"/>
                </a:cubicBezTo>
                <a:cubicBezTo>
                  <a:pt x="1309567" y="6790414"/>
                  <a:pt x="1332095" y="6789297"/>
                  <a:pt x="1354623" y="6788181"/>
                </a:cubicBezTo>
                <a:cubicBezTo>
                  <a:pt x="1410944" y="6784832"/>
                  <a:pt x="1467265" y="6787065"/>
                  <a:pt x="1527340" y="6785948"/>
                </a:cubicBezTo>
                <a:cubicBezTo>
                  <a:pt x="1508567" y="6782600"/>
                  <a:pt x="1508567" y="6782600"/>
                  <a:pt x="1471020" y="6782600"/>
                </a:cubicBezTo>
                <a:cubicBezTo>
                  <a:pt x="1463510" y="6780367"/>
                  <a:pt x="1467265" y="6778134"/>
                  <a:pt x="1467265" y="6777018"/>
                </a:cubicBezTo>
                <a:cubicBezTo>
                  <a:pt x="1467265" y="6774785"/>
                  <a:pt x="1463510" y="6773669"/>
                  <a:pt x="1459755" y="6774785"/>
                </a:cubicBezTo>
                <a:cubicBezTo>
                  <a:pt x="1437227" y="6780367"/>
                  <a:pt x="1410944" y="6779251"/>
                  <a:pt x="1384661" y="6781483"/>
                </a:cubicBezTo>
                <a:cubicBezTo>
                  <a:pt x="1377152" y="6782600"/>
                  <a:pt x="1369642" y="6780367"/>
                  <a:pt x="1358378" y="6780367"/>
                </a:cubicBezTo>
                <a:cubicBezTo>
                  <a:pt x="1328340" y="6780367"/>
                  <a:pt x="1298302" y="6780367"/>
                  <a:pt x="1268265" y="6780367"/>
                </a:cubicBezTo>
                <a:cubicBezTo>
                  <a:pt x="1245736" y="6780367"/>
                  <a:pt x="1226963" y="6777018"/>
                  <a:pt x="1204434" y="6778134"/>
                </a:cubicBezTo>
                <a:cubicBezTo>
                  <a:pt x="1181906" y="6779251"/>
                  <a:pt x="1159377" y="6778134"/>
                  <a:pt x="1136849" y="6778134"/>
                </a:cubicBezTo>
                <a:cubicBezTo>
                  <a:pt x="1114321" y="6778134"/>
                  <a:pt x="1091792" y="6778134"/>
                  <a:pt x="1069264" y="6778134"/>
                </a:cubicBezTo>
                <a:cubicBezTo>
                  <a:pt x="1073019" y="6775902"/>
                  <a:pt x="1080528" y="6773669"/>
                  <a:pt x="1088038" y="6774785"/>
                </a:cubicBezTo>
                <a:cubicBezTo>
                  <a:pt x="1106812" y="6774785"/>
                  <a:pt x="1125585" y="6774785"/>
                  <a:pt x="1148113" y="6774785"/>
                </a:cubicBezTo>
                <a:cubicBezTo>
                  <a:pt x="1151868" y="6774785"/>
                  <a:pt x="1155623" y="6774785"/>
                  <a:pt x="1163132" y="6773669"/>
                </a:cubicBezTo>
                <a:cubicBezTo>
                  <a:pt x="1155623" y="6765855"/>
                  <a:pt x="1136849" y="6761390"/>
                  <a:pt x="1118075" y="6756924"/>
                </a:cubicBezTo>
                <a:cubicBezTo>
                  <a:pt x="1114321" y="6755808"/>
                  <a:pt x="1106812" y="6754692"/>
                  <a:pt x="1099302" y="6754692"/>
                </a:cubicBezTo>
                <a:cubicBezTo>
                  <a:pt x="1091792" y="6754692"/>
                  <a:pt x="1080528" y="6754692"/>
                  <a:pt x="1069264" y="6753576"/>
                </a:cubicBezTo>
                <a:cubicBezTo>
                  <a:pt x="1065509" y="6752459"/>
                  <a:pt x="1058000" y="6752459"/>
                  <a:pt x="1050490" y="6753576"/>
                </a:cubicBezTo>
                <a:cubicBezTo>
                  <a:pt x="1046736" y="6755808"/>
                  <a:pt x="1039226" y="6754692"/>
                  <a:pt x="1035471" y="6754692"/>
                </a:cubicBezTo>
                <a:cubicBezTo>
                  <a:pt x="1027962" y="6754692"/>
                  <a:pt x="1024207" y="6755808"/>
                  <a:pt x="1024207" y="6753576"/>
                </a:cubicBezTo>
                <a:cubicBezTo>
                  <a:pt x="1024207" y="6751343"/>
                  <a:pt x="1027962" y="6751343"/>
                  <a:pt x="1035471" y="6751343"/>
                </a:cubicBezTo>
                <a:cubicBezTo>
                  <a:pt x="1046736" y="6751343"/>
                  <a:pt x="1058000" y="6751343"/>
                  <a:pt x="1065509" y="6751343"/>
                </a:cubicBezTo>
                <a:cubicBezTo>
                  <a:pt x="1080528" y="6751343"/>
                  <a:pt x="1084283" y="6747994"/>
                  <a:pt x="1076774" y="6744645"/>
                </a:cubicBezTo>
                <a:cubicBezTo>
                  <a:pt x="1076774" y="6744645"/>
                  <a:pt x="1076774" y="6743529"/>
                  <a:pt x="1076774" y="6742413"/>
                </a:cubicBezTo>
                <a:cubicBezTo>
                  <a:pt x="1065509" y="6735715"/>
                  <a:pt x="1065509" y="6735715"/>
                  <a:pt x="1035471" y="6735715"/>
                </a:cubicBezTo>
                <a:cubicBezTo>
                  <a:pt x="1035471" y="6735715"/>
                  <a:pt x="1031717" y="6735715"/>
                  <a:pt x="1031717" y="6735715"/>
                </a:cubicBezTo>
                <a:cubicBezTo>
                  <a:pt x="1020453" y="6732366"/>
                  <a:pt x="1009189" y="6732366"/>
                  <a:pt x="997924" y="6735715"/>
                </a:cubicBezTo>
                <a:cubicBezTo>
                  <a:pt x="990415" y="6735715"/>
                  <a:pt x="986660" y="6735715"/>
                  <a:pt x="979151" y="6735715"/>
                </a:cubicBezTo>
                <a:cubicBezTo>
                  <a:pt x="975396" y="6735715"/>
                  <a:pt x="967886" y="6734598"/>
                  <a:pt x="964132" y="6737947"/>
                </a:cubicBezTo>
                <a:cubicBezTo>
                  <a:pt x="956622" y="6737947"/>
                  <a:pt x="945358" y="6736831"/>
                  <a:pt x="937848" y="6737947"/>
                </a:cubicBezTo>
                <a:cubicBezTo>
                  <a:pt x="922830" y="6737947"/>
                  <a:pt x="911566" y="6736831"/>
                  <a:pt x="904056" y="6735715"/>
                </a:cubicBezTo>
                <a:cubicBezTo>
                  <a:pt x="892792" y="6733482"/>
                  <a:pt x="881528" y="6733482"/>
                  <a:pt x="870263" y="6735715"/>
                </a:cubicBezTo>
                <a:cubicBezTo>
                  <a:pt x="862754" y="6736831"/>
                  <a:pt x="847735" y="6737947"/>
                  <a:pt x="836471" y="6737947"/>
                </a:cubicBezTo>
                <a:cubicBezTo>
                  <a:pt x="832716" y="6736831"/>
                  <a:pt x="825207" y="6736831"/>
                  <a:pt x="821452" y="6739064"/>
                </a:cubicBezTo>
                <a:cubicBezTo>
                  <a:pt x="817698" y="6740180"/>
                  <a:pt x="813943" y="6740180"/>
                  <a:pt x="810188" y="6739064"/>
                </a:cubicBezTo>
                <a:cubicBezTo>
                  <a:pt x="791415" y="6735715"/>
                  <a:pt x="768886" y="6737947"/>
                  <a:pt x="750113" y="6737947"/>
                </a:cubicBezTo>
                <a:cubicBezTo>
                  <a:pt x="750113" y="6735715"/>
                  <a:pt x="753867" y="6734598"/>
                  <a:pt x="746358" y="6733482"/>
                </a:cubicBezTo>
                <a:cubicBezTo>
                  <a:pt x="742603" y="6733482"/>
                  <a:pt x="735094" y="6733482"/>
                  <a:pt x="738848" y="6735715"/>
                </a:cubicBezTo>
                <a:cubicBezTo>
                  <a:pt x="731339" y="6735715"/>
                  <a:pt x="723829" y="6735715"/>
                  <a:pt x="716320" y="6735715"/>
                </a:cubicBezTo>
                <a:cubicBezTo>
                  <a:pt x="716320" y="6734598"/>
                  <a:pt x="720075" y="6732366"/>
                  <a:pt x="712565" y="6731250"/>
                </a:cubicBezTo>
                <a:cubicBezTo>
                  <a:pt x="708811" y="6731250"/>
                  <a:pt x="705056" y="6732366"/>
                  <a:pt x="705056" y="6733482"/>
                </a:cubicBezTo>
                <a:cubicBezTo>
                  <a:pt x="697546" y="6733482"/>
                  <a:pt x="690037" y="6733482"/>
                  <a:pt x="686282" y="6733482"/>
                </a:cubicBezTo>
                <a:cubicBezTo>
                  <a:pt x="682527" y="6732366"/>
                  <a:pt x="686282" y="6730133"/>
                  <a:pt x="678773" y="6730133"/>
                </a:cubicBezTo>
                <a:cubicBezTo>
                  <a:pt x="675018" y="6730133"/>
                  <a:pt x="667509" y="6729017"/>
                  <a:pt x="663754" y="6731250"/>
                </a:cubicBezTo>
                <a:cubicBezTo>
                  <a:pt x="656244" y="6732366"/>
                  <a:pt x="644980" y="6729017"/>
                  <a:pt x="637471" y="6730133"/>
                </a:cubicBezTo>
                <a:cubicBezTo>
                  <a:pt x="626207" y="6732366"/>
                  <a:pt x="618697" y="6731250"/>
                  <a:pt x="611188" y="6731250"/>
                </a:cubicBezTo>
                <a:cubicBezTo>
                  <a:pt x="603678" y="6732366"/>
                  <a:pt x="599924" y="6731250"/>
                  <a:pt x="592414" y="6731250"/>
                </a:cubicBezTo>
                <a:cubicBezTo>
                  <a:pt x="581150" y="6729017"/>
                  <a:pt x="562376" y="6729017"/>
                  <a:pt x="547357" y="6731250"/>
                </a:cubicBezTo>
                <a:cubicBezTo>
                  <a:pt x="536093" y="6731250"/>
                  <a:pt x="524829" y="6727901"/>
                  <a:pt x="509810" y="6730133"/>
                </a:cubicBezTo>
                <a:cubicBezTo>
                  <a:pt x="509810" y="6729017"/>
                  <a:pt x="498546" y="6725668"/>
                  <a:pt x="494791" y="6724552"/>
                </a:cubicBezTo>
                <a:cubicBezTo>
                  <a:pt x="479772" y="6721203"/>
                  <a:pt x="479772" y="6721203"/>
                  <a:pt x="468508" y="6725668"/>
                </a:cubicBezTo>
                <a:cubicBezTo>
                  <a:pt x="464753" y="6726784"/>
                  <a:pt x="460999" y="6727901"/>
                  <a:pt x="464753" y="6729017"/>
                </a:cubicBezTo>
                <a:cubicBezTo>
                  <a:pt x="468508" y="6730133"/>
                  <a:pt x="468508" y="6731250"/>
                  <a:pt x="476018" y="6731250"/>
                </a:cubicBezTo>
                <a:cubicBezTo>
                  <a:pt x="487282" y="6731250"/>
                  <a:pt x="498546" y="6731250"/>
                  <a:pt x="509810" y="6731250"/>
                </a:cubicBezTo>
                <a:cubicBezTo>
                  <a:pt x="521074" y="6735715"/>
                  <a:pt x="536093" y="6737947"/>
                  <a:pt x="558622" y="6737947"/>
                </a:cubicBezTo>
                <a:cubicBezTo>
                  <a:pt x="566131" y="6737947"/>
                  <a:pt x="573641" y="6737947"/>
                  <a:pt x="581150" y="6737947"/>
                </a:cubicBezTo>
                <a:cubicBezTo>
                  <a:pt x="618697" y="6736831"/>
                  <a:pt x="656244" y="6740180"/>
                  <a:pt x="693792" y="6741296"/>
                </a:cubicBezTo>
                <a:cubicBezTo>
                  <a:pt x="697546" y="6741296"/>
                  <a:pt x="701301" y="6743529"/>
                  <a:pt x="708811" y="6744645"/>
                </a:cubicBezTo>
                <a:cubicBezTo>
                  <a:pt x="686282" y="6745761"/>
                  <a:pt x="663754" y="6745761"/>
                  <a:pt x="644980" y="6745761"/>
                </a:cubicBezTo>
                <a:cubicBezTo>
                  <a:pt x="644980" y="6745761"/>
                  <a:pt x="644980" y="6746878"/>
                  <a:pt x="644980" y="6746878"/>
                </a:cubicBezTo>
                <a:cubicBezTo>
                  <a:pt x="667509" y="6746878"/>
                  <a:pt x="690037" y="6746878"/>
                  <a:pt x="708811" y="6746878"/>
                </a:cubicBezTo>
                <a:cubicBezTo>
                  <a:pt x="731339" y="6746878"/>
                  <a:pt x="750113" y="6746878"/>
                  <a:pt x="768886" y="6746878"/>
                </a:cubicBezTo>
                <a:cubicBezTo>
                  <a:pt x="772641" y="6746878"/>
                  <a:pt x="780150" y="6746878"/>
                  <a:pt x="783905" y="6747994"/>
                </a:cubicBezTo>
                <a:cubicBezTo>
                  <a:pt x="791415" y="6750227"/>
                  <a:pt x="787660" y="6754692"/>
                  <a:pt x="802678" y="6753576"/>
                </a:cubicBezTo>
                <a:cubicBezTo>
                  <a:pt x="813943" y="6752459"/>
                  <a:pt x="821452" y="6755808"/>
                  <a:pt x="832716" y="6754692"/>
                </a:cubicBezTo>
                <a:cubicBezTo>
                  <a:pt x="840226" y="6754692"/>
                  <a:pt x="851490" y="6755808"/>
                  <a:pt x="859000" y="6753576"/>
                </a:cubicBezTo>
                <a:cubicBezTo>
                  <a:pt x="862754" y="6752459"/>
                  <a:pt x="866509" y="6753576"/>
                  <a:pt x="874018" y="6753576"/>
                </a:cubicBezTo>
                <a:cubicBezTo>
                  <a:pt x="870263" y="6755808"/>
                  <a:pt x="862754" y="6756924"/>
                  <a:pt x="862754" y="6758041"/>
                </a:cubicBezTo>
                <a:cubicBezTo>
                  <a:pt x="859000" y="6760273"/>
                  <a:pt x="862754" y="6762506"/>
                  <a:pt x="870263" y="6762506"/>
                </a:cubicBezTo>
                <a:cubicBezTo>
                  <a:pt x="877773" y="6762506"/>
                  <a:pt x="889037" y="6762506"/>
                  <a:pt x="889037" y="6765855"/>
                </a:cubicBezTo>
                <a:cubicBezTo>
                  <a:pt x="889037" y="6766971"/>
                  <a:pt x="896546" y="6766971"/>
                  <a:pt x="900301" y="6766971"/>
                </a:cubicBezTo>
                <a:cubicBezTo>
                  <a:pt x="919075" y="6763622"/>
                  <a:pt x="937848" y="6768088"/>
                  <a:pt x="952868" y="6768088"/>
                </a:cubicBezTo>
                <a:cubicBezTo>
                  <a:pt x="956622" y="6769204"/>
                  <a:pt x="960377" y="6769204"/>
                  <a:pt x="960377" y="6770320"/>
                </a:cubicBezTo>
                <a:cubicBezTo>
                  <a:pt x="960377" y="6771437"/>
                  <a:pt x="956622" y="6772553"/>
                  <a:pt x="952868" y="6772553"/>
                </a:cubicBezTo>
                <a:cubicBezTo>
                  <a:pt x="934094" y="6774785"/>
                  <a:pt x="915320" y="6777018"/>
                  <a:pt x="900301" y="6781483"/>
                </a:cubicBezTo>
                <a:cubicBezTo>
                  <a:pt x="892792" y="6782600"/>
                  <a:pt x="889037" y="6780367"/>
                  <a:pt x="889037" y="6779251"/>
                </a:cubicBezTo>
                <a:cubicBezTo>
                  <a:pt x="889037" y="6775902"/>
                  <a:pt x="885283" y="6773669"/>
                  <a:pt x="874018" y="6771437"/>
                </a:cubicBezTo>
                <a:cubicBezTo>
                  <a:pt x="870263" y="6770320"/>
                  <a:pt x="866509" y="6770320"/>
                  <a:pt x="862754" y="6770320"/>
                </a:cubicBezTo>
                <a:cubicBezTo>
                  <a:pt x="851490" y="6773669"/>
                  <a:pt x="832716" y="6771437"/>
                  <a:pt x="821452" y="6773669"/>
                </a:cubicBezTo>
                <a:cubicBezTo>
                  <a:pt x="813943" y="6774785"/>
                  <a:pt x="806433" y="6774785"/>
                  <a:pt x="795169" y="6774785"/>
                </a:cubicBezTo>
                <a:cubicBezTo>
                  <a:pt x="787660" y="6774785"/>
                  <a:pt x="783905" y="6771437"/>
                  <a:pt x="780150" y="6769204"/>
                </a:cubicBezTo>
                <a:cubicBezTo>
                  <a:pt x="772641" y="6765855"/>
                  <a:pt x="757622" y="6764739"/>
                  <a:pt x="750113" y="6769204"/>
                </a:cubicBezTo>
                <a:cubicBezTo>
                  <a:pt x="750113" y="6771437"/>
                  <a:pt x="746358" y="6772553"/>
                  <a:pt x="742603" y="6774785"/>
                </a:cubicBezTo>
                <a:cubicBezTo>
                  <a:pt x="742603" y="6777018"/>
                  <a:pt x="735094" y="6778134"/>
                  <a:pt x="723829" y="6778134"/>
                </a:cubicBezTo>
                <a:cubicBezTo>
                  <a:pt x="716320" y="6778134"/>
                  <a:pt x="708811" y="6778134"/>
                  <a:pt x="701301" y="6780367"/>
                </a:cubicBezTo>
                <a:cubicBezTo>
                  <a:pt x="690037" y="6781483"/>
                  <a:pt x="678773" y="6779251"/>
                  <a:pt x="671263" y="6775902"/>
                </a:cubicBezTo>
                <a:cubicBezTo>
                  <a:pt x="659999" y="6769204"/>
                  <a:pt x="637471" y="6769204"/>
                  <a:pt x="618697" y="6766971"/>
                </a:cubicBezTo>
                <a:cubicBezTo>
                  <a:pt x="611188" y="6765855"/>
                  <a:pt x="603678" y="6768088"/>
                  <a:pt x="592414" y="6769204"/>
                </a:cubicBezTo>
                <a:cubicBezTo>
                  <a:pt x="581150" y="6769204"/>
                  <a:pt x="569886" y="6771437"/>
                  <a:pt x="562376" y="6773669"/>
                </a:cubicBezTo>
                <a:cubicBezTo>
                  <a:pt x="539848" y="6778134"/>
                  <a:pt x="536093" y="6778134"/>
                  <a:pt x="521074" y="6772553"/>
                </a:cubicBezTo>
                <a:cubicBezTo>
                  <a:pt x="517320" y="6772553"/>
                  <a:pt x="517320" y="6770320"/>
                  <a:pt x="513565" y="6769204"/>
                </a:cubicBezTo>
                <a:cubicBezTo>
                  <a:pt x="491037" y="6774785"/>
                  <a:pt x="472263" y="6774785"/>
                  <a:pt x="449735" y="6774785"/>
                </a:cubicBezTo>
                <a:cubicBezTo>
                  <a:pt x="434716" y="6774785"/>
                  <a:pt x="423451" y="6774785"/>
                  <a:pt x="408433" y="6774785"/>
                </a:cubicBezTo>
                <a:cubicBezTo>
                  <a:pt x="378395" y="6773669"/>
                  <a:pt x="348357" y="6777018"/>
                  <a:pt x="314564" y="6775902"/>
                </a:cubicBezTo>
                <a:cubicBezTo>
                  <a:pt x="303300" y="6775902"/>
                  <a:pt x="299546" y="6780367"/>
                  <a:pt x="288281" y="6777018"/>
                </a:cubicBezTo>
                <a:cubicBezTo>
                  <a:pt x="277017" y="6774785"/>
                  <a:pt x="265753" y="6777018"/>
                  <a:pt x="258244" y="6775902"/>
                </a:cubicBezTo>
                <a:cubicBezTo>
                  <a:pt x="246979" y="6775902"/>
                  <a:pt x="235715" y="6775902"/>
                  <a:pt x="224451" y="6775902"/>
                </a:cubicBezTo>
                <a:cubicBezTo>
                  <a:pt x="216942" y="6773669"/>
                  <a:pt x="224451" y="6771437"/>
                  <a:pt x="220696" y="6769204"/>
                </a:cubicBezTo>
                <a:cubicBezTo>
                  <a:pt x="209432" y="6764739"/>
                  <a:pt x="194413" y="6763622"/>
                  <a:pt x="175640" y="6765855"/>
                </a:cubicBezTo>
                <a:cubicBezTo>
                  <a:pt x="171885" y="6765855"/>
                  <a:pt x="171885" y="6766971"/>
                  <a:pt x="164376" y="6766971"/>
                </a:cubicBezTo>
                <a:cubicBezTo>
                  <a:pt x="160621" y="6766971"/>
                  <a:pt x="156866" y="6765855"/>
                  <a:pt x="156866" y="6763622"/>
                </a:cubicBezTo>
                <a:cubicBezTo>
                  <a:pt x="156866" y="6762506"/>
                  <a:pt x="156866" y="6760273"/>
                  <a:pt x="164376" y="6760273"/>
                </a:cubicBezTo>
                <a:cubicBezTo>
                  <a:pt x="175640" y="6761390"/>
                  <a:pt x="186904" y="6760273"/>
                  <a:pt x="194413" y="6761390"/>
                </a:cubicBezTo>
                <a:cubicBezTo>
                  <a:pt x="209432" y="6761390"/>
                  <a:pt x="216942" y="6759157"/>
                  <a:pt x="228206" y="6759157"/>
                </a:cubicBezTo>
                <a:cubicBezTo>
                  <a:pt x="235715" y="6758041"/>
                  <a:pt x="239470" y="6754692"/>
                  <a:pt x="239470" y="6752459"/>
                </a:cubicBezTo>
                <a:cubicBezTo>
                  <a:pt x="246979" y="6749110"/>
                  <a:pt x="246979" y="6747994"/>
                  <a:pt x="258244" y="6750227"/>
                </a:cubicBezTo>
                <a:cubicBezTo>
                  <a:pt x="273263" y="6751343"/>
                  <a:pt x="288281" y="6752459"/>
                  <a:pt x="303300" y="6754692"/>
                </a:cubicBezTo>
                <a:cubicBezTo>
                  <a:pt x="307055" y="6755808"/>
                  <a:pt x="314564" y="6754692"/>
                  <a:pt x="322074" y="6754692"/>
                </a:cubicBezTo>
                <a:cubicBezTo>
                  <a:pt x="325829" y="6754692"/>
                  <a:pt x="325829" y="6752459"/>
                  <a:pt x="329583" y="6751343"/>
                </a:cubicBezTo>
                <a:cubicBezTo>
                  <a:pt x="337093" y="6749110"/>
                  <a:pt x="329583" y="6747994"/>
                  <a:pt x="325829" y="6745761"/>
                </a:cubicBezTo>
                <a:cubicBezTo>
                  <a:pt x="322074" y="6743529"/>
                  <a:pt x="310810" y="6743529"/>
                  <a:pt x="303300" y="6741296"/>
                </a:cubicBezTo>
                <a:cubicBezTo>
                  <a:pt x="299546" y="6740180"/>
                  <a:pt x="299546" y="6740180"/>
                  <a:pt x="299546" y="6739064"/>
                </a:cubicBezTo>
                <a:cubicBezTo>
                  <a:pt x="299546" y="6737947"/>
                  <a:pt x="303300" y="6737947"/>
                  <a:pt x="307055" y="6737947"/>
                </a:cubicBezTo>
                <a:cubicBezTo>
                  <a:pt x="318319" y="6737947"/>
                  <a:pt x="333338" y="6736831"/>
                  <a:pt x="344602" y="6739064"/>
                </a:cubicBezTo>
                <a:cubicBezTo>
                  <a:pt x="344602" y="6740180"/>
                  <a:pt x="348357" y="6739064"/>
                  <a:pt x="348357" y="6739064"/>
                </a:cubicBezTo>
                <a:cubicBezTo>
                  <a:pt x="355866" y="6737947"/>
                  <a:pt x="348357" y="6737947"/>
                  <a:pt x="348357" y="6736831"/>
                </a:cubicBezTo>
                <a:cubicBezTo>
                  <a:pt x="344602" y="6735715"/>
                  <a:pt x="344602" y="6733482"/>
                  <a:pt x="352112" y="6733482"/>
                </a:cubicBezTo>
                <a:cubicBezTo>
                  <a:pt x="359621" y="6733482"/>
                  <a:pt x="367131" y="6733482"/>
                  <a:pt x="378395" y="6733482"/>
                </a:cubicBezTo>
                <a:cubicBezTo>
                  <a:pt x="367131" y="6731250"/>
                  <a:pt x="355866" y="6731250"/>
                  <a:pt x="344602" y="6730133"/>
                </a:cubicBezTo>
                <a:cubicBezTo>
                  <a:pt x="337093" y="6729017"/>
                  <a:pt x="337093" y="6727901"/>
                  <a:pt x="340848" y="6726784"/>
                </a:cubicBezTo>
                <a:cubicBezTo>
                  <a:pt x="344602" y="6722319"/>
                  <a:pt x="344602" y="6721203"/>
                  <a:pt x="329583" y="6720087"/>
                </a:cubicBezTo>
                <a:cubicBezTo>
                  <a:pt x="325829" y="6720087"/>
                  <a:pt x="318319" y="6720087"/>
                  <a:pt x="314564" y="6720087"/>
                </a:cubicBezTo>
                <a:cubicBezTo>
                  <a:pt x="314564" y="6718970"/>
                  <a:pt x="314564" y="6718970"/>
                  <a:pt x="314564" y="6717854"/>
                </a:cubicBezTo>
                <a:cubicBezTo>
                  <a:pt x="314564" y="6717854"/>
                  <a:pt x="314564" y="6716738"/>
                  <a:pt x="314564" y="6716738"/>
                </a:cubicBezTo>
                <a:cubicBezTo>
                  <a:pt x="340848" y="6717854"/>
                  <a:pt x="359621" y="6712272"/>
                  <a:pt x="385904" y="6712272"/>
                </a:cubicBezTo>
                <a:cubicBezTo>
                  <a:pt x="400923" y="6712272"/>
                  <a:pt x="415942" y="6710040"/>
                  <a:pt x="430961" y="6706691"/>
                </a:cubicBezTo>
                <a:cubicBezTo>
                  <a:pt x="430961" y="6705575"/>
                  <a:pt x="438470" y="6705575"/>
                  <a:pt x="438470" y="6704458"/>
                </a:cubicBezTo>
                <a:cubicBezTo>
                  <a:pt x="438470" y="6702226"/>
                  <a:pt x="430961" y="6702226"/>
                  <a:pt x="427206" y="6702226"/>
                </a:cubicBezTo>
                <a:cubicBezTo>
                  <a:pt x="415942" y="6702226"/>
                  <a:pt x="404678" y="6702226"/>
                  <a:pt x="393414" y="6702226"/>
                </a:cubicBezTo>
                <a:cubicBezTo>
                  <a:pt x="389659" y="6702226"/>
                  <a:pt x="385904" y="6702226"/>
                  <a:pt x="385904" y="6701109"/>
                </a:cubicBezTo>
                <a:cubicBezTo>
                  <a:pt x="385904" y="6699993"/>
                  <a:pt x="385904" y="6698877"/>
                  <a:pt x="389659" y="6698877"/>
                </a:cubicBezTo>
                <a:cubicBezTo>
                  <a:pt x="397168" y="6698877"/>
                  <a:pt x="400923" y="6696644"/>
                  <a:pt x="412187" y="6696644"/>
                </a:cubicBezTo>
                <a:cubicBezTo>
                  <a:pt x="423451" y="6696644"/>
                  <a:pt x="434716" y="6696644"/>
                  <a:pt x="445980" y="6696644"/>
                </a:cubicBezTo>
                <a:cubicBezTo>
                  <a:pt x="453489" y="6695528"/>
                  <a:pt x="449735" y="6693295"/>
                  <a:pt x="449735" y="6692179"/>
                </a:cubicBezTo>
                <a:cubicBezTo>
                  <a:pt x="449735" y="6691063"/>
                  <a:pt x="449735" y="6689947"/>
                  <a:pt x="449735" y="6689947"/>
                </a:cubicBezTo>
                <a:cubicBezTo>
                  <a:pt x="427206" y="6688830"/>
                  <a:pt x="415942" y="6683249"/>
                  <a:pt x="393414" y="6683249"/>
                </a:cubicBezTo>
                <a:cubicBezTo>
                  <a:pt x="348357" y="6683249"/>
                  <a:pt x="307055" y="6686598"/>
                  <a:pt x="261998" y="6685481"/>
                </a:cubicBezTo>
                <a:cubicBezTo>
                  <a:pt x="254489" y="6684365"/>
                  <a:pt x="243225" y="6686598"/>
                  <a:pt x="243225" y="6683249"/>
                </a:cubicBezTo>
                <a:cubicBezTo>
                  <a:pt x="239470" y="6678784"/>
                  <a:pt x="254489" y="6681016"/>
                  <a:pt x="261998" y="6681016"/>
                </a:cubicBezTo>
                <a:cubicBezTo>
                  <a:pt x="277017" y="6682132"/>
                  <a:pt x="292036" y="6678784"/>
                  <a:pt x="307055" y="6678784"/>
                </a:cubicBezTo>
                <a:cubicBezTo>
                  <a:pt x="322074" y="6679900"/>
                  <a:pt x="340848" y="6681016"/>
                  <a:pt x="355866" y="6678784"/>
                </a:cubicBezTo>
                <a:cubicBezTo>
                  <a:pt x="382150" y="6676551"/>
                  <a:pt x="408433" y="6677667"/>
                  <a:pt x="430961" y="6677667"/>
                </a:cubicBezTo>
                <a:cubicBezTo>
                  <a:pt x="479772" y="6676551"/>
                  <a:pt x="524829" y="6673202"/>
                  <a:pt x="558622" y="6663155"/>
                </a:cubicBezTo>
                <a:cubicBezTo>
                  <a:pt x="573641" y="6659806"/>
                  <a:pt x="588659" y="6659806"/>
                  <a:pt x="603678" y="6659806"/>
                </a:cubicBezTo>
                <a:cubicBezTo>
                  <a:pt x="607433" y="6659806"/>
                  <a:pt x="618697" y="6660923"/>
                  <a:pt x="618697" y="6658690"/>
                </a:cubicBezTo>
                <a:cubicBezTo>
                  <a:pt x="618697" y="6654225"/>
                  <a:pt x="607433" y="6656458"/>
                  <a:pt x="603678" y="6656458"/>
                </a:cubicBezTo>
                <a:cubicBezTo>
                  <a:pt x="539848" y="6656458"/>
                  <a:pt x="476018" y="6656458"/>
                  <a:pt x="408433" y="6656458"/>
                </a:cubicBezTo>
                <a:cubicBezTo>
                  <a:pt x="385904" y="6656458"/>
                  <a:pt x="370885" y="6650876"/>
                  <a:pt x="352112" y="6645295"/>
                </a:cubicBezTo>
                <a:cubicBezTo>
                  <a:pt x="352112" y="6645295"/>
                  <a:pt x="352112" y="6644178"/>
                  <a:pt x="352112" y="6643062"/>
                </a:cubicBezTo>
                <a:cubicBezTo>
                  <a:pt x="359621" y="6639713"/>
                  <a:pt x="363376" y="6637480"/>
                  <a:pt x="367131" y="6634132"/>
                </a:cubicBezTo>
                <a:cubicBezTo>
                  <a:pt x="367131" y="6630783"/>
                  <a:pt x="378395" y="6627434"/>
                  <a:pt x="389659" y="6627434"/>
                </a:cubicBezTo>
                <a:cubicBezTo>
                  <a:pt x="419697" y="6627434"/>
                  <a:pt x="419697" y="6619620"/>
                  <a:pt x="423451" y="6614038"/>
                </a:cubicBezTo>
                <a:cubicBezTo>
                  <a:pt x="427206" y="6606224"/>
                  <a:pt x="445980" y="6600643"/>
                  <a:pt x="464753" y="6595061"/>
                </a:cubicBezTo>
                <a:cubicBezTo>
                  <a:pt x="468508" y="6592829"/>
                  <a:pt x="476018" y="6593945"/>
                  <a:pt x="479772" y="6593945"/>
                </a:cubicBezTo>
                <a:cubicBezTo>
                  <a:pt x="494791" y="6593945"/>
                  <a:pt x="509810" y="6595061"/>
                  <a:pt x="521074" y="6591712"/>
                </a:cubicBezTo>
                <a:cubicBezTo>
                  <a:pt x="524829" y="6590596"/>
                  <a:pt x="528584" y="6590596"/>
                  <a:pt x="536093" y="6590596"/>
                </a:cubicBezTo>
                <a:cubicBezTo>
                  <a:pt x="547357" y="6590596"/>
                  <a:pt x="558622" y="6590596"/>
                  <a:pt x="566131" y="6590596"/>
                </a:cubicBezTo>
                <a:cubicBezTo>
                  <a:pt x="584905" y="6589480"/>
                  <a:pt x="603678" y="6590596"/>
                  <a:pt x="618697" y="6593945"/>
                </a:cubicBezTo>
                <a:lnTo>
                  <a:pt x="631816" y="6593555"/>
                </a:lnTo>
                <a:lnTo>
                  <a:pt x="633716" y="6591754"/>
                </a:lnTo>
                <a:cubicBezTo>
                  <a:pt x="614943" y="6580365"/>
                  <a:pt x="596169" y="6580365"/>
                  <a:pt x="577395" y="6576568"/>
                </a:cubicBezTo>
                <a:cubicBezTo>
                  <a:pt x="562376" y="6572772"/>
                  <a:pt x="551112" y="6565179"/>
                  <a:pt x="536093" y="6561382"/>
                </a:cubicBezTo>
                <a:cubicBezTo>
                  <a:pt x="532339" y="6561382"/>
                  <a:pt x="524829" y="6553789"/>
                  <a:pt x="528584" y="6546196"/>
                </a:cubicBezTo>
                <a:cubicBezTo>
                  <a:pt x="532339" y="6538603"/>
                  <a:pt x="539848" y="6542400"/>
                  <a:pt x="543603" y="6542400"/>
                </a:cubicBezTo>
                <a:cubicBezTo>
                  <a:pt x="569886" y="6542400"/>
                  <a:pt x="592414" y="6542400"/>
                  <a:pt x="618697" y="6542400"/>
                </a:cubicBezTo>
                <a:cubicBezTo>
                  <a:pt x="663754" y="6542400"/>
                  <a:pt x="708811" y="6531010"/>
                  <a:pt x="750113" y="6508232"/>
                </a:cubicBezTo>
                <a:cubicBezTo>
                  <a:pt x="765132" y="6500639"/>
                  <a:pt x="783905" y="6504435"/>
                  <a:pt x="798924" y="6496842"/>
                </a:cubicBezTo>
                <a:cubicBezTo>
                  <a:pt x="813943" y="6493046"/>
                  <a:pt x="832717" y="6496842"/>
                  <a:pt x="851490" y="6500639"/>
                </a:cubicBezTo>
                <a:cubicBezTo>
                  <a:pt x="866509" y="6508232"/>
                  <a:pt x="889037" y="6512028"/>
                  <a:pt x="907811" y="6512028"/>
                </a:cubicBezTo>
                <a:cubicBezTo>
                  <a:pt x="937849" y="6508232"/>
                  <a:pt x="967887" y="6515825"/>
                  <a:pt x="997924" y="6504435"/>
                </a:cubicBezTo>
                <a:lnTo>
                  <a:pt x="1007813" y="6504435"/>
                </a:lnTo>
                <a:lnTo>
                  <a:pt x="1006036" y="6502508"/>
                </a:lnTo>
                <a:cubicBezTo>
                  <a:pt x="1006975" y="6501429"/>
                  <a:pt x="1010731" y="6500812"/>
                  <a:pt x="1018242" y="6500195"/>
                </a:cubicBezTo>
                <a:cubicBezTo>
                  <a:pt x="1033266" y="6498961"/>
                  <a:pt x="1037022" y="6495259"/>
                  <a:pt x="1052045" y="6496493"/>
                </a:cubicBezTo>
                <a:cubicBezTo>
                  <a:pt x="1063313" y="6497727"/>
                  <a:pt x="1074580" y="6496493"/>
                  <a:pt x="1085848" y="6496493"/>
                </a:cubicBezTo>
                <a:cubicBezTo>
                  <a:pt x="1089604" y="6496493"/>
                  <a:pt x="1093360" y="6496493"/>
                  <a:pt x="1100871" y="6495259"/>
                </a:cubicBezTo>
                <a:cubicBezTo>
                  <a:pt x="1085848" y="6495259"/>
                  <a:pt x="1074580" y="6494025"/>
                  <a:pt x="1063313" y="6494025"/>
                </a:cubicBezTo>
                <a:cubicBezTo>
                  <a:pt x="1063313" y="6491557"/>
                  <a:pt x="1059557" y="6489089"/>
                  <a:pt x="1070824" y="6485387"/>
                </a:cubicBezTo>
                <a:cubicBezTo>
                  <a:pt x="1074580" y="6482919"/>
                  <a:pt x="1082092" y="6482919"/>
                  <a:pt x="1093360" y="6482919"/>
                </a:cubicBezTo>
                <a:cubicBezTo>
                  <a:pt x="1097115" y="6482919"/>
                  <a:pt x="1100871" y="6481685"/>
                  <a:pt x="1097115" y="6479217"/>
                </a:cubicBezTo>
                <a:cubicBezTo>
                  <a:pt x="1093360" y="6479217"/>
                  <a:pt x="1093360" y="6477983"/>
                  <a:pt x="1089604" y="6477983"/>
                </a:cubicBezTo>
                <a:cubicBezTo>
                  <a:pt x="1070824" y="6477983"/>
                  <a:pt x="1052045" y="6475515"/>
                  <a:pt x="1037022" y="6479217"/>
                </a:cubicBezTo>
                <a:cubicBezTo>
                  <a:pt x="1025754" y="6481685"/>
                  <a:pt x="1010731" y="6481685"/>
                  <a:pt x="1003219" y="6479217"/>
                </a:cubicBezTo>
                <a:cubicBezTo>
                  <a:pt x="995707" y="6475515"/>
                  <a:pt x="984440" y="6475515"/>
                  <a:pt x="969416" y="6475515"/>
                </a:cubicBezTo>
                <a:cubicBezTo>
                  <a:pt x="958149" y="6475515"/>
                  <a:pt x="946881" y="6475515"/>
                  <a:pt x="946881" y="6469345"/>
                </a:cubicBezTo>
                <a:cubicBezTo>
                  <a:pt x="946881" y="6466877"/>
                  <a:pt x="935614" y="6466877"/>
                  <a:pt x="928102" y="6465643"/>
                </a:cubicBezTo>
                <a:cubicBezTo>
                  <a:pt x="920590" y="6465643"/>
                  <a:pt x="913078" y="6465643"/>
                  <a:pt x="909323" y="6465643"/>
                </a:cubicBezTo>
                <a:cubicBezTo>
                  <a:pt x="894299" y="6465643"/>
                  <a:pt x="890543" y="6463175"/>
                  <a:pt x="901811" y="6459473"/>
                </a:cubicBezTo>
                <a:cubicBezTo>
                  <a:pt x="905567" y="6457005"/>
                  <a:pt x="909323" y="6453303"/>
                  <a:pt x="920590" y="6454537"/>
                </a:cubicBezTo>
                <a:cubicBezTo>
                  <a:pt x="935614" y="6455771"/>
                  <a:pt x="950637" y="6455771"/>
                  <a:pt x="965660" y="6454537"/>
                </a:cubicBezTo>
                <a:cubicBezTo>
                  <a:pt x="984440" y="6453303"/>
                  <a:pt x="999463" y="6454537"/>
                  <a:pt x="1014487" y="6454537"/>
                </a:cubicBezTo>
                <a:cubicBezTo>
                  <a:pt x="1029510" y="6454537"/>
                  <a:pt x="1040778" y="6452069"/>
                  <a:pt x="1055801" y="6452069"/>
                </a:cubicBezTo>
                <a:cubicBezTo>
                  <a:pt x="1067069" y="6452069"/>
                  <a:pt x="1070824" y="6448367"/>
                  <a:pt x="1070824" y="6442197"/>
                </a:cubicBezTo>
                <a:cubicBezTo>
                  <a:pt x="1067069" y="6439728"/>
                  <a:pt x="1082092" y="6434792"/>
                  <a:pt x="1089604" y="6436026"/>
                </a:cubicBezTo>
                <a:cubicBezTo>
                  <a:pt x="1104627" y="6436026"/>
                  <a:pt x="1115895" y="6433558"/>
                  <a:pt x="1130918" y="6437260"/>
                </a:cubicBezTo>
                <a:cubicBezTo>
                  <a:pt x="1138430" y="6438494"/>
                  <a:pt x="1149697" y="6437260"/>
                  <a:pt x="1149697" y="6434792"/>
                </a:cubicBezTo>
                <a:cubicBezTo>
                  <a:pt x="1149697" y="6429856"/>
                  <a:pt x="1157209" y="6431090"/>
                  <a:pt x="1164721" y="6432324"/>
                </a:cubicBezTo>
                <a:cubicBezTo>
                  <a:pt x="1187256" y="6433558"/>
                  <a:pt x="1187256" y="6433558"/>
                  <a:pt x="1209791" y="6432324"/>
                </a:cubicBezTo>
                <a:cubicBezTo>
                  <a:pt x="1224815" y="6431090"/>
                  <a:pt x="1239838" y="6429856"/>
                  <a:pt x="1254861" y="6429856"/>
                </a:cubicBezTo>
                <a:cubicBezTo>
                  <a:pt x="1273641" y="6428622"/>
                  <a:pt x="1296176" y="6427388"/>
                  <a:pt x="1314955" y="6427388"/>
                </a:cubicBezTo>
                <a:cubicBezTo>
                  <a:pt x="1318711" y="6427388"/>
                  <a:pt x="1318711" y="6427388"/>
                  <a:pt x="1322467" y="6427388"/>
                </a:cubicBezTo>
                <a:cubicBezTo>
                  <a:pt x="1326223" y="6427388"/>
                  <a:pt x="1322467" y="6423686"/>
                  <a:pt x="1329979" y="6423686"/>
                </a:cubicBezTo>
                <a:lnTo>
                  <a:pt x="1344944" y="6426145"/>
                </a:lnTo>
                <a:lnTo>
                  <a:pt x="1354623" y="6424709"/>
                </a:lnTo>
                <a:cubicBezTo>
                  <a:pt x="1410944" y="6413320"/>
                  <a:pt x="1467265" y="6420913"/>
                  <a:pt x="1527340" y="6417117"/>
                </a:cubicBezTo>
                <a:cubicBezTo>
                  <a:pt x="1508567" y="6405727"/>
                  <a:pt x="1508567" y="6405727"/>
                  <a:pt x="1471020" y="6405727"/>
                </a:cubicBezTo>
                <a:cubicBezTo>
                  <a:pt x="1463510" y="6398134"/>
                  <a:pt x="1467265" y="6390541"/>
                  <a:pt x="1467265" y="6386745"/>
                </a:cubicBezTo>
                <a:cubicBezTo>
                  <a:pt x="1467265" y="6379152"/>
                  <a:pt x="1463510" y="6375355"/>
                  <a:pt x="1459755" y="6379152"/>
                </a:cubicBezTo>
                <a:cubicBezTo>
                  <a:pt x="1437227" y="6398134"/>
                  <a:pt x="1410944" y="6394338"/>
                  <a:pt x="1384661" y="6401931"/>
                </a:cubicBezTo>
                <a:cubicBezTo>
                  <a:pt x="1377151" y="6405727"/>
                  <a:pt x="1369642" y="6398134"/>
                  <a:pt x="1358378" y="6398134"/>
                </a:cubicBezTo>
                <a:cubicBezTo>
                  <a:pt x="1328340" y="6398134"/>
                  <a:pt x="1298302" y="6398134"/>
                  <a:pt x="1268264" y="6398134"/>
                </a:cubicBezTo>
                <a:cubicBezTo>
                  <a:pt x="1245736" y="6398134"/>
                  <a:pt x="1226963" y="6386745"/>
                  <a:pt x="1204434" y="6390541"/>
                </a:cubicBezTo>
                <a:cubicBezTo>
                  <a:pt x="1181906" y="6394338"/>
                  <a:pt x="1159378" y="6390541"/>
                  <a:pt x="1136849" y="6390541"/>
                </a:cubicBezTo>
                <a:cubicBezTo>
                  <a:pt x="1114321" y="6390541"/>
                  <a:pt x="1091792" y="6390541"/>
                  <a:pt x="1069264" y="6390541"/>
                </a:cubicBezTo>
                <a:cubicBezTo>
                  <a:pt x="1073019" y="6382948"/>
                  <a:pt x="1080528" y="6375355"/>
                  <a:pt x="1088038" y="6379152"/>
                </a:cubicBezTo>
                <a:cubicBezTo>
                  <a:pt x="1106811" y="6379152"/>
                  <a:pt x="1125585" y="6379152"/>
                  <a:pt x="1148113" y="6379152"/>
                </a:cubicBezTo>
                <a:cubicBezTo>
                  <a:pt x="1151868" y="6379152"/>
                  <a:pt x="1155623" y="6379152"/>
                  <a:pt x="1163132" y="6375355"/>
                </a:cubicBezTo>
                <a:cubicBezTo>
                  <a:pt x="1155623" y="6348780"/>
                  <a:pt x="1136849" y="6333594"/>
                  <a:pt x="1118076" y="6318408"/>
                </a:cubicBezTo>
                <a:cubicBezTo>
                  <a:pt x="1114321" y="6314612"/>
                  <a:pt x="1106811" y="6310815"/>
                  <a:pt x="1099302" y="6310815"/>
                </a:cubicBezTo>
                <a:cubicBezTo>
                  <a:pt x="1091792" y="6310815"/>
                  <a:pt x="1080528" y="6310815"/>
                  <a:pt x="1069264" y="6307019"/>
                </a:cubicBezTo>
                <a:cubicBezTo>
                  <a:pt x="1065509" y="6303223"/>
                  <a:pt x="1058000" y="6303223"/>
                  <a:pt x="1050491" y="6307019"/>
                </a:cubicBezTo>
                <a:cubicBezTo>
                  <a:pt x="1046736" y="6314612"/>
                  <a:pt x="1039226" y="6310815"/>
                  <a:pt x="1035472" y="6310815"/>
                </a:cubicBezTo>
                <a:cubicBezTo>
                  <a:pt x="1027962" y="6310815"/>
                  <a:pt x="1024207" y="6314612"/>
                  <a:pt x="1024207" y="6307019"/>
                </a:cubicBezTo>
                <a:cubicBezTo>
                  <a:pt x="1024207" y="6299426"/>
                  <a:pt x="1027962" y="6299426"/>
                  <a:pt x="1035472" y="6299426"/>
                </a:cubicBezTo>
                <a:cubicBezTo>
                  <a:pt x="1046736" y="6299426"/>
                  <a:pt x="1058000" y="6299426"/>
                  <a:pt x="1065509" y="6299426"/>
                </a:cubicBezTo>
                <a:cubicBezTo>
                  <a:pt x="1080528" y="6299426"/>
                  <a:pt x="1084283" y="6288037"/>
                  <a:pt x="1076774" y="6276647"/>
                </a:cubicBezTo>
                <a:cubicBezTo>
                  <a:pt x="1076774" y="6276647"/>
                  <a:pt x="1076774" y="6272851"/>
                  <a:pt x="1076774" y="6269054"/>
                </a:cubicBezTo>
                <a:cubicBezTo>
                  <a:pt x="1065509" y="6246276"/>
                  <a:pt x="1065509" y="6246276"/>
                  <a:pt x="1035472" y="6246276"/>
                </a:cubicBezTo>
                <a:cubicBezTo>
                  <a:pt x="1035472" y="6246276"/>
                  <a:pt x="1031717" y="6246276"/>
                  <a:pt x="1031717" y="6246276"/>
                </a:cubicBezTo>
                <a:cubicBezTo>
                  <a:pt x="1020453" y="6234886"/>
                  <a:pt x="1009189" y="6234886"/>
                  <a:pt x="997924" y="6246276"/>
                </a:cubicBezTo>
                <a:cubicBezTo>
                  <a:pt x="990415" y="6246276"/>
                  <a:pt x="986660" y="6246276"/>
                  <a:pt x="979151" y="6246276"/>
                </a:cubicBezTo>
                <a:cubicBezTo>
                  <a:pt x="975396" y="6246276"/>
                  <a:pt x="967887" y="6242479"/>
                  <a:pt x="964132" y="6253869"/>
                </a:cubicBezTo>
                <a:cubicBezTo>
                  <a:pt x="956622" y="6253869"/>
                  <a:pt x="945358" y="6250072"/>
                  <a:pt x="937849" y="6253869"/>
                </a:cubicBezTo>
                <a:cubicBezTo>
                  <a:pt x="922830" y="6253869"/>
                  <a:pt x="911566" y="6250072"/>
                  <a:pt x="904056" y="6246276"/>
                </a:cubicBezTo>
                <a:cubicBezTo>
                  <a:pt x="892792" y="6238683"/>
                  <a:pt x="881528" y="6238683"/>
                  <a:pt x="870264" y="6246276"/>
                </a:cubicBezTo>
                <a:cubicBezTo>
                  <a:pt x="862754" y="6250072"/>
                  <a:pt x="847735" y="6253869"/>
                  <a:pt x="836471" y="6253869"/>
                </a:cubicBezTo>
                <a:cubicBezTo>
                  <a:pt x="832717" y="6250072"/>
                  <a:pt x="825207" y="6250072"/>
                  <a:pt x="821452" y="6257665"/>
                </a:cubicBezTo>
                <a:cubicBezTo>
                  <a:pt x="817698" y="6261461"/>
                  <a:pt x="813943" y="6261461"/>
                  <a:pt x="810188" y="6257665"/>
                </a:cubicBezTo>
                <a:cubicBezTo>
                  <a:pt x="791415" y="6246276"/>
                  <a:pt x="768886" y="6253869"/>
                  <a:pt x="750113" y="6253869"/>
                </a:cubicBezTo>
                <a:cubicBezTo>
                  <a:pt x="750113" y="6246276"/>
                  <a:pt x="753867" y="6242479"/>
                  <a:pt x="746358" y="6238683"/>
                </a:cubicBezTo>
                <a:cubicBezTo>
                  <a:pt x="742603" y="6238683"/>
                  <a:pt x="735094" y="6238683"/>
                  <a:pt x="738848" y="6246276"/>
                </a:cubicBezTo>
                <a:cubicBezTo>
                  <a:pt x="731339" y="6246276"/>
                  <a:pt x="723830" y="6246276"/>
                  <a:pt x="716320" y="6246276"/>
                </a:cubicBezTo>
                <a:cubicBezTo>
                  <a:pt x="716320" y="6242479"/>
                  <a:pt x="720075" y="6234886"/>
                  <a:pt x="712565" y="6231090"/>
                </a:cubicBezTo>
                <a:cubicBezTo>
                  <a:pt x="708811" y="6231090"/>
                  <a:pt x="705056" y="6234886"/>
                  <a:pt x="705056" y="6238683"/>
                </a:cubicBezTo>
                <a:cubicBezTo>
                  <a:pt x="697546" y="6238683"/>
                  <a:pt x="690037" y="6238683"/>
                  <a:pt x="686282" y="6238683"/>
                </a:cubicBezTo>
                <a:cubicBezTo>
                  <a:pt x="682528" y="6234886"/>
                  <a:pt x="686282" y="6227293"/>
                  <a:pt x="678773" y="6227293"/>
                </a:cubicBezTo>
                <a:cubicBezTo>
                  <a:pt x="675018" y="6227293"/>
                  <a:pt x="667509" y="6223497"/>
                  <a:pt x="663754" y="6231090"/>
                </a:cubicBezTo>
                <a:cubicBezTo>
                  <a:pt x="656245" y="6234886"/>
                  <a:pt x="644980" y="6223497"/>
                  <a:pt x="637471" y="6227293"/>
                </a:cubicBezTo>
                <a:cubicBezTo>
                  <a:pt x="626207" y="6234886"/>
                  <a:pt x="618697" y="6231090"/>
                  <a:pt x="611188" y="6231090"/>
                </a:cubicBezTo>
                <a:cubicBezTo>
                  <a:pt x="603678" y="6234886"/>
                  <a:pt x="599924" y="6231090"/>
                  <a:pt x="592414" y="6231090"/>
                </a:cubicBezTo>
                <a:cubicBezTo>
                  <a:pt x="581150" y="6223497"/>
                  <a:pt x="562376" y="6223497"/>
                  <a:pt x="547358" y="6231090"/>
                </a:cubicBezTo>
                <a:cubicBezTo>
                  <a:pt x="536093" y="6231090"/>
                  <a:pt x="524829" y="6219700"/>
                  <a:pt x="509810" y="6227293"/>
                </a:cubicBezTo>
                <a:cubicBezTo>
                  <a:pt x="509810" y="6223497"/>
                  <a:pt x="498546" y="6212107"/>
                  <a:pt x="494791" y="6208311"/>
                </a:cubicBezTo>
                <a:cubicBezTo>
                  <a:pt x="479772" y="6196922"/>
                  <a:pt x="479772" y="6196922"/>
                  <a:pt x="468508" y="6212107"/>
                </a:cubicBezTo>
                <a:cubicBezTo>
                  <a:pt x="464754" y="6215904"/>
                  <a:pt x="460999" y="6219700"/>
                  <a:pt x="464754" y="6223497"/>
                </a:cubicBezTo>
                <a:cubicBezTo>
                  <a:pt x="468508" y="6227293"/>
                  <a:pt x="468508" y="6231090"/>
                  <a:pt x="476018" y="6231090"/>
                </a:cubicBezTo>
                <a:cubicBezTo>
                  <a:pt x="487282" y="6231090"/>
                  <a:pt x="498546" y="6231090"/>
                  <a:pt x="509810" y="6231090"/>
                </a:cubicBezTo>
                <a:cubicBezTo>
                  <a:pt x="521074" y="6246276"/>
                  <a:pt x="536093" y="6253869"/>
                  <a:pt x="558622" y="6253869"/>
                </a:cubicBezTo>
                <a:cubicBezTo>
                  <a:pt x="566131" y="6253869"/>
                  <a:pt x="573641" y="6253869"/>
                  <a:pt x="581150" y="6253869"/>
                </a:cubicBezTo>
                <a:cubicBezTo>
                  <a:pt x="618697" y="6250072"/>
                  <a:pt x="656245" y="6261461"/>
                  <a:pt x="693792" y="6265258"/>
                </a:cubicBezTo>
                <a:cubicBezTo>
                  <a:pt x="697546" y="6265258"/>
                  <a:pt x="701301" y="6272851"/>
                  <a:pt x="708811" y="6276647"/>
                </a:cubicBezTo>
                <a:cubicBezTo>
                  <a:pt x="686282" y="6280444"/>
                  <a:pt x="663754" y="6280444"/>
                  <a:pt x="644980" y="6280444"/>
                </a:cubicBezTo>
                <a:cubicBezTo>
                  <a:pt x="644980" y="6280444"/>
                  <a:pt x="644980" y="6284240"/>
                  <a:pt x="644980" y="6284240"/>
                </a:cubicBezTo>
                <a:cubicBezTo>
                  <a:pt x="667509" y="6284240"/>
                  <a:pt x="690037" y="6284240"/>
                  <a:pt x="708811" y="6284240"/>
                </a:cubicBezTo>
                <a:cubicBezTo>
                  <a:pt x="731339" y="6284240"/>
                  <a:pt x="750113" y="6284240"/>
                  <a:pt x="768886" y="6284240"/>
                </a:cubicBezTo>
                <a:cubicBezTo>
                  <a:pt x="772641" y="6284240"/>
                  <a:pt x="780150" y="6284240"/>
                  <a:pt x="783905" y="6288037"/>
                </a:cubicBezTo>
                <a:cubicBezTo>
                  <a:pt x="791415" y="6295630"/>
                  <a:pt x="787660" y="6310815"/>
                  <a:pt x="802679" y="6307019"/>
                </a:cubicBezTo>
                <a:cubicBezTo>
                  <a:pt x="813943" y="6303223"/>
                  <a:pt x="821452" y="6314612"/>
                  <a:pt x="832717" y="6310815"/>
                </a:cubicBezTo>
                <a:cubicBezTo>
                  <a:pt x="840226" y="6310815"/>
                  <a:pt x="851490" y="6314612"/>
                  <a:pt x="859000" y="6307019"/>
                </a:cubicBezTo>
                <a:cubicBezTo>
                  <a:pt x="862754" y="6303223"/>
                  <a:pt x="866509" y="6307019"/>
                  <a:pt x="874019" y="6307019"/>
                </a:cubicBezTo>
                <a:cubicBezTo>
                  <a:pt x="870264" y="6314612"/>
                  <a:pt x="862754" y="6318408"/>
                  <a:pt x="862754" y="6322205"/>
                </a:cubicBezTo>
                <a:cubicBezTo>
                  <a:pt x="859000" y="6329798"/>
                  <a:pt x="862754" y="6337391"/>
                  <a:pt x="870264" y="6337391"/>
                </a:cubicBezTo>
                <a:cubicBezTo>
                  <a:pt x="877773" y="6337391"/>
                  <a:pt x="889037" y="6337391"/>
                  <a:pt x="889037" y="6348780"/>
                </a:cubicBezTo>
                <a:cubicBezTo>
                  <a:pt x="889037" y="6352577"/>
                  <a:pt x="896547" y="6352577"/>
                  <a:pt x="900302" y="6352577"/>
                </a:cubicBezTo>
                <a:cubicBezTo>
                  <a:pt x="919075" y="6341187"/>
                  <a:pt x="937849" y="6356373"/>
                  <a:pt x="952868" y="6356373"/>
                </a:cubicBezTo>
                <a:cubicBezTo>
                  <a:pt x="956622" y="6360170"/>
                  <a:pt x="960377" y="6360170"/>
                  <a:pt x="960377" y="6363966"/>
                </a:cubicBezTo>
                <a:cubicBezTo>
                  <a:pt x="960377" y="6367762"/>
                  <a:pt x="956622" y="6371559"/>
                  <a:pt x="952868" y="6371559"/>
                </a:cubicBezTo>
                <a:cubicBezTo>
                  <a:pt x="934094" y="6379152"/>
                  <a:pt x="915320" y="6386745"/>
                  <a:pt x="900302" y="6401931"/>
                </a:cubicBezTo>
                <a:cubicBezTo>
                  <a:pt x="892792" y="6405727"/>
                  <a:pt x="889037" y="6398134"/>
                  <a:pt x="889037" y="6394338"/>
                </a:cubicBezTo>
                <a:cubicBezTo>
                  <a:pt x="889037" y="6382948"/>
                  <a:pt x="885283" y="6375355"/>
                  <a:pt x="874019" y="6367762"/>
                </a:cubicBezTo>
                <a:cubicBezTo>
                  <a:pt x="870264" y="6363966"/>
                  <a:pt x="866509" y="6363966"/>
                  <a:pt x="862754" y="6363966"/>
                </a:cubicBezTo>
                <a:cubicBezTo>
                  <a:pt x="851490" y="6375355"/>
                  <a:pt x="832717" y="6367762"/>
                  <a:pt x="821452" y="6375355"/>
                </a:cubicBezTo>
                <a:cubicBezTo>
                  <a:pt x="813943" y="6379152"/>
                  <a:pt x="806433" y="6379152"/>
                  <a:pt x="795169" y="6379152"/>
                </a:cubicBezTo>
                <a:cubicBezTo>
                  <a:pt x="787660" y="6379152"/>
                  <a:pt x="783905" y="6367762"/>
                  <a:pt x="780150" y="6360170"/>
                </a:cubicBezTo>
                <a:cubicBezTo>
                  <a:pt x="772641" y="6348780"/>
                  <a:pt x="757622" y="6344984"/>
                  <a:pt x="750113" y="6360170"/>
                </a:cubicBezTo>
                <a:cubicBezTo>
                  <a:pt x="750113" y="6367762"/>
                  <a:pt x="746358" y="6371559"/>
                  <a:pt x="742603" y="6379152"/>
                </a:cubicBezTo>
                <a:cubicBezTo>
                  <a:pt x="742603" y="6386745"/>
                  <a:pt x="735094" y="6390541"/>
                  <a:pt x="723830" y="6390541"/>
                </a:cubicBezTo>
                <a:cubicBezTo>
                  <a:pt x="716320" y="6390541"/>
                  <a:pt x="708811" y="6390541"/>
                  <a:pt x="701301" y="6398134"/>
                </a:cubicBezTo>
                <a:cubicBezTo>
                  <a:pt x="690037" y="6401931"/>
                  <a:pt x="678773" y="6394338"/>
                  <a:pt x="671263" y="6382948"/>
                </a:cubicBezTo>
                <a:cubicBezTo>
                  <a:pt x="659999" y="6360170"/>
                  <a:pt x="637471" y="6360170"/>
                  <a:pt x="618697" y="6352577"/>
                </a:cubicBezTo>
                <a:cubicBezTo>
                  <a:pt x="611188" y="6348780"/>
                  <a:pt x="603678" y="6356373"/>
                  <a:pt x="592414" y="6360170"/>
                </a:cubicBezTo>
                <a:cubicBezTo>
                  <a:pt x="581150" y="6360170"/>
                  <a:pt x="569886" y="6367762"/>
                  <a:pt x="562376" y="6375355"/>
                </a:cubicBezTo>
                <a:cubicBezTo>
                  <a:pt x="539848" y="6390541"/>
                  <a:pt x="536093" y="6390541"/>
                  <a:pt x="521074" y="6371559"/>
                </a:cubicBezTo>
                <a:cubicBezTo>
                  <a:pt x="517320" y="6371559"/>
                  <a:pt x="517320" y="6363966"/>
                  <a:pt x="513565" y="6360170"/>
                </a:cubicBezTo>
                <a:cubicBezTo>
                  <a:pt x="491037" y="6379152"/>
                  <a:pt x="472263" y="6379152"/>
                  <a:pt x="449735" y="6379152"/>
                </a:cubicBezTo>
                <a:cubicBezTo>
                  <a:pt x="434716" y="6379152"/>
                  <a:pt x="423452" y="6379152"/>
                  <a:pt x="408432" y="6379152"/>
                </a:cubicBezTo>
                <a:cubicBezTo>
                  <a:pt x="378394" y="6375355"/>
                  <a:pt x="348357" y="6386745"/>
                  <a:pt x="314564" y="6382948"/>
                </a:cubicBezTo>
                <a:cubicBezTo>
                  <a:pt x="303300" y="6382948"/>
                  <a:pt x="299545" y="6398134"/>
                  <a:pt x="288281" y="6386745"/>
                </a:cubicBezTo>
                <a:cubicBezTo>
                  <a:pt x="277017" y="6379152"/>
                  <a:pt x="265753" y="6386745"/>
                  <a:pt x="258243" y="6382948"/>
                </a:cubicBezTo>
                <a:cubicBezTo>
                  <a:pt x="246979" y="6382948"/>
                  <a:pt x="235715" y="6382948"/>
                  <a:pt x="224451" y="6382948"/>
                </a:cubicBezTo>
                <a:cubicBezTo>
                  <a:pt x="216941" y="6375355"/>
                  <a:pt x="224451" y="6367762"/>
                  <a:pt x="220696" y="6360170"/>
                </a:cubicBezTo>
                <a:cubicBezTo>
                  <a:pt x="209432" y="6344984"/>
                  <a:pt x="194413" y="6341187"/>
                  <a:pt x="175639" y="6348780"/>
                </a:cubicBezTo>
                <a:cubicBezTo>
                  <a:pt x="171885" y="6348780"/>
                  <a:pt x="171885" y="6352577"/>
                  <a:pt x="164375" y="6352577"/>
                </a:cubicBezTo>
                <a:cubicBezTo>
                  <a:pt x="160620" y="6352577"/>
                  <a:pt x="156866" y="6348780"/>
                  <a:pt x="156866" y="6341187"/>
                </a:cubicBezTo>
                <a:cubicBezTo>
                  <a:pt x="156866" y="6337391"/>
                  <a:pt x="156866" y="6329798"/>
                  <a:pt x="164375" y="6329798"/>
                </a:cubicBezTo>
                <a:cubicBezTo>
                  <a:pt x="175639" y="6333594"/>
                  <a:pt x="186904" y="6329798"/>
                  <a:pt x="194413" y="6333594"/>
                </a:cubicBezTo>
                <a:cubicBezTo>
                  <a:pt x="209432" y="6333594"/>
                  <a:pt x="216941" y="6326001"/>
                  <a:pt x="228206" y="6326001"/>
                </a:cubicBezTo>
                <a:cubicBezTo>
                  <a:pt x="235715" y="6322205"/>
                  <a:pt x="239470" y="6310815"/>
                  <a:pt x="239470" y="6303223"/>
                </a:cubicBezTo>
                <a:cubicBezTo>
                  <a:pt x="246979" y="6291833"/>
                  <a:pt x="246979" y="6288037"/>
                  <a:pt x="258243" y="6295630"/>
                </a:cubicBezTo>
                <a:cubicBezTo>
                  <a:pt x="273262" y="6299426"/>
                  <a:pt x="288281" y="6303223"/>
                  <a:pt x="303300" y="6310815"/>
                </a:cubicBezTo>
                <a:cubicBezTo>
                  <a:pt x="307055" y="6314612"/>
                  <a:pt x="314564" y="6310815"/>
                  <a:pt x="322074" y="6310815"/>
                </a:cubicBezTo>
                <a:cubicBezTo>
                  <a:pt x="325828" y="6310815"/>
                  <a:pt x="325828" y="6303223"/>
                  <a:pt x="329583" y="6299426"/>
                </a:cubicBezTo>
                <a:cubicBezTo>
                  <a:pt x="337093" y="6291833"/>
                  <a:pt x="329583" y="6288037"/>
                  <a:pt x="325828" y="6280444"/>
                </a:cubicBezTo>
                <a:cubicBezTo>
                  <a:pt x="322074" y="6272851"/>
                  <a:pt x="310809" y="6272851"/>
                  <a:pt x="303300" y="6265258"/>
                </a:cubicBezTo>
                <a:cubicBezTo>
                  <a:pt x="299545" y="6261461"/>
                  <a:pt x="299545" y="6261461"/>
                  <a:pt x="299545" y="6257665"/>
                </a:cubicBezTo>
                <a:cubicBezTo>
                  <a:pt x="299545" y="6253869"/>
                  <a:pt x="303300" y="6253869"/>
                  <a:pt x="307055" y="6253869"/>
                </a:cubicBezTo>
                <a:cubicBezTo>
                  <a:pt x="318319" y="6253869"/>
                  <a:pt x="333338" y="6250072"/>
                  <a:pt x="344602" y="6257665"/>
                </a:cubicBezTo>
                <a:cubicBezTo>
                  <a:pt x="344602" y="6261461"/>
                  <a:pt x="348357" y="6257665"/>
                  <a:pt x="348357" y="6257665"/>
                </a:cubicBezTo>
                <a:cubicBezTo>
                  <a:pt x="355866" y="6253869"/>
                  <a:pt x="348357" y="6253869"/>
                  <a:pt x="348357" y="6250072"/>
                </a:cubicBezTo>
                <a:cubicBezTo>
                  <a:pt x="344602" y="6246276"/>
                  <a:pt x="344602" y="6238683"/>
                  <a:pt x="352111" y="6238683"/>
                </a:cubicBezTo>
                <a:cubicBezTo>
                  <a:pt x="359621" y="6238683"/>
                  <a:pt x="367130" y="6238683"/>
                  <a:pt x="378394" y="6238683"/>
                </a:cubicBezTo>
                <a:cubicBezTo>
                  <a:pt x="367130" y="6231090"/>
                  <a:pt x="355866" y="6231090"/>
                  <a:pt x="344602" y="6227293"/>
                </a:cubicBezTo>
                <a:cubicBezTo>
                  <a:pt x="337093" y="6223497"/>
                  <a:pt x="337093" y="6219700"/>
                  <a:pt x="340847" y="6215904"/>
                </a:cubicBezTo>
                <a:cubicBezTo>
                  <a:pt x="344602" y="6200718"/>
                  <a:pt x="344602" y="6196922"/>
                  <a:pt x="329583" y="6193125"/>
                </a:cubicBezTo>
                <a:cubicBezTo>
                  <a:pt x="325828" y="6193125"/>
                  <a:pt x="318319" y="6193125"/>
                  <a:pt x="314564" y="6193125"/>
                </a:cubicBezTo>
                <a:cubicBezTo>
                  <a:pt x="314564" y="6189329"/>
                  <a:pt x="314564" y="6189329"/>
                  <a:pt x="314564" y="6185532"/>
                </a:cubicBezTo>
                <a:cubicBezTo>
                  <a:pt x="314564" y="6185532"/>
                  <a:pt x="314564" y="6181736"/>
                  <a:pt x="314564" y="6181736"/>
                </a:cubicBezTo>
                <a:cubicBezTo>
                  <a:pt x="340847" y="6185532"/>
                  <a:pt x="359621" y="6166550"/>
                  <a:pt x="385904" y="6166550"/>
                </a:cubicBezTo>
                <a:cubicBezTo>
                  <a:pt x="400923" y="6166550"/>
                  <a:pt x="415942" y="6158957"/>
                  <a:pt x="430961" y="6147568"/>
                </a:cubicBezTo>
                <a:cubicBezTo>
                  <a:pt x="430961" y="6143771"/>
                  <a:pt x="438471" y="6143771"/>
                  <a:pt x="438471" y="6139975"/>
                </a:cubicBezTo>
                <a:cubicBezTo>
                  <a:pt x="438471" y="6132382"/>
                  <a:pt x="430961" y="6132382"/>
                  <a:pt x="427206" y="6132382"/>
                </a:cubicBezTo>
                <a:cubicBezTo>
                  <a:pt x="415942" y="6132382"/>
                  <a:pt x="404678" y="6132382"/>
                  <a:pt x="393413" y="6132382"/>
                </a:cubicBezTo>
                <a:cubicBezTo>
                  <a:pt x="389659" y="6132382"/>
                  <a:pt x="385904" y="6132382"/>
                  <a:pt x="385904" y="6128585"/>
                </a:cubicBezTo>
                <a:cubicBezTo>
                  <a:pt x="385904" y="6124789"/>
                  <a:pt x="385904" y="6120992"/>
                  <a:pt x="389659" y="6120992"/>
                </a:cubicBezTo>
                <a:cubicBezTo>
                  <a:pt x="397168" y="6120992"/>
                  <a:pt x="400923" y="6113399"/>
                  <a:pt x="412187" y="6113399"/>
                </a:cubicBezTo>
                <a:cubicBezTo>
                  <a:pt x="423452" y="6113399"/>
                  <a:pt x="434716" y="6113399"/>
                  <a:pt x="445980" y="6113399"/>
                </a:cubicBezTo>
                <a:cubicBezTo>
                  <a:pt x="453489" y="6109603"/>
                  <a:pt x="449735" y="6102010"/>
                  <a:pt x="449735" y="6098213"/>
                </a:cubicBezTo>
                <a:cubicBezTo>
                  <a:pt x="449735" y="6094417"/>
                  <a:pt x="449735" y="6090621"/>
                  <a:pt x="449735" y="6090621"/>
                </a:cubicBezTo>
                <a:cubicBezTo>
                  <a:pt x="427206" y="6086824"/>
                  <a:pt x="415942" y="6067842"/>
                  <a:pt x="393413" y="6067842"/>
                </a:cubicBezTo>
                <a:cubicBezTo>
                  <a:pt x="348357" y="6067842"/>
                  <a:pt x="307055" y="6079231"/>
                  <a:pt x="261998" y="6075435"/>
                </a:cubicBezTo>
                <a:cubicBezTo>
                  <a:pt x="254489" y="6071638"/>
                  <a:pt x="243224" y="6079231"/>
                  <a:pt x="243224" y="6067842"/>
                </a:cubicBezTo>
                <a:cubicBezTo>
                  <a:pt x="239470" y="6052656"/>
                  <a:pt x="254489" y="6060249"/>
                  <a:pt x="261998" y="6060249"/>
                </a:cubicBezTo>
                <a:cubicBezTo>
                  <a:pt x="277017" y="6064045"/>
                  <a:pt x="292036" y="6052656"/>
                  <a:pt x="307055" y="6052656"/>
                </a:cubicBezTo>
                <a:cubicBezTo>
                  <a:pt x="322074" y="6056452"/>
                  <a:pt x="340847" y="6060249"/>
                  <a:pt x="355866" y="6052656"/>
                </a:cubicBezTo>
                <a:cubicBezTo>
                  <a:pt x="382149" y="6045063"/>
                  <a:pt x="408432" y="6048859"/>
                  <a:pt x="430961" y="6048859"/>
                </a:cubicBezTo>
                <a:cubicBezTo>
                  <a:pt x="479772" y="6045063"/>
                  <a:pt x="524829" y="6033674"/>
                  <a:pt x="558622" y="5999505"/>
                </a:cubicBezTo>
                <a:cubicBezTo>
                  <a:pt x="573641" y="5988116"/>
                  <a:pt x="588659" y="5988116"/>
                  <a:pt x="603678" y="5988116"/>
                </a:cubicBezTo>
                <a:cubicBezTo>
                  <a:pt x="607433" y="5988116"/>
                  <a:pt x="618697" y="5991912"/>
                  <a:pt x="618697" y="5984320"/>
                </a:cubicBezTo>
                <a:cubicBezTo>
                  <a:pt x="618697" y="5969134"/>
                  <a:pt x="607433" y="5976727"/>
                  <a:pt x="603678" y="5976727"/>
                </a:cubicBezTo>
                <a:cubicBezTo>
                  <a:pt x="539848" y="5976727"/>
                  <a:pt x="476018" y="5976727"/>
                  <a:pt x="408432" y="5976727"/>
                </a:cubicBezTo>
                <a:cubicBezTo>
                  <a:pt x="385904" y="5976727"/>
                  <a:pt x="370885" y="5957744"/>
                  <a:pt x="352111" y="5938762"/>
                </a:cubicBezTo>
                <a:cubicBezTo>
                  <a:pt x="352111" y="5938762"/>
                  <a:pt x="352111" y="5934965"/>
                  <a:pt x="352111" y="5931169"/>
                </a:cubicBezTo>
                <a:cubicBezTo>
                  <a:pt x="359621" y="5919780"/>
                  <a:pt x="363376" y="5912187"/>
                  <a:pt x="367130" y="5900797"/>
                </a:cubicBezTo>
                <a:cubicBezTo>
                  <a:pt x="367130" y="5889408"/>
                  <a:pt x="378394" y="5878018"/>
                  <a:pt x="389659" y="5878018"/>
                </a:cubicBezTo>
                <a:cubicBezTo>
                  <a:pt x="419697" y="5878018"/>
                  <a:pt x="419697" y="5851443"/>
                  <a:pt x="423452" y="5832461"/>
                </a:cubicBezTo>
                <a:cubicBezTo>
                  <a:pt x="427206" y="5805886"/>
                  <a:pt x="445980" y="5786903"/>
                  <a:pt x="464754" y="5767921"/>
                </a:cubicBezTo>
                <a:cubicBezTo>
                  <a:pt x="468508" y="5760328"/>
                  <a:pt x="476018" y="5764125"/>
                  <a:pt x="479772" y="5764125"/>
                </a:cubicBezTo>
                <a:cubicBezTo>
                  <a:pt x="494791" y="5764125"/>
                  <a:pt x="509810" y="5767921"/>
                  <a:pt x="521074" y="5756532"/>
                </a:cubicBezTo>
                <a:cubicBezTo>
                  <a:pt x="524829" y="5752735"/>
                  <a:pt x="528584" y="5752735"/>
                  <a:pt x="536093" y="5752735"/>
                </a:cubicBezTo>
                <a:cubicBezTo>
                  <a:pt x="547358" y="5752735"/>
                  <a:pt x="558622" y="5752735"/>
                  <a:pt x="566131" y="5752735"/>
                </a:cubicBezTo>
                <a:cubicBezTo>
                  <a:pt x="584905" y="5748939"/>
                  <a:pt x="603678" y="5752735"/>
                  <a:pt x="618697" y="5764125"/>
                </a:cubicBezTo>
                <a:cubicBezTo>
                  <a:pt x="629961" y="5775514"/>
                  <a:pt x="644980" y="5771717"/>
                  <a:pt x="656245" y="5760328"/>
                </a:cubicBezTo>
                <a:cubicBezTo>
                  <a:pt x="665632" y="5752735"/>
                  <a:pt x="676896" y="5748939"/>
                  <a:pt x="688160" y="5745617"/>
                </a:cubicBezTo>
                <a:lnTo>
                  <a:pt x="703517" y="5739908"/>
                </a:lnTo>
                <a:lnTo>
                  <a:pt x="695462" y="5734949"/>
                </a:lnTo>
                <a:cubicBezTo>
                  <a:pt x="706729" y="5731095"/>
                  <a:pt x="717997" y="5727242"/>
                  <a:pt x="729265" y="5727242"/>
                </a:cubicBezTo>
                <a:cubicBezTo>
                  <a:pt x="744288" y="5727242"/>
                  <a:pt x="759312" y="5727242"/>
                  <a:pt x="774335" y="5727242"/>
                </a:cubicBezTo>
                <a:cubicBezTo>
                  <a:pt x="781847" y="5727242"/>
                  <a:pt x="796870" y="5727242"/>
                  <a:pt x="793114" y="5711828"/>
                </a:cubicBezTo>
                <a:cubicBezTo>
                  <a:pt x="793114" y="5704121"/>
                  <a:pt x="800626" y="5704121"/>
                  <a:pt x="804382" y="5704121"/>
                </a:cubicBezTo>
                <a:cubicBezTo>
                  <a:pt x="826917" y="5704121"/>
                  <a:pt x="849452" y="5704121"/>
                  <a:pt x="871987" y="5704121"/>
                </a:cubicBezTo>
                <a:cubicBezTo>
                  <a:pt x="875743" y="5704121"/>
                  <a:pt x="879499" y="5704121"/>
                  <a:pt x="883255" y="5704121"/>
                </a:cubicBezTo>
                <a:cubicBezTo>
                  <a:pt x="887011" y="5704121"/>
                  <a:pt x="887011" y="5700268"/>
                  <a:pt x="887011" y="5696414"/>
                </a:cubicBezTo>
                <a:cubicBezTo>
                  <a:pt x="887011" y="5696414"/>
                  <a:pt x="887011" y="5696414"/>
                  <a:pt x="887011" y="5692561"/>
                </a:cubicBezTo>
                <a:cubicBezTo>
                  <a:pt x="887011" y="5692561"/>
                  <a:pt x="883255" y="5692561"/>
                  <a:pt x="883255" y="5692561"/>
                </a:cubicBezTo>
                <a:cubicBezTo>
                  <a:pt x="856964" y="5696414"/>
                  <a:pt x="830673" y="5688708"/>
                  <a:pt x="804382" y="5684854"/>
                </a:cubicBezTo>
                <a:cubicBezTo>
                  <a:pt x="785603" y="5684854"/>
                  <a:pt x="770579" y="5684854"/>
                  <a:pt x="751800" y="5677147"/>
                </a:cubicBezTo>
                <a:cubicBezTo>
                  <a:pt x="748044" y="5673294"/>
                  <a:pt x="744288" y="5673294"/>
                  <a:pt x="744288" y="5673294"/>
                </a:cubicBezTo>
                <a:cubicBezTo>
                  <a:pt x="721753" y="5684854"/>
                  <a:pt x="702974" y="5677147"/>
                  <a:pt x="680439" y="5681001"/>
                </a:cubicBezTo>
                <a:cubicBezTo>
                  <a:pt x="672927" y="5681001"/>
                  <a:pt x="661659" y="5677147"/>
                  <a:pt x="650392" y="5684854"/>
                </a:cubicBezTo>
                <a:cubicBezTo>
                  <a:pt x="642880" y="5688708"/>
                  <a:pt x="635368" y="5684854"/>
                  <a:pt x="631612" y="5673294"/>
                </a:cubicBezTo>
                <a:cubicBezTo>
                  <a:pt x="624101" y="5657880"/>
                  <a:pt x="624101" y="5654027"/>
                  <a:pt x="639124" y="5650173"/>
                </a:cubicBezTo>
                <a:cubicBezTo>
                  <a:pt x="654147" y="5646320"/>
                  <a:pt x="657904" y="5634760"/>
                  <a:pt x="672927" y="5638613"/>
                </a:cubicBezTo>
                <a:cubicBezTo>
                  <a:pt x="684195" y="5642467"/>
                  <a:pt x="695462" y="5638613"/>
                  <a:pt x="706729" y="5638613"/>
                </a:cubicBezTo>
                <a:cubicBezTo>
                  <a:pt x="710485" y="5638613"/>
                  <a:pt x="714241" y="5638613"/>
                  <a:pt x="721753" y="5634760"/>
                </a:cubicBezTo>
                <a:cubicBezTo>
                  <a:pt x="706729" y="5634760"/>
                  <a:pt x="695462" y="5630906"/>
                  <a:pt x="684195" y="5630906"/>
                </a:cubicBezTo>
                <a:cubicBezTo>
                  <a:pt x="684195" y="5623199"/>
                  <a:pt x="680439" y="5615493"/>
                  <a:pt x="691706" y="5603932"/>
                </a:cubicBezTo>
                <a:cubicBezTo>
                  <a:pt x="695462" y="5596226"/>
                  <a:pt x="702974" y="5596226"/>
                  <a:pt x="714241" y="5596226"/>
                </a:cubicBezTo>
                <a:cubicBezTo>
                  <a:pt x="717997" y="5596226"/>
                  <a:pt x="721753" y="5592372"/>
                  <a:pt x="717997" y="5584665"/>
                </a:cubicBezTo>
                <a:cubicBezTo>
                  <a:pt x="714241" y="5584665"/>
                  <a:pt x="714241" y="5580812"/>
                  <a:pt x="710485" y="5580812"/>
                </a:cubicBezTo>
                <a:cubicBezTo>
                  <a:pt x="691706" y="5580812"/>
                  <a:pt x="672927" y="5573105"/>
                  <a:pt x="657904" y="5584665"/>
                </a:cubicBezTo>
                <a:cubicBezTo>
                  <a:pt x="646636" y="5592372"/>
                  <a:pt x="631612" y="5592372"/>
                  <a:pt x="624101" y="5584665"/>
                </a:cubicBezTo>
                <a:cubicBezTo>
                  <a:pt x="616589" y="5573105"/>
                  <a:pt x="605321" y="5573105"/>
                  <a:pt x="590298" y="5573105"/>
                </a:cubicBezTo>
                <a:cubicBezTo>
                  <a:pt x="579031" y="5573105"/>
                  <a:pt x="567763" y="5573105"/>
                  <a:pt x="567763" y="5553838"/>
                </a:cubicBezTo>
                <a:cubicBezTo>
                  <a:pt x="567763" y="5546131"/>
                  <a:pt x="556495" y="5546131"/>
                  <a:pt x="548983" y="5542277"/>
                </a:cubicBezTo>
                <a:cubicBezTo>
                  <a:pt x="541472" y="5542277"/>
                  <a:pt x="533960" y="5542277"/>
                  <a:pt x="530204" y="5542277"/>
                </a:cubicBezTo>
                <a:cubicBezTo>
                  <a:pt x="515181" y="5542277"/>
                  <a:pt x="511425" y="5534571"/>
                  <a:pt x="522693" y="5523010"/>
                </a:cubicBezTo>
                <a:cubicBezTo>
                  <a:pt x="526448" y="5515303"/>
                  <a:pt x="530204" y="5503743"/>
                  <a:pt x="541472" y="5507597"/>
                </a:cubicBezTo>
                <a:cubicBezTo>
                  <a:pt x="556495" y="5511450"/>
                  <a:pt x="571519" y="5511450"/>
                  <a:pt x="586542" y="5507597"/>
                </a:cubicBezTo>
                <a:cubicBezTo>
                  <a:pt x="605321" y="5503743"/>
                  <a:pt x="620345" y="5507597"/>
                  <a:pt x="635368" y="5507597"/>
                </a:cubicBezTo>
                <a:cubicBezTo>
                  <a:pt x="650392" y="5507597"/>
                  <a:pt x="661659" y="5499890"/>
                  <a:pt x="676683" y="5499890"/>
                </a:cubicBezTo>
                <a:lnTo>
                  <a:pt x="678503" y="5498620"/>
                </a:lnTo>
                <a:lnTo>
                  <a:pt x="656245" y="5488360"/>
                </a:lnTo>
                <a:cubicBezTo>
                  <a:pt x="644980" y="5476971"/>
                  <a:pt x="629961" y="5473175"/>
                  <a:pt x="618697" y="5484564"/>
                </a:cubicBezTo>
                <a:cubicBezTo>
                  <a:pt x="603678" y="5495953"/>
                  <a:pt x="584905" y="5499750"/>
                  <a:pt x="566131" y="5495953"/>
                </a:cubicBezTo>
                <a:cubicBezTo>
                  <a:pt x="558622" y="5495953"/>
                  <a:pt x="547358" y="5495953"/>
                  <a:pt x="536093" y="5495953"/>
                </a:cubicBezTo>
                <a:cubicBezTo>
                  <a:pt x="528584" y="5495953"/>
                  <a:pt x="524829" y="5495953"/>
                  <a:pt x="521074" y="5492157"/>
                </a:cubicBezTo>
                <a:cubicBezTo>
                  <a:pt x="509810" y="5480767"/>
                  <a:pt x="494791" y="5484564"/>
                  <a:pt x="479772" y="5484564"/>
                </a:cubicBezTo>
                <a:cubicBezTo>
                  <a:pt x="476018" y="5484564"/>
                  <a:pt x="468508" y="5488360"/>
                  <a:pt x="464754" y="5480767"/>
                </a:cubicBezTo>
                <a:cubicBezTo>
                  <a:pt x="445980" y="5461785"/>
                  <a:pt x="427206" y="5442803"/>
                  <a:pt x="423452" y="5416228"/>
                </a:cubicBezTo>
                <a:cubicBezTo>
                  <a:pt x="419697" y="5397245"/>
                  <a:pt x="419697" y="5370670"/>
                  <a:pt x="389659" y="5370670"/>
                </a:cubicBezTo>
                <a:cubicBezTo>
                  <a:pt x="378394" y="5370670"/>
                  <a:pt x="367130" y="5359281"/>
                  <a:pt x="367130" y="5347891"/>
                </a:cubicBezTo>
                <a:cubicBezTo>
                  <a:pt x="363376" y="5336502"/>
                  <a:pt x="359621" y="5328909"/>
                  <a:pt x="352111" y="5317519"/>
                </a:cubicBezTo>
                <a:cubicBezTo>
                  <a:pt x="352111" y="5313723"/>
                  <a:pt x="352111" y="5309927"/>
                  <a:pt x="352111" y="5309927"/>
                </a:cubicBezTo>
                <a:cubicBezTo>
                  <a:pt x="370885" y="5290944"/>
                  <a:pt x="385904" y="5271962"/>
                  <a:pt x="408432" y="5271962"/>
                </a:cubicBezTo>
                <a:cubicBezTo>
                  <a:pt x="476018" y="5271962"/>
                  <a:pt x="539848" y="5271962"/>
                  <a:pt x="603678" y="5271962"/>
                </a:cubicBezTo>
                <a:cubicBezTo>
                  <a:pt x="607433" y="5271962"/>
                  <a:pt x="618697" y="5279555"/>
                  <a:pt x="618697" y="5264369"/>
                </a:cubicBezTo>
                <a:cubicBezTo>
                  <a:pt x="618697" y="5256776"/>
                  <a:pt x="607433" y="5260572"/>
                  <a:pt x="603678" y="5260572"/>
                </a:cubicBezTo>
                <a:cubicBezTo>
                  <a:pt x="588659" y="5260572"/>
                  <a:pt x="573641" y="5260572"/>
                  <a:pt x="558622" y="5249183"/>
                </a:cubicBezTo>
                <a:cubicBezTo>
                  <a:pt x="524829" y="5215015"/>
                  <a:pt x="479772" y="5203626"/>
                  <a:pt x="430961" y="5199829"/>
                </a:cubicBezTo>
                <a:cubicBezTo>
                  <a:pt x="408432" y="5199829"/>
                  <a:pt x="382149" y="5203626"/>
                  <a:pt x="355866" y="5196033"/>
                </a:cubicBezTo>
                <a:cubicBezTo>
                  <a:pt x="340847" y="5188440"/>
                  <a:pt x="322074" y="5192236"/>
                  <a:pt x="307055" y="5196033"/>
                </a:cubicBezTo>
                <a:cubicBezTo>
                  <a:pt x="292036" y="5196033"/>
                  <a:pt x="277017" y="5184643"/>
                  <a:pt x="261998" y="5188440"/>
                </a:cubicBezTo>
                <a:cubicBezTo>
                  <a:pt x="254489" y="5188440"/>
                  <a:pt x="239470" y="5196033"/>
                  <a:pt x="243224" y="5180847"/>
                </a:cubicBezTo>
                <a:cubicBezTo>
                  <a:pt x="243224" y="5169457"/>
                  <a:pt x="254489" y="5177050"/>
                  <a:pt x="261998" y="5173254"/>
                </a:cubicBezTo>
                <a:cubicBezTo>
                  <a:pt x="307055" y="5169457"/>
                  <a:pt x="348357" y="5180847"/>
                  <a:pt x="393413" y="5180847"/>
                </a:cubicBezTo>
                <a:cubicBezTo>
                  <a:pt x="415942" y="5180847"/>
                  <a:pt x="427206" y="5161864"/>
                  <a:pt x="449735" y="5158068"/>
                </a:cubicBezTo>
                <a:cubicBezTo>
                  <a:pt x="449735" y="5158068"/>
                  <a:pt x="449735" y="5154271"/>
                  <a:pt x="449735" y="5150475"/>
                </a:cubicBezTo>
                <a:cubicBezTo>
                  <a:pt x="449735" y="5146679"/>
                  <a:pt x="453489" y="5139086"/>
                  <a:pt x="445980" y="5135289"/>
                </a:cubicBezTo>
                <a:cubicBezTo>
                  <a:pt x="434716" y="5135289"/>
                  <a:pt x="423452" y="5135289"/>
                  <a:pt x="412187" y="5135289"/>
                </a:cubicBezTo>
                <a:cubicBezTo>
                  <a:pt x="400923" y="5135289"/>
                  <a:pt x="397168" y="5127696"/>
                  <a:pt x="389659" y="5127696"/>
                </a:cubicBezTo>
                <a:cubicBezTo>
                  <a:pt x="385904" y="5127696"/>
                  <a:pt x="385904" y="5123900"/>
                  <a:pt x="385904" y="5120103"/>
                </a:cubicBezTo>
                <a:cubicBezTo>
                  <a:pt x="385904" y="5116307"/>
                  <a:pt x="389659" y="5116307"/>
                  <a:pt x="393413" y="5116307"/>
                </a:cubicBezTo>
                <a:cubicBezTo>
                  <a:pt x="404678" y="5116307"/>
                  <a:pt x="415942" y="5116307"/>
                  <a:pt x="427206" y="5116307"/>
                </a:cubicBezTo>
                <a:cubicBezTo>
                  <a:pt x="430961" y="5116307"/>
                  <a:pt x="438471" y="5116307"/>
                  <a:pt x="438471" y="5108714"/>
                </a:cubicBezTo>
                <a:cubicBezTo>
                  <a:pt x="438471" y="5104917"/>
                  <a:pt x="430961" y="5104917"/>
                  <a:pt x="430961" y="5101121"/>
                </a:cubicBezTo>
                <a:cubicBezTo>
                  <a:pt x="415942" y="5089732"/>
                  <a:pt x="400923" y="5082139"/>
                  <a:pt x="385904" y="5082139"/>
                </a:cubicBezTo>
                <a:cubicBezTo>
                  <a:pt x="359621" y="5082139"/>
                  <a:pt x="340847" y="5063156"/>
                  <a:pt x="314564" y="5066953"/>
                </a:cubicBezTo>
                <a:cubicBezTo>
                  <a:pt x="314564" y="5066953"/>
                  <a:pt x="314564" y="5063156"/>
                  <a:pt x="314564" y="5063156"/>
                </a:cubicBezTo>
                <a:cubicBezTo>
                  <a:pt x="314564" y="5059360"/>
                  <a:pt x="314564" y="5059360"/>
                  <a:pt x="314564" y="5055563"/>
                </a:cubicBezTo>
                <a:cubicBezTo>
                  <a:pt x="318319" y="5055563"/>
                  <a:pt x="325828" y="5055563"/>
                  <a:pt x="329583" y="5055563"/>
                </a:cubicBezTo>
                <a:cubicBezTo>
                  <a:pt x="344602" y="5051767"/>
                  <a:pt x="344602" y="5047970"/>
                  <a:pt x="340847" y="5032785"/>
                </a:cubicBezTo>
                <a:cubicBezTo>
                  <a:pt x="337093" y="5028988"/>
                  <a:pt x="337093" y="5025192"/>
                  <a:pt x="344602" y="5021395"/>
                </a:cubicBezTo>
                <a:cubicBezTo>
                  <a:pt x="355866" y="5017599"/>
                  <a:pt x="367130" y="5017599"/>
                  <a:pt x="378394" y="5010006"/>
                </a:cubicBezTo>
                <a:cubicBezTo>
                  <a:pt x="367130" y="5010006"/>
                  <a:pt x="359621" y="5010006"/>
                  <a:pt x="352111" y="5010006"/>
                </a:cubicBezTo>
                <a:cubicBezTo>
                  <a:pt x="344602" y="5010006"/>
                  <a:pt x="344602" y="5002413"/>
                  <a:pt x="348357" y="4998616"/>
                </a:cubicBezTo>
                <a:cubicBezTo>
                  <a:pt x="348357" y="4994820"/>
                  <a:pt x="355866" y="4994820"/>
                  <a:pt x="348357" y="4991023"/>
                </a:cubicBezTo>
                <a:cubicBezTo>
                  <a:pt x="348357" y="4991023"/>
                  <a:pt x="344602" y="4987227"/>
                  <a:pt x="344602" y="4991023"/>
                </a:cubicBezTo>
                <a:cubicBezTo>
                  <a:pt x="333338" y="4998616"/>
                  <a:pt x="318319" y="4994820"/>
                  <a:pt x="307055" y="4994820"/>
                </a:cubicBezTo>
                <a:cubicBezTo>
                  <a:pt x="303300" y="4994820"/>
                  <a:pt x="299545" y="4994820"/>
                  <a:pt x="299545" y="4991023"/>
                </a:cubicBezTo>
                <a:cubicBezTo>
                  <a:pt x="299545" y="4987227"/>
                  <a:pt x="299545" y="4987227"/>
                  <a:pt x="303300" y="4983431"/>
                </a:cubicBezTo>
                <a:cubicBezTo>
                  <a:pt x="310809" y="4975838"/>
                  <a:pt x="322074" y="4975838"/>
                  <a:pt x="325828" y="4968245"/>
                </a:cubicBezTo>
                <a:cubicBezTo>
                  <a:pt x="329583" y="4960652"/>
                  <a:pt x="337093" y="4956855"/>
                  <a:pt x="329583" y="4949262"/>
                </a:cubicBezTo>
                <a:cubicBezTo>
                  <a:pt x="325828" y="4945466"/>
                  <a:pt x="325828" y="4937873"/>
                  <a:pt x="322074" y="4937873"/>
                </a:cubicBezTo>
                <a:cubicBezTo>
                  <a:pt x="314564" y="4937873"/>
                  <a:pt x="307055" y="4934076"/>
                  <a:pt x="303300" y="4937873"/>
                </a:cubicBezTo>
                <a:cubicBezTo>
                  <a:pt x="288281" y="4945466"/>
                  <a:pt x="273262" y="4949262"/>
                  <a:pt x="258243" y="4953059"/>
                </a:cubicBezTo>
                <a:cubicBezTo>
                  <a:pt x="246979" y="4960652"/>
                  <a:pt x="246979" y="4956855"/>
                  <a:pt x="239470" y="4945466"/>
                </a:cubicBezTo>
                <a:cubicBezTo>
                  <a:pt x="239470" y="4937873"/>
                  <a:pt x="235715" y="4926484"/>
                  <a:pt x="228206" y="4922687"/>
                </a:cubicBezTo>
                <a:cubicBezTo>
                  <a:pt x="216941" y="4922687"/>
                  <a:pt x="209432" y="4915094"/>
                  <a:pt x="194413" y="4915094"/>
                </a:cubicBezTo>
                <a:cubicBezTo>
                  <a:pt x="186904" y="4918891"/>
                  <a:pt x="175639" y="4915094"/>
                  <a:pt x="164375" y="4918891"/>
                </a:cubicBezTo>
                <a:cubicBezTo>
                  <a:pt x="156866" y="4918891"/>
                  <a:pt x="156866" y="4911298"/>
                  <a:pt x="156866" y="4907501"/>
                </a:cubicBezTo>
                <a:cubicBezTo>
                  <a:pt x="156866" y="4899908"/>
                  <a:pt x="160620" y="4896112"/>
                  <a:pt x="164375" y="4896112"/>
                </a:cubicBezTo>
                <a:cubicBezTo>
                  <a:pt x="171885" y="4896112"/>
                  <a:pt x="171885" y="4899908"/>
                  <a:pt x="175639" y="4899908"/>
                </a:cubicBezTo>
                <a:cubicBezTo>
                  <a:pt x="194413" y="4907501"/>
                  <a:pt x="209432" y="4903705"/>
                  <a:pt x="220696" y="4888519"/>
                </a:cubicBezTo>
                <a:cubicBezTo>
                  <a:pt x="224451" y="4880926"/>
                  <a:pt x="216941" y="4873333"/>
                  <a:pt x="224451" y="4865740"/>
                </a:cubicBezTo>
                <a:cubicBezTo>
                  <a:pt x="235715" y="4865740"/>
                  <a:pt x="246979" y="4865740"/>
                  <a:pt x="258243" y="4865740"/>
                </a:cubicBezTo>
                <a:cubicBezTo>
                  <a:pt x="265753" y="4861944"/>
                  <a:pt x="277017" y="4869537"/>
                  <a:pt x="288281" y="4861944"/>
                </a:cubicBezTo>
                <a:cubicBezTo>
                  <a:pt x="299545" y="4850554"/>
                  <a:pt x="303300" y="4865740"/>
                  <a:pt x="314564" y="4865740"/>
                </a:cubicBezTo>
                <a:cubicBezTo>
                  <a:pt x="348357" y="4861944"/>
                  <a:pt x="378394" y="4873333"/>
                  <a:pt x="408432" y="4869537"/>
                </a:cubicBezTo>
                <a:cubicBezTo>
                  <a:pt x="423452" y="4869537"/>
                  <a:pt x="434716" y="4869537"/>
                  <a:pt x="449735" y="4869537"/>
                </a:cubicBezTo>
                <a:cubicBezTo>
                  <a:pt x="472263" y="4869537"/>
                  <a:pt x="491037" y="4869537"/>
                  <a:pt x="513565" y="4888519"/>
                </a:cubicBezTo>
                <a:cubicBezTo>
                  <a:pt x="517320" y="4884722"/>
                  <a:pt x="517320" y="4877129"/>
                  <a:pt x="521074" y="4877129"/>
                </a:cubicBezTo>
                <a:cubicBezTo>
                  <a:pt x="536093" y="4858147"/>
                  <a:pt x="539848" y="4858147"/>
                  <a:pt x="562376" y="4873333"/>
                </a:cubicBezTo>
                <a:cubicBezTo>
                  <a:pt x="569886" y="4880926"/>
                  <a:pt x="581150" y="4888519"/>
                  <a:pt x="592414" y="4888519"/>
                </a:cubicBezTo>
                <a:cubicBezTo>
                  <a:pt x="603678" y="4892315"/>
                  <a:pt x="611188" y="4899908"/>
                  <a:pt x="618697" y="4896112"/>
                </a:cubicBezTo>
                <a:cubicBezTo>
                  <a:pt x="637471" y="4888519"/>
                  <a:pt x="659999" y="4888519"/>
                  <a:pt x="671263" y="4865740"/>
                </a:cubicBezTo>
                <a:cubicBezTo>
                  <a:pt x="678773" y="4854351"/>
                  <a:pt x="690037" y="4846758"/>
                  <a:pt x="701301" y="4850554"/>
                </a:cubicBezTo>
                <a:cubicBezTo>
                  <a:pt x="708811" y="4858147"/>
                  <a:pt x="716320" y="4858147"/>
                  <a:pt x="723830" y="4858147"/>
                </a:cubicBezTo>
                <a:cubicBezTo>
                  <a:pt x="735094" y="4858147"/>
                  <a:pt x="742603" y="4861944"/>
                  <a:pt x="742603" y="4869537"/>
                </a:cubicBezTo>
                <a:cubicBezTo>
                  <a:pt x="746358" y="4877129"/>
                  <a:pt x="750113" y="4880926"/>
                  <a:pt x="750113" y="4888519"/>
                </a:cubicBezTo>
                <a:cubicBezTo>
                  <a:pt x="757622" y="4903705"/>
                  <a:pt x="772641" y="4899908"/>
                  <a:pt x="780150" y="4888519"/>
                </a:cubicBezTo>
                <a:cubicBezTo>
                  <a:pt x="783905" y="4880926"/>
                  <a:pt x="787660" y="4869537"/>
                  <a:pt x="795169" y="4869537"/>
                </a:cubicBezTo>
                <a:lnTo>
                  <a:pt x="802294" y="4870566"/>
                </a:lnTo>
                <a:lnTo>
                  <a:pt x="834077" y="4868245"/>
                </a:lnTo>
                <a:cubicBezTo>
                  <a:pt x="849100" y="4868245"/>
                  <a:pt x="864124" y="4868245"/>
                  <a:pt x="879147" y="4868245"/>
                </a:cubicBezTo>
                <a:lnTo>
                  <a:pt x="881239" y="4868150"/>
                </a:lnTo>
                <a:lnTo>
                  <a:pt x="889037" y="4854351"/>
                </a:lnTo>
                <a:lnTo>
                  <a:pt x="889298" y="4853737"/>
                </a:lnTo>
                <a:lnTo>
                  <a:pt x="856612" y="4852203"/>
                </a:lnTo>
                <a:cubicBezTo>
                  <a:pt x="852856" y="4850969"/>
                  <a:pt x="849100" y="4850969"/>
                  <a:pt x="849100" y="4850969"/>
                </a:cubicBezTo>
                <a:cubicBezTo>
                  <a:pt x="826565" y="4854671"/>
                  <a:pt x="807786" y="4852203"/>
                  <a:pt x="785251" y="4853437"/>
                </a:cubicBezTo>
                <a:cubicBezTo>
                  <a:pt x="777739" y="4853437"/>
                  <a:pt x="766472" y="4852203"/>
                  <a:pt x="755204" y="4854671"/>
                </a:cubicBezTo>
                <a:cubicBezTo>
                  <a:pt x="747692" y="4855905"/>
                  <a:pt x="740181" y="4854671"/>
                  <a:pt x="736425" y="4850969"/>
                </a:cubicBezTo>
                <a:cubicBezTo>
                  <a:pt x="728913" y="4846033"/>
                  <a:pt x="728913" y="4844799"/>
                  <a:pt x="743936" y="4843565"/>
                </a:cubicBezTo>
                <a:cubicBezTo>
                  <a:pt x="758960" y="4842331"/>
                  <a:pt x="762716" y="4838629"/>
                  <a:pt x="777739" y="4839863"/>
                </a:cubicBezTo>
                <a:cubicBezTo>
                  <a:pt x="789007" y="4841097"/>
                  <a:pt x="800274" y="4839863"/>
                  <a:pt x="811542" y="4839863"/>
                </a:cubicBezTo>
                <a:cubicBezTo>
                  <a:pt x="815298" y="4839863"/>
                  <a:pt x="819054" y="4839863"/>
                  <a:pt x="826565" y="4838629"/>
                </a:cubicBezTo>
                <a:cubicBezTo>
                  <a:pt x="811542" y="4838629"/>
                  <a:pt x="800274" y="4837395"/>
                  <a:pt x="789007" y="4837395"/>
                </a:cubicBezTo>
                <a:cubicBezTo>
                  <a:pt x="789007" y="4834927"/>
                  <a:pt x="785251" y="4832459"/>
                  <a:pt x="796518" y="4828757"/>
                </a:cubicBezTo>
                <a:cubicBezTo>
                  <a:pt x="800274" y="4826289"/>
                  <a:pt x="807786" y="4826289"/>
                  <a:pt x="819054" y="4826289"/>
                </a:cubicBezTo>
                <a:cubicBezTo>
                  <a:pt x="822809" y="4826289"/>
                  <a:pt x="826565" y="4825055"/>
                  <a:pt x="822809" y="4822587"/>
                </a:cubicBezTo>
                <a:cubicBezTo>
                  <a:pt x="819054" y="4822587"/>
                  <a:pt x="819054" y="4821353"/>
                  <a:pt x="815298" y="4821353"/>
                </a:cubicBezTo>
                <a:cubicBezTo>
                  <a:pt x="796518" y="4821353"/>
                  <a:pt x="777739" y="4818885"/>
                  <a:pt x="762716" y="4822587"/>
                </a:cubicBezTo>
                <a:cubicBezTo>
                  <a:pt x="751448" y="4825055"/>
                  <a:pt x="736425" y="4825055"/>
                  <a:pt x="728913" y="4822587"/>
                </a:cubicBezTo>
                <a:cubicBezTo>
                  <a:pt x="721401" y="4818885"/>
                  <a:pt x="710134" y="4818885"/>
                  <a:pt x="695110" y="4818885"/>
                </a:cubicBezTo>
                <a:cubicBezTo>
                  <a:pt x="683843" y="4818885"/>
                  <a:pt x="672575" y="4818885"/>
                  <a:pt x="672575" y="4812715"/>
                </a:cubicBezTo>
                <a:cubicBezTo>
                  <a:pt x="672575" y="4810247"/>
                  <a:pt x="661308" y="4810247"/>
                  <a:pt x="653796" y="4809013"/>
                </a:cubicBezTo>
                <a:cubicBezTo>
                  <a:pt x="646284" y="4809013"/>
                  <a:pt x="638772" y="4809013"/>
                  <a:pt x="635017" y="4809013"/>
                </a:cubicBezTo>
                <a:cubicBezTo>
                  <a:pt x="619993" y="4809013"/>
                  <a:pt x="616237" y="4806545"/>
                  <a:pt x="627505" y="4802843"/>
                </a:cubicBezTo>
                <a:cubicBezTo>
                  <a:pt x="631261" y="4800375"/>
                  <a:pt x="635017" y="4796673"/>
                  <a:pt x="646284" y="4797907"/>
                </a:cubicBezTo>
                <a:cubicBezTo>
                  <a:pt x="661308" y="4799141"/>
                  <a:pt x="676331" y="4799141"/>
                  <a:pt x="691354" y="4797907"/>
                </a:cubicBezTo>
                <a:cubicBezTo>
                  <a:pt x="710134" y="4796673"/>
                  <a:pt x="725157" y="4797907"/>
                  <a:pt x="740181" y="4797907"/>
                </a:cubicBezTo>
                <a:cubicBezTo>
                  <a:pt x="755204" y="4797907"/>
                  <a:pt x="766472" y="4795439"/>
                  <a:pt x="781495" y="4795439"/>
                </a:cubicBezTo>
                <a:cubicBezTo>
                  <a:pt x="792763" y="4795439"/>
                  <a:pt x="796518" y="4791737"/>
                  <a:pt x="796518" y="4785567"/>
                </a:cubicBezTo>
                <a:cubicBezTo>
                  <a:pt x="792763" y="4783098"/>
                  <a:pt x="807786" y="4778162"/>
                  <a:pt x="815298" y="4779396"/>
                </a:cubicBezTo>
                <a:cubicBezTo>
                  <a:pt x="830321" y="4779396"/>
                  <a:pt x="841589" y="4776928"/>
                  <a:pt x="856612" y="4780630"/>
                </a:cubicBezTo>
                <a:cubicBezTo>
                  <a:pt x="864124" y="4781864"/>
                  <a:pt x="875391" y="4780630"/>
                  <a:pt x="875391" y="4778162"/>
                </a:cubicBezTo>
                <a:cubicBezTo>
                  <a:pt x="875391" y="4773226"/>
                  <a:pt x="882903" y="4774460"/>
                  <a:pt x="890415" y="4775694"/>
                </a:cubicBezTo>
                <a:cubicBezTo>
                  <a:pt x="912950" y="4776928"/>
                  <a:pt x="912950" y="4776928"/>
                  <a:pt x="935485" y="4775694"/>
                </a:cubicBezTo>
                <a:cubicBezTo>
                  <a:pt x="950509" y="4774460"/>
                  <a:pt x="965532" y="4773226"/>
                  <a:pt x="980555" y="4773226"/>
                </a:cubicBezTo>
                <a:cubicBezTo>
                  <a:pt x="999335" y="4771992"/>
                  <a:pt x="1021870" y="4770758"/>
                  <a:pt x="1040649" y="4770758"/>
                </a:cubicBezTo>
                <a:lnTo>
                  <a:pt x="1047947" y="4770758"/>
                </a:lnTo>
                <a:lnTo>
                  <a:pt x="1047303" y="4770433"/>
                </a:lnTo>
                <a:cubicBezTo>
                  <a:pt x="1047303" y="4769009"/>
                  <a:pt x="1050119" y="4767111"/>
                  <a:pt x="1055751" y="4763314"/>
                </a:cubicBezTo>
                <a:cubicBezTo>
                  <a:pt x="1063260" y="4755721"/>
                  <a:pt x="1063260" y="4755721"/>
                  <a:pt x="1055751" y="4751925"/>
                </a:cubicBezTo>
                <a:cubicBezTo>
                  <a:pt x="1051996" y="4750026"/>
                  <a:pt x="1049180" y="4748128"/>
                  <a:pt x="1047772" y="4745756"/>
                </a:cubicBezTo>
                <a:lnTo>
                  <a:pt x="1048128" y="4738922"/>
                </a:lnTo>
                <a:lnTo>
                  <a:pt x="1009189" y="4744253"/>
                </a:lnTo>
                <a:cubicBezTo>
                  <a:pt x="1005434" y="4748050"/>
                  <a:pt x="1001679" y="4748050"/>
                  <a:pt x="997924" y="4744253"/>
                </a:cubicBezTo>
                <a:cubicBezTo>
                  <a:pt x="967887" y="4732864"/>
                  <a:pt x="937849" y="4740457"/>
                  <a:pt x="907811" y="4736660"/>
                </a:cubicBezTo>
                <a:cubicBezTo>
                  <a:pt x="889037" y="4736660"/>
                  <a:pt x="866509" y="4740457"/>
                  <a:pt x="851490" y="4748050"/>
                </a:cubicBezTo>
                <a:cubicBezTo>
                  <a:pt x="832717" y="4751846"/>
                  <a:pt x="813943" y="4755643"/>
                  <a:pt x="798924" y="4751846"/>
                </a:cubicBezTo>
                <a:cubicBezTo>
                  <a:pt x="783905" y="4744253"/>
                  <a:pt x="765132" y="4748050"/>
                  <a:pt x="750113" y="4740457"/>
                </a:cubicBezTo>
                <a:cubicBezTo>
                  <a:pt x="708811" y="4717678"/>
                  <a:pt x="663754" y="4706289"/>
                  <a:pt x="618697" y="4706289"/>
                </a:cubicBezTo>
                <a:cubicBezTo>
                  <a:pt x="592414" y="4706289"/>
                  <a:pt x="569886" y="4706289"/>
                  <a:pt x="543603" y="4706289"/>
                </a:cubicBezTo>
                <a:cubicBezTo>
                  <a:pt x="539848" y="4706289"/>
                  <a:pt x="532339" y="4710085"/>
                  <a:pt x="528584" y="4702492"/>
                </a:cubicBezTo>
                <a:cubicBezTo>
                  <a:pt x="524829" y="4694899"/>
                  <a:pt x="532339" y="4687306"/>
                  <a:pt x="536093" y="4687306"/>
                </a:cubicBezTo>
                <a:cubicBezTo>
                  <a:pt x="551112" y="4683510"/>
                  <a:pt x="562376" y="4675917"/>
                  <a:pt x="577395" y="4672120"/>
                </a:cubicBezTo>
                <a:cubicBezTo>
                  <a:pt x="596169" y="4668324"/>
                  <a:pt x="614943" y="4668324"/>
                  <a:pt x="633716" y="4656935"/>
                </a:cubicBezTo>
                <a:cubicBezTo>
                  <a:pt x="626207" y="4653138"/>
                  <a:pt x="626207" y="4645545"/>
                  <a:pt x="618697" y="4645545"/>
                </a:cubicBezTo>
                <a:cubicBezTo>
                  <a:pt x="603678" y="4645545"/>
                  <a:pt x="592414" y="4634156"/>
                  <a:pt x="581150" y="4630359"/>
                </a:cubicBezTo>
                <a:cubicBezTo>
                  <a:pt x="577395" y="4630359"/>
                  <a:pt x="573641" y="4622766"/>
                  <a:pt x="573641" y="4618970"/>
                </a:cubicBezTo>
                <a:cubicBezTo>
                  <a:pt x="577395" y="4611377"/>
                  <a:pt x="581150" y="4615173"/>
                  <a:pt x="584905" y="4615173"/>
                </a:cubicBezTo>
                <a:cubicBezTo>
                  <a:pt x="588659" y="4615173"/>
                  <a:pt x="592414" y="4615173"/>
                  <a:pt x="599924" y="4615173"/>
                </a:cubicBezTo>
                <a:cubicBezTo>
                  <a:pt x="618697" y="4607580"/>
                  <a:pt x="637471" y="4622766"/>
                  <a:pt x="659999" y="4618970"/>
                </a:cubicBezTo>
                <a:cubicBezTo>
                  <a:pt x="671263" y="4618970"/>
                  <a:pt x="686282" y="4618970"/>
                  <a:pt x="697546" y="4618970"/>
                </a:cubicBezTo>
                <a:cubicBezTo>
                  <a:pt x="708811" y="4622766"/>
                  <a:pt x="716320" y="4611377"/>
                  <a:pt x="731339" y="4611377"/>
                </a:cubicBezTo>
                <a:cubicBezTo>
                  <a:pt x="768886" y="4618970"/>
                  <a:pt x="806433" y="4603784"/>
                  <a:pt x="843981" y="4607580"/>
                </a:cubicBezTo>
                <a:cubicBezTo>
                  <a:pt x="847735" y="4607580"/>
                  <a:pt x="851490" y="4607580"/>
                  <a:pt x="855245" y="4603784"/>
                </a:cubicBezTo>
                <a:cubicBezTo>
                  <a:pt x="859000" y="4599988"/>
                  <a:pt x="862754" y="4599988"/>
                  <a:pt x="862754" y="4599988"/>
                </a:cubicBezTo>
                <a:cubicBezTo>
                  <a:pt x="877773" y="4611377"/>
                  <a:pt x="892792" y="4607580"/>
                  <a:pt x="907811" y="4615173"/>
                </a:cubicBezTo>
                <a:cubicBezTo>
                  <a:pt x="926585" y="4622766"/>
                  <a:pt x="945358" y="4626563"/>
                  <a:pt x="960377" y="4607580"/>
                </a:cubicBezTo>
                <a:cubicBezTo>
                  <a:pt x="964132" y="4607580"/>
                  <a:pt x="964132" y="4607580"/>
                  <a:pt x="967887" y="4607580"/>
                </a:cubicBezTo>
                <a:cubicBezTo>
                  <a:pt x="982905" y="4607580"/>
                  <a:pt x="997924" y="4603784"/>
                  <a:pt x="1009189" y="4607580"/>
                </a:cubicBezTo>
                <a:cubicBezTo>
                  <a:pt x="1027962" y="4607580"/>
                  <a:pt x="1039226" y="4596191"/>
                  <a:pt x="1054245" y="4599988"/>
                </a:cubicBezTo>
                <a:lnTo>
                  <a:pt x="1067911" y="4599988"/>
                </a:lnTo>
                <a:lnTo>
                  <a:pt x="1068423" y="4593422"/>
                </a:lnTo>
                <a:cubicBezTo>
                  <a:pt x="1067954" y="4587728"/>
                  <a:pt x="1065138" y="4582982"/>
                  <a:pt x="1055751" y="4581084"/>
                </a:cubicBezTo>
                <a:cubicBezTo>
                  <a:pt x="1055751" y="4581084"/>
                  <a:pt x="1055751" y="4577287"/>
                  <a:pt x="1055751" y="4573491"/>
                </a:cubicBezTo>
                <a:cubicBezTo>
                  <a:pt x="1059506" y="4569695"/>
                  <a:pt x="1063260" y="4573491"/>
                  <a:pt x="1067015" y="4569695"/>
                </a:cubicBezTo>
                <a:cubicBezTo>
                  <a:pt x="1078279" y="4569695"/>
                  <a:pt x="1093298" y="4573491"/>
                  <a:pt x="1104562" y="4569695"/>
                </a:cubicBezTo>
                <a:cubicBezTo>
                  <a:pt x="1104562" y="4569695"/>
                  <a:pt x="1108317" y="4565898"/>
                  <a:pt x="1108317" y="4562102"/>
                </a:cubicBezTo>
                <a:cubicBezTo>
                  <a:pt x="1104562" y="4562102"/>
                  <a:pt x="1104562" y="4558305"/>
                  <a:pt x="1104562" y="4558305"/>
                </a:cubicBezTo>
                <a:cubicBezTo>
                  <a:pt x="1093298" y="4558305"/>
                  <a:pt x="1078279" y="4558305"/>
                  <a:pt x="1067015" y="4558305"/>
                </a:cubicBezTo>
                <a:cubicBezTo>
                  <a:pt x="1055751" y="4558305"/>
                  <a:pt x="1040732" y="4558305"/>
                  <a:pt x="1029468" y="4558305"/>
                </a:cubicBezTo>
                <a:cubicBezTo>
                  <a:pt x="1021958" y="4558305"/>
                  <a:pt x="1014449" y="4558305"/>
                  <a:pt x="1010694" y="4558305"/>
                </a:cubicBezTo>
                <a:lnTo>
                  <a:pt x="1004133" y="4554159"/>
                </a:lnTo>
                <a:lnTo>
                  <a:pt x="966941" y="4552002"/>
                </a:lnTo>
                <a:cubicBezTo>
                  <a:pt x="959430" y="4552002"/>
                  <a:pt x="948162" y="4550768"/>
                  <a:pt x="940650" y="4552002"/>
                </a:cubicBezTo>
                <a:cubicBezTo>
                  <a:pt x="929383" y="4554470"/>
                  <a:pt x="914359" y="4553236"/>
                  <a:pt x="903092" y="4553236"/>
                </a:cubicBezTo>
                <a:cubicBezTo>
                  <a:pt x="891824" y="4553236"/>
                  <a:pt x="876801" y="4555704"/>
                  <a:pt x="865533" y="4552002"/>
                </a:cubicBezTo>
                <a:cubicBezTo>
                  <a:pt x="858021" y="4549534"/>
                  <a:pt x="854266" y="4553236"/>
                  <a:pt x="846754" y="4553236"/>
                </a:cubicBezTo>
                <a:cubicBezTo>
                  <a:pt x="801683" y="4553236"/>
                  <a:pt x="752857" y="4553236"/>
                  <a:pt x="704031" y="4553236"/>
                </a:cubicBezTo>
                <a:cubicBezTo>
                  <a:pt x="673984" y="4549534"/>
                  <a:pt x="643937" y="4552002"/>
                  <a:pt x="613891" y="4552002"/>
                </a:cubicBezTo>
                <a:cubicBezTo>
                  <a:pt x="606379" y="4552002"/>
                  <a:pt x="598867" y="4550768"/>
                  <a:pt x="595111" y="4548300"/>
                </a:cubicBezTo>
                <a:cubicBezTo>
                  <a:pt x="606379" y="4547066"/>
                  <a:pt x="617646" y="4545832"/>
                  <a:pt x="628914" y="4545832"/>
                </a:cubicBezTo>
                <a:cubicBezTo>
                  <a:pt x="643937" y="4545832"/>
                  <a:pt x="658961" y="4545832"/>
                  <a:pt x="673984" y="4545832"/>
                </a:cubicBezTo>
                <a:cubicBezTo>
                  <a:pt x="681496" y="4545832"/>
                  <a:pt x="696519" y="4545832"/>
                  <a:pt x="692764" y="4540896"/>
                </a:cubicBezTo>
                <a:cubicBezTo>
                  <a:pt x="692764" y="4538428"/>
                  <a:pt x="700275" y="4538428"/>
                  <a:pt x="704031" y="4538428"/>
                </a:cubicBezTo>
                <a:cubicBezTo>
                  <a:pt x="726566" y="4538428"/>
                  <a:pt x="749101" y="4538428"/>
                  <a:pt x="771637" y="4538428"/>
                </a:cubicBezTo>
                <a:cubicBezTo>
                  <a:pt x="775392" y="4538428"/>
                  <a:pt x="779148" y="4538428"/>
                  <a:pt x="782904" y="4538428"/>
                </a:cubicBezTo>
                <a:cubicBezTo>
                  <a:pt x="786660" y="4538428"/>
                  <a:pt x="786660" y="4537194"/>
                  <a:pt x="786660" y="4535960"/>
                </a:cubicBezTo>
                <a:cubicBezTo>
                  <a:pt x="786660" y="4535960"/>
                  <a:pt x="786660" y="4535960"/>
                  <a:pt x="786660" y="4534726"/>
                </a:cubicBezTo>
                <a:cubicBezTo>
                  <a:pt x="786660" y="4534726"/>
                  <a:pt x="782904" y="4534726"/>
                  <a:pt x="782904" y="4534726"/>
                </a:cubicBezTo>
                <a:cubicBezTo>
                  <a:pt x="756613" y="4535960"/>
                  <a:pt x="730322" y="4533492"/>
                  <a:pt x="704031" y="4532258"/>
                </a:cubicBezTo>
                <a:cubicBezTo>
                  <a:pt x="685252" y="4532258"/>
                  <a:pt x="670228" y="4532258"/>
                  <a:pt x="651449" y="4529790"/>
                </a:cubicBezTo>
                <a:cubicBezTo>
                  <a:pt x="647693" y="4528556"/>
                  <a:pt x="643937" y="4528556"/>
                  <a:pt x="643937" y="4528556"/>
                </a:cubicBezTo>
                <a:cubicBezTo>
                  <a:pt x="621402" y="4532258"/>
                  <a:pt x="602623" y="4529790"/>
                  <a:pt x="580088" y="4531024"/>
                </a:cubicBezTo>
                <a:cubicBezTo>
                  <a:pt x="572576" y="4531024"/>
                  <a:pt x="561309" y="4529790"/>
                  <a:pt x="550041" y="4532258"/>
                </a:cubicBezTo>
                <a:cubicBezTo>
                  <a:pt x="542529" y="4533492"/>
                  <a:pt x="535018" y="4532258"/>
                  <a:pt x="531262" y="4528556"/>
                </a:cubicBezTo>
                <a:cubicBezTo>
                  <a:pt x="523750" y="4523620"/>
                  <a:pt x="523750" y="4522386"/>
                  <a:pt x="538773" y="4521152"/>
                </a:cubicBezTo>
                <a:cubicBezTo>
                  <a:pt x="553797" y="4519918"/>
                  <a:pt x="557553" y="4516216"/>
                  <a:pt x="572576" y="4517450"/>
                </a:cubicBezTo>
                <a:cubicBezTo>
                  <a:pt x="583844" y="4518684"/>
                  <a:pt x="595111" y="4517450"/>
                  <a:pt x="606379" y="4517450"/>
                </a:cubicBezTo>
                <a:cubicBezTo>
                  <a:pt x="610135" y="4517450"/>
                  <a:pt x="613891" y="4517450"/>
                  <a:pt x="621402" y="4516216"/>
                </a:cubicBezTo>
                <a:cubicBezTo>
                  <a:pt x="606379" y="4516216"/>
                  <a:pt x="595111" y="4514982"/>
                  <a:pt x="583844" y="4514982"/>
                </a:cubicBezTo>
                <a:cubicBezTo>
                  <a:pt x="583844" y="4512514"/>
                  <a:pt x="580088" y="4510046"/>
                  <a:pt x="591355" y="4506344"/>
                </a:cubicBezTo>
                <a:cubicBezTo>
                  <a:pt x="595111" y="4503876"/>
                  <a:pt x="602623" y="4503876"/>
                  <a:pt x="613891" y="4503876"/>
                </a:cubicBezTo>
                <a:cubicBezTo>
                  <a:pt x="617646" y="4503876"/>
                  <a:pt x="621402" y="4502642"/>
                  <a:pt x="617646" y="4500174"/>
                </a:cubicBezTo>
                <a:cubicBezTo>
                  <a:pt x="613891" y="4500174"/>
                  <a:pt x="613891" y="4498940"/>
                  <a:pt x="610135" y="4498940"/>
                </a:cubicBezTo>
                <a:cubicBezTo>
                  <a:pt x="591355" y="4498940"/>
                  <a:pt x="572576" y="4496472"/>
                  <a:pt x="557553" y="4500174"/>
                </a:cubicBezTo>
                <a:cubicBezTo>
                  <a:pt x="546285" y="4502642"/>
                  <a:pt x="531262" y="4502642"/>
                  <a:pt x="523750" y="4500174"/>
                </a:cubicBezTo>
                <a:cubicBezTo>
                  <a:pt x="516238" y="4496472"/>
                  <a:pt x="504971" y="4496472"/>
                  <a:pt x="489947" y="4496472"/>
                </a:cubicBezTo>
                <a:cubicBezTo>
                  <a:pt x="478680" y="4496472"/>
                  <a:pt x="467412" y="4496472"/>
                  <a:pt x="467412" y="4490302"/>
                </a:cubicBezTo>
                <a:cubicBezTo>
                  <a:pt x="467412" y="4487834"/>
                  <a:pt x="456145" y="4487834"/>
                  <a:pt x="448633" y="4486600"/>
                </a:cubicBezTo>
                <a:cubicBezTo>
                  <a:pt x="441121" y="4486600"/>
                  <a:pt x="433609" y="4486600"/>
                  <a:pt x="429854" y="4486600"/>
                </a:cubicBezTo>
                <a:cubicBezTo>
                  <a:pt x="414830" y="4486600"/>
                  <a:pt x="411074" y="4484132"/>
                  <a:pt x="422342" y="4480430"/>
                </a:cubicBezTo>
                <a:cubicBezTo>
                  <a:pt x="426098" y="4477962"/>
                  <a:pt x="429854" y="4474260"/>
                  <a:pt x="441121" y="4475494"/>
                </a:cubicBezTo>
                <a:cubicBezTo>
                  <a:pt x="456145" y="4476728"/>
                  <a:pt x="471168" y="4476728"/>
                  <a:pt x="486191" y="4475494"/>
                </a:cubicBezTo>
                <a:cubicBezTo>
                  <a:pt x="504971" y="4474260"/>
                  <a:pt x="519994" y="4475494"/>
                  <a:pt x="535018" y="4475494"/>
                </a:cubicBezTo>
                <a:cubicBezTo>
                  <a:pt x="550041" y="4475494"/>
                  <a:pt x="561309" y="4473026"/>
                  <a:pt x="576332" y="4473026"/>
                </a:cubicBezTo>
                <a:cubicBezTo>
                  <a:pt x="587600" y="4473026"/>
                  <a:pt x="591355" y="4469324"/>
                  <a:pt x="591355" y="4463154"/>
                </a:cubicBezTo>
                <a:cubicBezTo>
                  <a:pt x="587600" y="4460685"/>
                  <a:pt x="602623" y="4455749"/>
                  <a:pt x="610135" y="4456983"/>
                </a:cubicBezTo>
                <a:cubicBezTo>
                  <a:pt x="625158" y="4456983"/>
                  <a:pt x="636426" y="4454515"/>
                  <a:pt x="651449" y="4458217"/>
                </a:cubicBezTo>
                <a:cubicBezTo>
                  <a:pt x="658961" y="4459451"/>
                  <a:pt x="670228" y="4458217"/>
                  <a:pt x="670228" y="4455749"/>
                </a:cubicBezTo>
                <a:cubicBezTo>
                  <a:pt x="670228" y="4450813"/>
                  <a:pt x="677740" y="4452047"/>
                  <a:pt x="685252" y="4453281"/>
                </a:cubicBezTo>
                <a:cubicBezTo>
                  <a:pt x="707787" y="4454515"/>
                  <a:pt x="707787" y="4454515"/>
                  <a:pt x="730322" y="4453281"/>
                </a:cubicBezTo>
                <a:cubicBezTo>
                  <a:pt x="745346" y="4452047"/>
                  <a:pt x="760369" y="4450813"/>
                  <a:pt x="775392" y="4450813"/>
                </a:cubicBezTo>
                <a:cubicBezTo>
                  <a:pt x="794172" y="4449579"/>
                  <a:pt x="816707" y="4448345"/>
                  <a:pt x="835486" y="4448345"/>
                </a:cubicBezTo>
                <a:cubicBezTo>
                  <a:pt x="839242" y="4448345"/>
                  <a:pt x="839242" y="4448345"/>
                  <a:pt x="842998" y="4448345"/>
                </a:cubicBezTo>
                <a:cubicBezTo>
                  <a:pt x="846754" y="4448345"/>
                  <a:pt x="842998" y="4444643"/>
                  <a:pt x="850510" y="4444643"/>
                </a:cubicBezTo>
                <a:cubicBezTo>
                  <a:pt x="858021" y="4445877"/>
                  <a:pt x="861777" y="4447111"/>
                  <a:pt x="865533" y="4447111"/>
                </a:cubicBezTo>
                <a:cubicBezTo>
                  <a:pt x="876801" y="4447111"/>
                  <a:pt x="884312" y="4444643"/>
                  <a:pt x="891824" y="4444643"/>
                </a:cubicBezTo>
                <a:cubicBezTo>
                  <a:pt x="903092" y="4444643"/>
                  <a:pt x="910603" y="4445877"/>
                  <a:pt x="918115" y="4444643"/>
                </a:cubicBezTo>
                <a:cubicBezTo>
                  <a:pt x="925627" y="4443409"/>
                  <a:pt x="929383" y="4443409"/>
                  <a:pt x="936894" y="4443409"/>
                </a:cubicBezTo>
                <a:lnTo>
                  <a:pt x="937384" y="4443382"/>
                </a:lnTo>
                <a:lnTo>
                  <a:pt x="939354" y="4440615"/>
                </a:lnTo>
                <a:cubicBezTo>
                  <a:pt x="946864" y="4433022"/>
                  <a:pt x="961883" y="4429225"/>
                  <a:pt x="969392" y="4414039"/>
                </a:cubicBezTo>
                <a:lnTo>
                  <a:pt x="962015" y="4412998"/>
                </a:lnTo>
                <a:lnTo>
                  <a:pt x="916615" y="4411985"/>
                </a:lnTo>
                <a:cubicBezTo>
                  <a:pt x="871558" y="4404392"/>
                  <a:pt x="826502" y="4408189"/>
                  <a:pt x="781445" y="4404392"/>
                </a:cubicBezTo>
                <a:cubicBezTo>
                  <a:pt x="773935" y="4404392"/>
                  <a:pt x="770181" y="4408189"/>
                  <a:pt x="766426" y="4400596"/>
                </a:cubicBezTo>
                <a:cubicBezTo>
                  <a:pt x="766426" y="4393003"/>
                  <a:pt x="773935" y="4385410"/>
                  <a:pt x="777690" y="4385410"/>
                </a:cubicBezTo>
                <a:cubicBezTo>
                  <a:pt x="788954" y="4385410"/>
                  <a:pt x="800218" y="4381614"/>
                  <a:pt x="811483" y="4389206"/>
                </a:cubicBezTo>
                <a:cubicBezTo>
                  <a:pt x="830256" y="4396799"/>
                  <a:pt x="852785" y="4389206"/>
                  <a:pt x="871558" y="4393003"/>
                </a:cubicBezTo>
                <a:cubicBezTo>
                  <a:pt x="882822" y="4381614"/>
                  <a:pt x="894087" y="4385410"/>
                  <a:pt x="901596" y="4385410"/>
                </a:cubicBezTo>
                <a:cubicBezTo>
                  <a:pt x="916615" y="4385410"/>
                  <a:pt x="927879" y="4385410"/>
                  <a:pt x="931634" y="4370224"/>
                </a:cubicBezTo>
                <a:cubicBezTo>
                  <a:pt x="931634" y="4362631"/>
                  <a:pt x="939143" y="4358835"/>
                  <a:pt x="942898" y="4355038"/>
                </a:cubicBezTo>
                <a:cubicBezTo>
                  <a:pt x="939143" y="4347445"/>
                  <a:pt x="927879" y="4355038"/>
                  <a:pt x="924124" y="4351242"/>
                </a:cubicBezTo>
                <a:cubicBezTo>
                  <a:pt x="886577" y="4351242"/>
                  <a:pt x="852785" y="4351242"/>
                  <a:pt x="818992" y="4351242"/>
                </a:cubicBezTo>
                <a:cubicBezTo>
                  <a:pt x="796464" y="4351242"/>
                  <a:pt x="777690" y="4355038"/>
                  <a:pt x="755162" y="4347445"/>
                </a:cubicBezTo>
                <a:cubicBezTo>
                  <a:pt x="740143" y="4339852"/>
                  <a:pt x="725124" y="4336056"/>
                  <a:pt x="706350" y="4339852"/>
                </a:cubicBezTo>
                <a:cubicBezTo>
                  <a:pt x="698841" y="4339852"/>
                  <a:pt x="695086" y="4336056"/>
                  <a:pt x="691331" y="4332260"/>
                </a:cubicBezTo>
                <a:cubicBezTo>
                  <a:pt x="687577" y="4328463"/>
                  <a:pt x="687577" y="4324667"/>
                  <a:pt x="691331" y="4320870"/>
                </a:cubicBezTo>
                <a:cubicBezTo>
                  <a:pt x="698841" y="4313277"/>
                  <a:pt x="702596" y="4305684"/>
                  <a:pt x="717615" y="4305684"/>
                </a:cubicBezTo>
                <a:cubicBezTo>
                  <a:pt x="728879" y="4309481"/>
                  <a:pt x="740143" y="4305684"/>
                  <a:pt x="758917" y="4305684"/>
                </a:cubicBezTo>
                <a:cubicBezTo>
                  <a:pt x="743898" y="4298091"/>
                  <a:pt x="736388" y="4301888"/>
                  <a:pt x="725124" y="4301888"/>
                </a:cubicBezTo>
                <a:cubicBezTo>
                  <a:pt x="698841" y="4298091"/>
                  <a:pt x="672558" y="4298091"/>
                  <a:pt x="646275" y="4301888"/>
                </a:cubicBezTo>
                <a:cubicBezTo>
                  <a:pt x="638765" y="4301888"/>
                  <a:pt x="635011" y="4294295"/>
                  <a:pt x="635011" y="4290498"/>
                </a:cubicBezTo>
                <a:cubicBezTo>
                  <a:pt x="635011" y="4282905"/>
                  <a:pt x="638765" y="4279109"/>
                  <a:pt x="646275" y="4279109"/>
                </a:cubicBezTo>
                <a:cubicBezTo>
                  <a:pt x="657539" y="4279109"/>
                  <a:pt x="672558" y="4282905"/>
                  <a:pt x="680067" y="4279109"/>
                </a:cubicBezTo>
                <a:cubicBezTo>
                  <a:pt x="691331" y="4271516"/>
                  <a:pt x="702596" y="4279109"/>
                  <a:pt x="713860" y="4267720"/>
                </a:cubicBezTo>
                <a:cubicBezTo>
                  <a:pt x="717615" y="4263923"/>
                  <a:pt x="732633" y="4267720"/>
                  <a:pt x="740143" y="4267720"/>
                </a:cubicBezTo>
                <a:cubicBezTo>
                  <a:pt x="736388" y="4256330"/>
                  <a:pt x="728879" y="4260127"/>
                  <a:pt x="725124" y="4260127"/>
                </a:cubicBezTo>
                <a:cubicBezTo>
                  <a:pt x="691331" y="4260127"/>
                  <a:pt x="661294" y="4260127"/>
                  <a:pt x="631256" y="4260127"/>
                </a:cubicBezTo>
                <a:cubicBezTo>
                  <a:pt x="623746" y="4260127"/>
                  <a:pt x="616237" y="4263923"/>
                  <a:pt x="616237" y="4256330"/>
                </a:cubicBezTo>
                <a:cubicBezTo>
                  <a:pt x="616237" y="4244941"/>
                  <a:pt x="623746" y="4244941"/>
                  <a:pt x="627501" y="4248737"/>
                </a:cubicBezTo>
                <a:cubicBezTo>
                  <a:pt x="650030" y="4248737"/>
                  <a:pt x="668803" y="4237348"/>
                  <a:pt x="687577" y="4233551"/>
                </a:cubicBezTo>
                <a:cubicBezTo>
                  <a:pt x="668803" y="4233551"/>
                  <a:pt x="650030" y="4233551"/>
                  <a:pt x="631256" y="4233551"/>
                </a:cubicBezTo>
                <a:cubicBezTo>
                  <a:pt x="627501" y="4233551"/>
                  <a:pt x="623746" y="4233551"/>
                  <a:pt x="623746" y="4225959"/>
                </a:cubicBezTo>
                <a:cubicBezTo>
                  <a:pt x="623746" y="4222162"/>
                  <a:pt x="623746" y="4214569"/>
                  <a:pt x="627501" y="4214569"/>
                </a:cubicBezTo>
                <a:cubicBezTo>
                  <a:pt x="635011" y="4218366"/>
                  <a:pt x="638765" y="4203180"/>
                  <a:pt x="646275" y="4206976"/>
                </a:cubicBezTo>
                <a:cubicBezTo>
                  <a:pt x="650030" y="4210773"/>
                  <a:pt x="657539" y="4206976"/>
                  <a:pt x="661294" y="4206976"/>
                </a:cubicBezTo>
                <a:cubicBezTo>
                  <a:pt x="695086" y="4210773"/>
                  <a:pt x="728879" y="4203180"/>
                  <a:pt x="758917" y="4199383"/>
                </a:cubicBezTo>
                <a:cubicBezTo>
                  <a:pt x="755162" y="4191790"/>
                  <a:pt x="747652" y="4191790"/>
                  <a:pt x="743898" y="4195587"/>
                </a:cubicBezTo>
                <a:cubicBezTo>
                  <a:pt x="728879" y="4199383"/>
                  <a:pt x="713860" y="4184197"/>
                  <a:pt x="695086" y="4191790"/>
                </a:cubicBezTo>
                <a:cubicBezTo>
                  <a:pt x="680067" y="4199383"/>
                  <a:pt x="661294" y="4195587"/>
                  <a:pt x="646275" y="4195587"/>
                </a:cubicBezTo>
                <a:cubicBezTo>
                  <a:pt x="638765" y="4195587"/>
                  <a:pt x="635011" y="4195587"/>
                  <a:pt x="627501" y="4195587"/>
                </a:cubicBezTo>
                <a:cubicBezTo>
                  <a:pt x="623746" y="4191790"/>
                  <a:pt x="623746" y="4187994"/>
                  <a:pt x="623746" y="4184197"/>
                </a:cubicBezTo>
                <a:cubicBezTo>
                  <a:pt x="627501" y="4180401"/>
                  <a:pt x="631256" y="4172808"/>
                  <a:pt x="638765" y="4172808"/>
                </a:cubicBezTo>
                <a:cubicBezTo>
                  <a:pt x="650030" y="4176605"/>
                  <a:pt x="661294" y="4176605"/>
                  <a:pt x="672558" y="4176605"/>
                </a:cubicBezTo>
                <a:cubicBezTo>
                  <a:pt x="687577" y="4176605"/>
                  <a:pt x="702596" y="4176605"/>
                  <a:pt x="717615" y="4176605"/>
                </a:cubicBezTo>
                <a:cubicBezTo>
                  <a:pt x="728879" y="4161419"/>
                  <a:pt x="747652" y="4176605"/>
                  <a:pt x="758917" y="4161419"/>
                </a:cubicBezTo>
                <a:cubicBezTo>
                  <a:pt x="773935" y="4165215"/>
                  <a:pt x="785200" y="4153826"/>
                  <a:pt x="800218" y="4153826"/>
                </a:cubicBezTo>
                <a:lnTo>
                  <a:pt x="809465" y="4150086"/>
                </a:lnTo>
                <a:lnTo>
                  <a:pt x="800845" y="4140133"/>
                </a:lnTo>
                <a:cubicBezTo>
                  <a:pt x="798567" y="4137888"/>
                  <a:pt x="796288" y="4135643"/>
                  <a:pt x="794165" y="4134644"/>
                </a:cubicBezTo>
                <a:lnTo>
                  <a:pt x="778765" y="4127251"/>
                </a:lnTo>
                <a:lnTo>
                  <a:pt x="726257" y="4127251"/>
                </a:lnTo>
                <a:lnTo>
                  <a:pt x="719484" y="4128774"/>
                </a:lnTo>
                <a:cubicBezTo>
                  <a:pt x="702547" y="4137205"/>
                  <a:pt x="690273" y="4134941"/>
                  <a:pt x="686754" y="4122736"/>
                </a:cubicBezTo>
                <a:cubicBezTo>
                  <a:pt x="684011" y="4116756"/>
                  <a:pt x="683235" y="4110531"/>
                  <a:pt x="684428" y="4104060"/>
                </a:cubicBezTo>
                <a:cubicBezTo>
                  <a:pt x="688161" y="4085895"/>
                  <a:pt x="713126" y="4077728"/>
                  <a:pt x="734203" y="4086482"/>
                </a:cubicBezTo>
                <a:lnTo>
                  <a:pt x="769840" y="4092631"/>
                </a:lnTo>
                <a:lnTo>
                  <a:pt x="778630" y="4081693"/>
                </a:lnTo>
                <a:cubicBezTo>
                  <a:pt x="784262" y="4078846"/>
                  <a:pt x="790832" y="4077896"/>
                  <a:pt x="796464" y="4077896"/>
                </a:cubicBezTo>
                <a:cubicBezTo>
                  <a:pt x="800218" y="4074100"/>
                  <a:pt x="807728" y="4074100"/>
                  <a:pt x="815237" y="4074100"/>
                </a:cubicBezTo>
                <a:cubicBezTo>
                  <a:pt x="807728" y="4074100"/>
                  <a:pt x="815237" y="4074100"/>
                  <a:pt x="811483" y="4070304"/>
                </a:cubicBezTo>
                <a:cubicBezTo>
                  <a:pt x="758917" y="4070304"/>
                  <a:pt x="710105" y="4070304"/>
                  <a:pt x="661294" y="4070304"/>
                </a:cubicBezTo>
                <a:cubicBezTo>
                  <a:pt x="657539" y="4070304"/>
                  <a:pt x="657539" y="4066507"/>
                  <a:pt x="657539" y="4066507"/>
                </a:cubicBezTo>
                <a:cubicBezTo>
                  <a:pt x="665048" y="4055118"/>
                  <a:pt x="683822" y="4058914"/>
                  <a:pt x="695086" y="4055118"/>
                </a:cubicBezTo>
                <a:cubicBezTo>
                  <a:pt x="687577" y="4039932"/>
                  <a:pt x="672558" y="4036135"/>
                  <a:pt x="665048" y="4028542"/>
                </a:cubicBezTo>
                <a:cubicBezTo>
                  <a:pt x="653784" y="4017153"/>
                  <a:pt x="653784" y="4017153"/>
                  <a:pt x="665048" y="4001967"/>
                </a:cubicBezTo>
                <a:cubicBezTo>
                  <a:pt x="668803" y="4001967"/>
                  <a:pt x="668803" y="4001967"/>
                  <a:pt x="668803" y="4001967"/>
                </a:cubicBezTo>
                <a:cubicBezTo>
                  <a:pt x="668803" y="3998171"/>
                  <a:pt x="672558" y="3990578"/>
                  <a:pt x="668803" y="3990578"/>
                </a:cubicBezTo>
                <a:cubicBezTo>
                  <a:pt x="650030" y="3986781"/>
                  <a:pt x="661294" y="3982985"/>
                  <a:pt x="665048" y="3975392"/>
                </a:cubicBezTo>
                <a:cubicBezTo>
                  <a:pt x="672558" y="3967799"/>
                  <a:pt x="672558" y="3967799"/>
                  <a:pt x="661294" y="3964003"/>
                </a:cubicBezTo>
                <a:cubicBezTo>
                  <a:pt x="653784" y="3964003"/>
                  <a:pt x="650030" y="3964003"/>
                  <a:pt x="650030" y="3956410"/>
                </a:cubicBezTo>
                <a:cubicBezTo>
                  <a:pt x="650030" y="3948817"/>
                  <a:pt x="650030" y="3945020"/>
                  <a:pt x="661294" y="3945020"/>
                </a:cubicBezTo>
                <a:cubicBezTo>
                  <a:pt x="676313" y="3941224"/>
                  <a:pt x="691331" y="3933631"/>
                  <a:pt x="706350" y="3929834"/>
                </a:cubicBezTo>
                <a:cubicBezTo>
                  <a:pt x="717615" y="3926038"/>
                  <a:pt x="725124" y="3918445"/>
                  <a:pt x="736388" y="3910852"/>
                </a:cubicBezTo>
                <a:cubicBezTo>
                  <a:pt x="740143" y="3910852"/>
                  <a:pt x="747652" y="3910852"/>
                  <a:pt x="755162" y="3910852"/>
                </a:cubicBezTo>
                <a:cubicBezTo>
                  <a:pt x="766426" y="3910852"/>
                  <a:pt x="781445" y="3910852"/>
                  <a:pt x="792709" y="3910852"/>
                </a:cubicBezTo>
                <a:cubicBezTo>
                  <a:pt x="803973" y="3910852"/>
                  <a:pt x="818992" y="3910852"/>
                  <a:pt x="830256" y="3910852"/>
                </a:cubicBezTo>
                <a:cubicBezTo>
                  <a:pt x="830256" y="3910852"/>
                  <a:pt x="830256" y="3907056"/>
                  <a:pt x="834011" y="3907056"/>
                </a:cubicBezTo>
                <a:cubicBezTo>
                  <a:pt x="834011" y="3903259"/>
                  <a:pt x="830256" y="3899463"/>
                  <a:pt x="830256" y="3899463"/>
                </a:cubicBezTo>
                <a:lnTo>
                  <a:pt x="815982" y="3898380"/>
                </a:lnTo>
                <a:lnTo>
                  <a:pt x="767600" y="3905316"/>
                </a:lnTo>
                <a:cubicBezTo>
                  <a:pt x="750197" y="3910012"/>
                  <a:pt x="743983" y="3908258"/>
                  <a:pt x="742587" y="3897053"/>
                </a:cubicBezTo>
                <a:cubicBezTo>
                  <a:pt x="742122" y="3893317"/>
                  <a:pt x="741656" y="3889582"/>
                  <a:pt x="739378" y="3887337"/>
                </a:cubicBezTo>
                <a:cubicBezTo>
                  <a:pt x="710536" y="3864379"/>
                  <a:pt x="681849" y="3842666"/>
                  <a:pt x="627935" y="3843059"/>
                </a:cubicBezTo>
                <a:cubicBezTo>
                  <a:pt x="615971" y="3843285"/>
                  <a:pt x="617474" y="3839305"/>
                  <a:pt x="620790" y="3833834"/>
                </a:cubicBezTo>
                <a:cubicBezTo>
                  <a:pt x="622448" y="3831099"/>
                  <a:pt x="626074" y="3828119"/>
                  <a:pt x="629700" y="3825139"/>
                </a:cubicBezTo>
                <a:cubicBezTo>
                  <a:pt x="636952" y="3819178"/>
                  <a:pt x="644360" y="3814463"/>
                  <a:pt x="635557" y="3807973"/>
                </a:cubicBezTo>
                <a:cubicBezTo>
                  <a:pt x="628722" y="3801238"/>
                  <a:pt x="619502" y="3807444"/>
                  <a:pt x="609816" y="3809915"/>
                </a:cubicBezTo>
                <a:cubicBezTo>
                  <a:pt x="590600" y="3816101"/>
                  <a:pt x="569416" y="3822533"/>
                  <a:pt x="552741" y="3817024"/>
                </a:cubicBezTo>
                <a:cubicBezTo>
                  <a:pt x="531975" y="3810760"/>
                  <a:pt x="522599" y="3815721"/>
                  <a:pt x="510063" y="3827397"/>
                </a:cubicBezTo>
                <a:cubicBezTo>
                  <a:pt x="506437" y="3830377"/>
                  <a:pt x="502811" y="3833357"/>
                  <a:pt x="497062" y="3835338"/>
                </a:cubicBezTo>
                <a:cubicBezTo>
                  <a:pt x="491623" y="3839808"/>
                  <a:pt x="485873" y="3841789"/>
                  <a:pt x="477381" y="3837789"/>
                </a:cubicBezTo>
                <a:cubicBezTo>
                  <a:pt x="471011" y="3834790"/>
                  <a:pt x="470391" y="3829810"/>
                  <a:pt x="475830" y="3825339"/>
                </a:cubicBezTo>
                <a:cubicBezTo>
                  <a:pt x="481114" y="3819624"/>
                  <a:pt x="482462" y="3814399"/>
                  <a:pt x="489869" y="3809683"/>
                </a:cubicBezTo>
                <a:cubicBezTo>
                  <a:pt x="493650" y="3807948"/>
                  <a:pt x="497431" y="3806212"/>
                  <a:pt x="494998" y="3802722"/>
                </a:cubicBezTo>
                <a:cubicBezTo>
                  <a:pt x="492720" y="3800478"/>
                  <a:pt x="486970" y="3802458"/>
                  <a:pt x="483034" y="3802948"/>
                </a:cubicBezTo>
                <a:cubicBezTo>
                  <a:pt x="477130" y="3803684"/>
                  <a:pt x="473194" y="3804174"/>
                  <a:pt x="469568" y="3807154"/>
                </a:cubicBezTo>
                <a:cubicBezTo>
                  <a:pt x="465942" y="3810135"/>
                  <a:pt x="462005" y="3810625"/>
                  <a:pt x="457759" y="3808625"/>
                </a:cubicBezTo>
                <a:cubicBezTo>
                  <a:pt x="434404" y="3797627"/>
                  <a:pt x="408043" y="3794588"/>
                  <a:pt x="378676" y="3799510"/>
                </a:cubicBezTo>
                <a:cubicBezTo>
                  <a:pt x="365054" y="3802471"/>
                  <a:pt x="351278" y="3804187"/>
                  <a:pt x="337346" y="3804658"/>
                </a:cubicBezTo>
                <a:cubicBezTo>
                  <a:pt x="329473" y="3805639"/>
                  <a:pt x="317665" y="3807110"/>
                  <a:pt x="312953" y="3801375"/>
                </a:cubicBezTo>
                <a:cubicBezTo>
                  <a:pt x="310365" y="3796640"/>
                  <a:pt x="319740" y="3791679"/>
                  <a:pt x="325179" y="3787209"/>
                </a:cubicBezTo>
                <a:cubicBezTo>
                  <a:pt x="328805" y="3784228"/>
                  <a:pt x="332586" y="3782493"/>
                  <a:pt x="336213" y="3779513"/>
                </a:cubicBezTo>
                <a:cubicBezTo>
                  <a:pt x="339839" y="3776533"/>
                  <a:pt x="349369" y="3772817"/>
                  <a:pt x="344812" y="3768327"/>
                </a:cubicBezTo>
                <a:cubicBezTo>
                  <a:pt x="342224" y="3763592"/>
                  <a:pt x="332384" y="3764818"/>
                  <a:pt x="324666" y="3767043"/>
                </a:cubicBezTo>
                <a:cubicBezTo>
                  <a:pt x="306953" y="3769250"/>
                  <a:pt x="292866" y="3768476"/>
                  <a:pt x="274533" y="3765702"/>
                </a:cubicBezTo>
                <a:cubicBezTo>
                  <a:pt x="233620" y="3758154"/>
                  <a:pt x="212746" y="3767076"/>
                  <a:pt x="200103" y="3793937"/>
                </a:cubicBezTo>
                <a:cubicBezTo>
                  <a:pt x="195439" y="3804633"/>
                  <a:pt x="186219" y="3810839"/>
                  <a:pt x="170319" y="3811555"/>
                </a:cubicBezTo>
                <a:cubicBezTo>
                  <a:pt x="167373" y="3787899"/>
                  <a:pt x="164581" y="3765489"/>
                  <a:pt x="161635" y="3741834"/>
                </a:cubicBezTo>
                <a:cubicBezTo>
                  <a:pt x="189033" y="3737157"/>
                  <a:pt x="194162" y="3730196"/>
                  <a:pt x="184894" y="3719972"/>
                </a:cubicBezTo>
                <a:cubicBezTo>
                  <a:pt x="182461" y="3716482"/>
                  <a:pt x="174278" y="3714973"/>
                  <a:pt x="177749" y="3710747"/>
                </a:cubicBezTo>
                <a:cubicBezTo>
                  <a:pt x="183188" y="3706277"/>
                  <a:pt x="191216" y="3706541"/>
                  <a:pt x="197275" y="3707051"/>
                </a:cubicBezTo>
                <a:cubicBezTo>
                  <a:pt x="203180" y="3706315"/>
                  <a:pt x="207271" y="3707070"/>
                  <a:pt x="211362" y="3707825"/>
                </a:cubicBezTo>
                <a:cubicBezTo>
                  <a:pt x="223481" y="3708844"/>
                  <a:pt x="229230" y="3706864"/>
                  <a:pt x="230113" y="3697903"/>
                </a:cubicBezTo>
                <a:cubicBezTo>
                  <a:pt x="231461" y="3692678"/>
                  <a:pt x="236435" y="3684473"/>
                  <a:pt x="246740" y="3686982"/>
                </a:cubicBezTo>
                <a:cubicBezTo>
                  <a:pt x="260982" y="3689001"/>
                  <a:pt x="274759" y="3687285"/>
                  <a:pt x="288691" y="3686814"/>
                </a:cubicBezTo>
                <a:cubicBezTo>
                  <a:pt x="300655" y="3686588"/>
                  <a:pt x="314741" y="3687362"/>
                  <a:pt x="328208" y="3683156"/>
                </a:cubicBezTo>
                <a:cubicBezTo>
                  <a:pt x="339707" y="3679196"/>
                  <a:pt x="353173" y="3674990"/>
                  <a:pt x="341782" y="3663765"/>
                </a:cubicBezTo>
                <a:cubicBezTo>
                  <a:pt x="337380" y="3660520"/>
                  <a:pt x="341007" y="3657540"/>
                  <a:pt x="348724" y="3655315"/>
                </a:cubicBezTo>
                <a:cubicBezTo>
                  <a:pt x="378246" y="3651637"/>
                  <a:pt x="388706" y="3655392"/>
                  <a:pt x="393001" y="3673822"/>
                </a:cubicBezTo>
                <a:cubicBezTo>
                  <a:pt x="393776" y="3680047"/>
                  <a:pt x="396364" y="3684782"/>
                  <a:pt x="404547" y="3686291"/>
                </a:cubicBezTo>
                <a:cubicBezTo>
                  <a:pt x="418789" y="3688310"/>
                  <a:pt x="432876" y="3689084"/>
                  <a:pt x="448311" y="3684633"/>
                </a:cubicBezTo>
                <a:cubicBezTo>
                  <a:pt x="452247" y="3684143"/>
                  <a:pt x="453595" y="3678918"/>
                  <a:pt x="451317" y="3676673"/>
                </a:cubicBezTo>
                <a:cubicBezTo>
                  <a:pt x="450852" y="3672938"/>
                  <a:pt x="450231" y="3667958"/>
                  <a:pt x="453857" y="3664978"/>
                </a:cubicBezTo>
                <a:cubicBezTo>
                  <a:pt x="459296" y="3660507"/>
                  <a:pt x="466083" y="3650811"/>
                  <a:pt x="472918" y="3657546"/>
                </a:cubicBezTo>
                <a:cubicBezTo>
                  <a:pt x="490369" y="3669280"/>
                  <a:pt x="510050" y="3666829"/>
                  <a:pt x="531699" y="3664132"/>
                </a:cubicBezTo>
                <a:cubicBezTo>
                  <a:pt x="543663" y="3663906"/>
                  <a:pt x="555627" y="3663681"/>
                  <a:pt x="566242" y="3668680"/>
                </a:cubicBezTo>
                <a:cubicBezTo>
                  <a:pt x="606428" y="3686433"/>
                  <a:pt x="635794" y="3681510"/>
                  <a:pt x="659936" y="3650688"/>
                </a:cubicBezTo>
                <a:cubicBezTo>
                  <a:pt x="666878" y="3642238"/>
                  <a:pt x="676409" y="3638522"/>
                  <a:pt x="687180" y="3644766"/>
                </a:cubicBezTo>
                <a:cubicBezTo>
                  <a:pt x="712658" y="3656765"/>
                  <a:pt x="742800" y="3658068"/>
                  <a:pt x="774444" y="3655391"/>
                </a:cubicBezTo>
                <a:cubicBezTo>
                  <a:pt x="790344" y="3654675"/>
                  <a:pt x="805934" y="3651468"/>
                  <a:pt x="823802" y="3650507"/>
                </a:cubicBezTo>
                <a:lnTo>
                  <a:pt x="835030" y="3648931"/>
                </a:lnTo>
                <a:lnTo>
                  <a:pt x="826502" y="3645099"/>
                </a:lnTo>
                <a:cubicBezTo>
                  <a:pt x="830257" y="3640354"/>
                  <a:pt x="834481" y="3637506"/>
                  <a:pt x="838998" y="3635846"/>
                </a:cubicBezTo>
                <a:lnTo>
                  <a:pt x="845211" y="3634915"/>
                </a:lnTo>
                <a:lnTo>
                  <a:pt x="839170" y="3634605"/>
                </a:lnTo>
                <a:cubicBezTo>
                  <a:pt x="827903" y="3634605"/>
                  <a:pt x="812880" y="3642312"/>
                  <a:pt x="801612" y="3630752"/>
                </a:cubicBezTo>
                <a:cubicBezTo>
                  <a:pt x="794100" y="3623045"/>
                  <a:pt x="790344" y="3634605"/>
                  <a:pt x="782832" y="3634605"/>
                </a:cubicBezTo>
                <a:cubicBezTo>
                  <a:pt x="737762" y="3634605"/>
                  <a:pt x="688936" y="3634605"/>
                  <a:pt x="640110" y="3634605"/>
                </a:cubicBezTo>
                <a:cubicBezTo>
                  <a:pt x="610063" y="3623045"/>
                  <a:pt x="580016" y="3630752"/>
                  <a:pt x="549969" y="3630752"/>
                </a:cubicBezTo>
                <a:cubicBezTo>
                  <a:pt x="542457" y="3630752"/>
                  <a:pt x="534946" y="3626898"/>
                  <a:pt x="531190" y="3619192"/>
                </a:cubicBezTo>
                <a:cubicBezTo>
                  <a:pt x="542457" y="3615338"/>
                  <a:pt x="553725" y="3611485"/>
                  <a:pt x="564993" y="3611485"/>
                </a:cubicBezTo>
                <a:cubicBezTo>
                  <a:pt x="580016" y="3611485"/>
                  <a:pt x="595040" y="3611485"/>
                  <a:pt x="610063" y="3611485"/>
                </a:cubicBezTo>
                <a:cubicBezTo>
                  <a:pt x="617575" y="3611485"/>
                  <a:pt x="632598" y="3611485"/>
                  <a:pt x="628842" y="3596071"/>
                </a:cubicBezTo>
                <a:cubicBezTo>
                  <a:pt x="628842" y="3588364"/>
                  <a:pt x="636354" y="3588364"/>
                  <a:pt x="640110" y="3588364"/>
                </a:cubicBezTo>
                <a:cubicBezTo>
                  <a:pt x="662645" y="3588364"/>
                  <a:pt x="685180" y="3588364"/>
                  <a:pt x="707715" y="3588364"/>
                </a:cubicBezTo>
                <a:cubicBezTo>
                  <a:pt x="711471" y="3588364"/>
                  <a:pt x="715227" y="3588364"/>
                  <a:pt x="718983" y="3588364"/>
                </a:cubicBezTo>
                <a:cubicBezTo>
                  <a:pt x="722739" y="3588364"/>
                  <a:pt x="722739" y="3584511"/>
                  <a:pt x="722739" y="3580657"/>
                </a:cubicBezTo>
                <a:cubicBezTo>
                  <a:pt x="722739" y="3580657"/>
                  <a:pt x="722739" y="3580657"/>
                  <a:pt x="722739" y="3576804"/>
                </a:cubicBezTo>
                <a:cubicBezTo>
                  <a:pt x="722739" y="3576804"/>
                  <a:pt x="718983" y="3576804"/>
                  <a:pt x="718983" y="3576804"/>
                </a:cubicBezTo>
                <a:cubicBezTo>
                  <a:pt x="692692" y="3580657"/>
                  <a:pt x="666401" y="3572951"/>
                  <a:pt x="640110" y="3569097"/>
                </a:cubicBezTo>
                <a:cubicBezTo>
                  <a:pt x="621331" y="3569097"/>
                  <a:pt x="606307" y="3569097"/>
                  <a:pt x="587528" y="3561390"/>
                </a:cubicBezTo>
                <a:cubicBezTo>
                  <a:pt x="583772" y="3557537"/>
                  <a:pt x="580016" y="3557537"/>
                  <a:pt x="580016" y="3557537"/>
                </a:cubicBezTo>
                <a:cubicBezTo>
                  <a:pt x="557481" y="3569097"/>
                  <a:pt x="538702" y="3561390"/>
                  <a:pt x="516167" y="3565244"/>
                </a:cubicBezTo>
                <a:cubicBezTo>
                  <a:pt x="508655" y="3565244"/>
                  <a:pt x="497387" y="3561390"/>
                  <a:pt x="486120" y="3569097"/>
                </a:cubicBezTo>
                <a:cubicBezTo>
                  <a:pt x="478608" y="3572951"/>
                  <a:pt x="471096" y="3569097"/>
                  <a:pt x="467340" y="3557537"/>
                </a:cubicBezTo>
                <a:cubicBezTo>
                  <a:pt x="459829" y="3542123"/>
                  <a:pt x="459829" y="3538270"/>
                  <a:pt x="474852" y="3534416"/>
                </a:cubicBezTo>
                <a:cubicBezTo>
                  <a:pt x="489875" y="3530563"/>
                  <a:pt x="493632" y="3519003"/>
                  <a:pt x="508655" y="3522856"/>
                </a:cubicBezTo>
                <a:cubicBezTo>
                  <a:pt x="519923" y="3526710"/>
                  <a:pt x="531190" y="3522856"/>
                  <a:pt x="542457" y="3522856"/>
                </a:cubicBezTo>
                <a:cubicBezTo>
                  <a:pt x="546213" y="3522856"/>
                  <a:pt x="549969" y="3522856"/>
                  <a:pt x="557481" y="3519003"/>
                </a:cubicBezTo>
                <a:cubicBezTo>
                  <a:pt x="542457" y="3519003"/>
                  <a:pt x="531190" y="3515149"/>
                  <a:pt x="519923" y="3515149"/>
                </a:cubicBezTo>
                <a:cubicBezTo>
                  <a:pt x="519923" y="3507442"/>
                  <a:pt x="516167" y="3499736"/>
                  <a:pt x="527434" y="3488175"/>
                </a:cubicBezTo>
                <a:cubicBezTo>
                  <a:pt x="531190" y="3480469"/>
                  <a:pt x="538702" y="3480469"/>
                  <a:pt x="549969" y="3480469"/>
                </a:cubicBezTo>
                <a:cubicBezTo>
                  <a:pt x="553725" y="3480469"/>
                  <a:pt x="557481" y="3476615"/>
                  <a:pt x="553725" y="3468908"/>
                </a:cubicBezTo>
                <a:cubicBezTo>
                  <a:pt x="549969" y="3468908"/>
                  <a:pt x="549969" y="3465055"/>
                  <a:pt x="546213" y="3465055"/>
                </a:cubicBezTo>
                <a:cubicBezTo>
                  <a:pt x="527434" y="3465055"/>
                  <a:pt x="508655" y="3457348"/>
                  <a:pt x="493632" y="3468908"/>
                </a:cubicBezTo>
                <a:cubicBezTo>
                  <a:pt x="482364" y="3476615"/>
                  <a:pt x="467340" y="3476615"/>
                  <a:pt x="459829" y="3468908"/>
                </a:cubicBezTo>
                <a:cubicBezTo>
                  <a:pt x="452317" y="3457348"/>
                  <a:pt x="441049" y="3457348"/>
                  <a:pt x="426026" y="3457348"/>
                </a:cubicBezTo>
                <a:cubicBezTo>
                  <a:pt x="414759" y="3457348"/>
                  <a:pt x="403491" y="3457348"/>
                  <a:pt x="403491" y="3438081"/>
                </a:cubicBezTo>
                <a:cubicBezTo>
                  <a:pt x="403491" y="3430374"/>
                  <a:pt x="392223" y="3430374"/>
                  <a:pt x="384711" y="3426520"/>
                </a:cubicBezTo>
                <a:cubicBezTo>
                  <a:pt x="377200" y="3426520"/>
                  <a:pt x="369688" y="3426520"/>
                  <a:pt x="365932" y="3426520"/>
                </a:cubicBezTo>
                <a:cubicBezTo>
                  <a:pt x="350909" y="3426520"/>
                  <a:pt x="347153" y="3418815"/>
                  <a:pt x="358421" y="3407253"/>
                </a:cubicBezTo>
                <a:cubicBezTo>
                  <a:pt x="362176" y="3399548"/>
                  <a:pt x="365932" y="3387986"/>
                  <a:pt x="377200" y="3391841"/>
                </a:cubicBezTo>
                <a:cubicBezTo>
                  <a:pt x="392223" y="3395695"/>
                  <a:pt x="407247" y="3395695"/>
                  <a:pt x="422270" y="3391841"/>
                </a:cubicBezTo>
                <a:cubicBezTo>
                  <a:pt x="441049" y="3387986"/>
                  <a:pt x="456073" y="3391841"/>
                  <a:pt x="471096" y="3391841"/>
                </a:cubicBezTo>
                <a:cubicBezTo>
                  <a:pt x="486120" y="3391841"/>
                  <a:pt x="497387" y="3384133"/>
                  <a:pt x="512411" y="3384133"/>
                </a:cubicBezTo>
                <a:cubicBezTo>
                  <a:pt x="523678" y="3384133"/>
                  <a:pt x="527434" y="3372573"/>
                  <a:pt x="527434" y="3353306"/>
                </a:cubicBezTo>
                <a:cubicBezTo>
                  <a:pt x="523678" y="3345600"/>
                  <a:pt x="538702" y="3330186"/>
                  <a:pt x="546213" y="3334038"/>
                </a:cubicBezTo>
                <a:cubicBezTo>
                  <a:pt x="561237" y="3334038"/>
                  <a:pt x="572505" y="3326333"/>
                  <a:pt x="587528" y="3337893"/>
                </a:cubicBezTo>
                <a:cubicBezTo>
                  <a:pt x="595040" y="3341746"/>
                  <a:pt x="606307" y="3337893"/>
                  <a:pt x="606307" y="3330186"/>
                </a:cubicBezTo>
                <a:cubicBezTo>
                  <a:pt x="606307" y="3314771"/>
                  <a:pt x="613819" y="3318626"/>
                  <a:pt x="621331" y="3322479"/>
                </a:cubicBezTo>
                <a:cubicBezTo>
                  <a:pt x="643866" y="3326333"/>
                  <a:pt x="643866" y="3326333"/>
                  <a:pt x="666401" y="3322479"/>
                </a:cubicBezTo>
                <a:cubicBezTo>
                  <a:pt x="681424" y="3318626"/>
                  <a:pt x="696448" y="3314771"/>
                  <a:pt x="711471" y="3314771"/>
                </a:cubicBezTo>
                <a:cubicBezTo>
                  <a:pt x="730251" y="3310918"/>
                  <a:pt x="752786" y="3307066"/>
                  <a:pt x="771565" y="3307066"/>
                </a:cubicBezTo>
                <a:cubicBezTo>
                  <a:pt x="775321" y="3307066"/>
                  <a:pt x="775321" y="3307066"/>
                  <a:pt x="779077" y="3307066"/>
                </a:cubicBezTo>
                <a:cubicBezTo>
                  <a:pt x="782832" y="3307066"/>
                  <a:pt x="779077" y="3295505"/>
                  <a:pt x="786588" y="3295505"/>
                </a:cubicBezTo>
                <a:cubicBezTo>
                  <a:pt x="794100" y="3299358"/>
                  <a:pt x="797856" y="3303212"/>
                  <a:pt x="801612" y="3303212"/>
                </a:cubicBezTo>
                <a:cubicBezTo>
                  <a:pt x="812880" y="3303212"/>
                  <a:pt x="820391" y="3295505"/>
                  <a:pt x="827903" y="3295505"/>
                </a:cubicBezTo>
                <a:cubicBezTo>
                  <a:pt x="839170" y="3295505"/>
                  <a:pt x="846682" y="3299358"/>
                  <a:pt x="854194" y="3295505"/>
                </a:cubicBezTo>
                <a:cubicBezTo>
                  <a:pt x="861705" y="3291652"/>
                  <a:pt x="865461" y="3291652"/>
                  <a:pt x="872973" y="3291652"/>
                </a:cubicBezTo>
                <a:cubicBezTo>
                  <a:pt x="887996" y="3291652"/>
                  <a:pt x="903020" y="3283945"/>
                  <a:pt x="918043" y="3283945"/>
                </a:cubicBezTo>
                <a:cubicBezTo>
                  <a:pt x="921799" y="3276238"/>
                  <a:pt x="933067" y="3280091"/>
                  <a:pt x="940578" y="3280091"/>
                </a:cubicBezTo>
                <a:cubicBezTo>
                  <a:pt x="944334" y="3280091"/>
                  <a:pt x="948090" y="3280091"/>
                  <a:pt x="948090" y="3280091"/>
                </a:cubicBezTo>
                <a:cubicBezTo>
                  <a:pt x="974381" y="3280091"/>
                  <a:pt x="1000672" y="3280091"/>
                  <a:pt x="1026964" y="3276238"/>
                </a:cubicBezTo>
                <a:cubicBezTo>
                  <a:pt x="1053255" y="3272385"/>
                  <a:pt x="1075789" y="3272385"/>
                  <a:pt x="1102080" y="3272385"/>
                </a:cubicBezTo>
                <a:cubicBezTo>
                  <a:pt x="1128372" y="3272385"/>
                  <a:pt x="1154662" y="3276238"/>
                  <a:pt x="1177198" y="3272385"/>
                </a:cubicBezTo>
                <a:lnTo>
                  <a:pt x="1193843" y="3270951"/>
                </a:lnTo>
                <a:lnTo>
                  <a:pt x="1190428" y="3270343"/>
                </a:lnTo>
                <a:cubicBezTo>
                  <a:pt x="1187142" y="3270705"/>
                  <a:pt x="1183386" y="3271429"/>
                  <a:pt x="1181508" y="3271429"/>
                </a:cubicBezTo>
                <a:cubicBezTo>
                  <a:pt x="1181508" y="3268531"/>
                  <a:pt x="1177752" y="3265634"/>
                  <a:pt x="1177752" y="3265634"/>
                </a:cubicBezTo>
                <a:cubicBezTo>
                  <a:pt x="1162728" y="3265634"/>
                  <a:pt x="1147705" y="3265634"/>
                  <a:pt x="1128926" y="3265634"/>
                </a:cubicBezTo>
                <a:cubicBezTo>
                  <a:pt x="1128926" y="3265634"/>
                  <a:pt x="1128926" y="3268531"/>
                  <a:pt x="1128926" y="3271429"/>
                </a:cubicBezTo>
                <a:cubicBezTo>
                  <a:pt x="1098878" y="3271429"/>
                  <a:pt x="1065076" y="3271429"/>
                  <a:pt x="1035029" y="3271429"/>
                </a:cubicBezTo>
                <a:cubicBezTo>
                  <a:pt x="1027518" y="3265634"/>
                  <a:pt x="1020006" y="3265634"/>
                  <a:pt x="1012494" y="3271429"/>
                </a:cubicBezTo>
                <a:cubicBezTo>
                  <a:pt x="982447" y="3271429"/>
                  <a:pt x="956156" y="3262735"/>
                  <a:pt x="926109" y="3265634"/>
                </a:cubicBezTo>
                <a:cubicBezTo>
                  <a:pt x="926109" y="3262735"/>
                  <a:pt x="926109" y="3259838"/>
                  <a:pt x="926109" y="3256940"/>
                </a:cubicBezTo>
                <a:cubicBezTo>
                  <a:pt x="926109" y="3254042"/>
                  <a:pt x="926109" y="3254042"/>
                  <a:pt x="922354" y="3254042"/>
                </a:cubicBezTo>
                <a:cubicBezTo>
                  <a:pt x="918598" y="3251144"/>
                  <a:pt x="914842" y="3254042"/>
                  <a:pt x="914842" y="3256940"/>
                </a:cubicBezTo>
                <a:cubicBezTo>
                  <a:pt x="892306" y="3256940"/>
                  <a:pt x="866016" y="3256940"/>
                  <a:pt x="843480" y="3256940"/>
                </a:cubicBezTo>
                <a:cubicBezTo>
                  <a:pt x="839724" y="3259838"/>
                  <a:pt x="828457" y="3254042"/>
                  <a:pt x="828457" y="3262735"/>
                </a:cubicBezTo>
                <a:cubicBezTo>
                  <a:pt x="817190" y="3262735"/>
                  <a:pt x="809678" y="3262735"/>
                  <a:pt x="802166" y="3262735"/>
                </a:cubicBezTo>
                <a:cubicBezTo>
                  <a:pt x="790898" y="3262735"/>
                  <a:pt x="779630" y="3259838"/>
                  <a:pt x="775875" y="3251144"/>
                </a:cubicBezTo>
                <a:cubicBezTo>
                  <a:pt x="772119" y="3248246"/>
                  <a:pt x="768363" y="3248246"/>
                  <a:pt x="764608" y="3248246"/>
                </a:cubicBezTo>
                <a:cubicBezTo>
                  <a:pt x="760852" y="3248246"/>
                  <a:pt x="757096" y="3248246"/>
                  <a:pt x="749584" y="3248246"/>
                </a:cubicBezTo>
                <a:cubicBezTo>
                  <a:pt x="745828" y="3248246"/>
                  <a:pt x="745828" y="3245349"/>
                  <a:pt x="745828" y="3245349"/>
                </a:cubicBezTo>
                <a:cubicBezTo>
                  <a:pt x="745828" y="3242452"/>
                  <a:pt x="745828" y="3239552"/>
                  <a:pt x="749584" y="3239552"/>
                </a:cubicBezTo>
                <a:cubicBezTo>
                  <a:pt x="764608" y="3242452"/>
                  <a:pt x="779630" y="3233757"/>
                  <a:pt x="794654" y="3233757"/>
                </a:cubicBezTo>
                <a:cubicBezTo>
                  <a:pt x="802166" y="3236655"/>
                  <a:pt x="805922" y="3233757"/>
                  <a:pt x="805922" y="3227961"/>
                </a:cubicBezTo>
                <a:cubicBezTo>
                  <a:pt x="817190" y="3225063"/>
                  <a:pt x="824701" y="3216370"/>
                  <a:pt x="839724" y="3216370"/>
                </a:cubicBezTo>
                <a:cubicBezTo>
                  <a:pt x="839724" y="3222166"/>
                  <a:pt x="843480" y="3222166"/>
                  <a:pt x="847236" y="3219268"/>
                </a:cubicBezTo>
                <a:cubicBezTo>
                  <a:pt x="850992" y="3219268"/>
                  <a:pt x="854748" y="3216370"/>
                  <a:pt x="854748" y="3213472"/>
                </a:cubicBezTo>
                <a:cubicBezTo>
                  <a:pt x="858504" y="3201881"/>
                  <a:pt x="873527" y="3196084"/>
                  <a:pt x="888550" y="3198983"/>
                </a:cubicBezTo>
                <a:cubicBezTo>
                  <a:pt x="896062" y="3204779"/>
                  <a:pt x="907330" y="3201881"/>
                  <a:pt x="914842" y="3207677"/>
                </a:cubicBezTo>
                <a:cubicBezTo>
                  <a:pt x="914842" y="3207677"/>
                  <a:pt x="918598" y="3207677"/>
                  <a:pt x="918598" y="3204779"/>
                </a:cubicBezTo>
                <a:cubicBezTo>
                  <a:pt x="929865" y="3204779"/>
                  <a:pt x="937377" y="3201881"/>
                  <a:pt x="944888" y="3204779"/>
                </a:cubicBezTo>
                <a:cubicBezTo>
                  <a:pt x="963668" y="3204779"/>
                  <a:pt x="982447" y="3198983"/>
                  <a:pt x="997470" y="3213472"/>
                </a:cubicBezTo>
                <a:cubicBezTo>
                  <a:pt x="1001226" y="3210575"/>
                  <a:pt x="1001226" y="3207677"/>
                  <a:pt x="1001226" y="3207677"/>
                </a:cubicBezTo>
                <a:lnTo>
                  <a:pt x="1001750" y="3200410"/>
                </a:lnTo>
                <a:lnTo>
                  <a:pt x="979098" y="3200410"/>
                </a:lnTo>
                <a:cubicBezTo>
                  <a:pt x="964075" y="3200410"/>
                  <a:pt x="949052" y="3203306"/>
                  <a:pt x="930272" y="3200410"/>
                </a:cubicBezTo>
                <a:cubicBezTo>
                  <a:pt x="922760" y="3200410"/>
                  <a:pt x="911493" y="3206204"/>
                  <a:pt x="907737" y="3194613"/>
                </a:cubicBezTo>
                <a:cubicBezTo>
                  <a:pt x="896470" y="3191715"/>
                  <a:pt x="885202" y="3188817"/>
                  <a:pt x="873934" y="3194613"/>
                </a:cubicBezTo>
                <a:cubicBezTo>
                  <a:pt x="870178" y="3197511"/>
                  <a:pt x="862666" y="3197511"/>
                  <a:pt x="858911" y="3194613"/>
                </a:cubicBezTo>
                <a:cubicBezTo>
                  <a:pt x="843888" y="3191715"/>
                  <a:pt x="832620" y="3191715"/>
                  <a:pt x="817596" y="3197511"/>
                </a:cubicBezTo>
                <a:cubicBezTo>
                  <a:pt x="813840" y="3197511"/>
                  <a:pt x="806329" y="3197511"/>
                  <a:pt x="802573" y="3188817"/>
                </a:cubicBezTo>
                <a:cubicBezTo>
                  <a:pt x="802573" y="3185919"/>
                  <a:pt x="791306" y="3188817"/>
                  <a:pt x="787550" y="3188817"/>
                </a:cubicBezTo>
                <a:cubicBezTo>
                  <a:pt x="787550" y="3185919"/>
                  <a:pt x="783794" y="3183022"/>
                  <a:pt x="783794" y="3183022"/>
                </a:cubicBezTo>
                <a:cubicBezTo>
                  <a:pt x="768770" y="3183022"/>
                  <a:pt x="753747" y="3183022"/>
                  <a:pt x="734968" y="3183022"/>
                </a:cubicBezTo>
                <a:cubicBezTo>
                  <a:pt x="734968" y="3183022"/>
                  <a:pt x="734968" y="3185919"/>
                  <a:pt x="734968" y="3188817"/>
                </a:cubicBezTo>
                <a:cubicBezTo>
                  <a:pt x="704920" y="3188817"/>
                  <a:pt x="671118" y="3188817"/>
                  <a:pt x="641071" y="3188817"/>
                </a:cubicBezTo>
                <a:cubicBezTo>
                  <a:pt x="633560" y="3183022"/>
                  <a:pt x="626048" y="3183022"/>
                  <a:pt x="618536" y="3188817"/>
                </a:cubicBezTo>
                <a:cubicBezTo>
                  <a:pt x="588489" y="3188817"/>
                  <a:pt x="562198" y="3180124"/>
                  <a:pt x="532151" y="3183022"/>
                </a:cubicBezTo>
                <a:cubicBezTo>
                  <a:pt x="532151" y="3180124"/>
                  <a:pt x="532151" y="3177226"/>
                  <a:pt x="532151" y="3174328"/>
                </a:cubicBezTo>
                <a:cubicBezTo>
                  <a:pt x="532151" y="3171431"/>
                  <a:pt x="532151" y="3171431"/>
                  <a:pt x="528396" y="3171431"/>
                </a:cubicBezTo>
                <a:cubicBezTo>
                  <a:pt x="524640" y="3168532"/>
                  <a:pt x="520884" y="3171431"/>
                  <a:pt x="520884" y="3174328"/>
                </a:cubicBezTo>
                <a:cubicBezTo>
                  <a:pt x="498348" y="3174328"/>
                  <a:pt x="472058" y="3174328"/>
                  <a:pt x="449522" y="3174328"/>
                </a:cubicBezTo>
                <a:cubicBezTo>
                  <a:pt x="445766" y="3177226"/>
                  <a:pt x="434499" y="3171431"/>
                  <a:pt x="434499" y="3180124"/>
                </a:cubicBezTo>
                <a:cubicBezTo>
                  <a:pt x="423232" y="3180124"/>
                  <a:pt x="415720" y="3180124"/>
                  <a:pt x="408208" y="3180124"/>
                </a:cubicBezTo>
                <a:cubicBezTo>
                  <a:pt x="396940" y="3180124"/>
                  <a:pt x="385672" y="3177226"/>
                  <a:pt x="381917" y="3168532"/>
                </a:cubicBezTo>
                <a:cubicBezTo>
                  <a:pt x="378161" y="3165633"/>
                  <a:pt x="374405" y="3165633"/>
                  <a:pt x="370650" y="3165633"/>
                </a:cubicBezTo>
                <a:cubicBezTo>
                  <a:pt x="366894" y="3165633"/>
                  <a:pt x="363138" y="3165633"/>
                  <a:pt x="355626" y="3165633"/>
                </a:cubicBezTo>
                <a:cubicBezTo>
                  <a:pt x="351870" y="3165633"/>
                  <a:pt x="351870" y="3162737"/>
                  <a:pt x="351870" y="3162737"/>
                </a:cubicBezTo>
                <a:cubicBezTo>
                  <a:pt x="351870" y="3159839"/>
                  <a:pt x="351870" y="3156941"/>
                  <a:pt x="355626" y="3156941"/>
                </a:cubicBezTo>
                <a:cubicBezTo>
                  <a:pt x="370650" y="3159839"/>
                  <a:pt x="385672" y="3151145"/>
                  <a:pt x="400696" y="3151145"/>
                </a:cubicBezTo>
                <a:cubicBezTo>
                  <a:pt x="408208" y="3154042"/>
                  <a:pt x="411964" y="3151145"/>
                  <a:pt x="411964" y="3145350"/>
                </a:cubicBezTo>
                <a:cubicBezTo>
                  <a:pt x="423232" y="3142452"/>
                  <a:pt x="430743" y="3133758"/>
                  <a:pt x="445766" y="3133758"/>
                </a:cubicBezTo>
                <a:cubicBezTo>
                  <a:pt x="445766" y="3139554"/>
                  <a:pt x="449522" y="3139554"/>
                  <a:pt x="453278" y="3136656"/>
                </a:cubicBezTo>
                <a:cubicBezTo>
                  <a:pt x="457034" y="3136656"/>
                  <a:pt x="460790" y="3133758"/>
                  <a:pt x="460790" y="3130860"/>
                </a:cubicBezTo>
                <a:cubicBezTo>
                  <a:pt x="464546" y="3119269"/>
                  <a:pt x="479569" y="3113473"/>
                  <a:pt x="494592" y="3116370"/>
                </a:cubicBezTo>
                <a:cubicBezTo>
                  <a:pt x="502104" y="3122167"/>
                  <a:pt x="513372" y="3119269"/>
                  <a:pt x="520884" y="3125065"/>
                </a:cubicBezTo>
                <a:cubicBezTo>
                  <a:pt x="520884" y="3125065"/>
                  <a:pt x="524640" y="3125065"/>
                  <a:pt x="524640" y="3122167"/>
                </a:cubicBezTo>
                <a:cubicBezTo>
                  <a:pt x="535907" y="3122167"/>
                  <a:pt x="543419" y="3119269"/>
                  <a:pt x="550930" y="3122167"/>
                </a:cubicBezTo>
                <a:cubicBezTo>
                  <a:pt x="569710" y="3122167"/>
                  <a:pt x="588489" y="3116370"/>
                  <a:pt x="603512" y="3130860"/>
                </a:cubicBezTo>
                <a:cubicBezTo>
                  <a:pt x="607268" y="3127962"/>
                  <a:pt x="607268" y="3125065"/>
                  <a:pt x="607268" y="3125065"/>
                </a:cubicBezTo>
                <a:cubicBezTo>
                  <a:pt x="605390" y="3120718"/>
                  <a:pt x="606329" y="3116372"/>
                  <a:pt x="608207" y="3112024"/>
                </a:cubicBezTo>
                <a:lnTo>
                  <a:pt x="611549" y="3105395"/>
                </a:lnTo>
                <a:lnTo>
                  <a:pt x="549443" y="3100561"/>
                </a:lnTo>
                <a:cubicBezTo>
                  <a:pt x="541416" y="3100297"/>
                  <a:pt x="529607" y="3101767"/>
                  <a:pt x="528832" y="3095542"/>
                </a:cubicBezTo>
                <a:cubicBezTo>
                  <a:pt x="526088" y="3089562"/>
                  <a:pt x="535619" y="3085847"/>
                  <a:pt x="541058" y="3081377"/>
                </a:cubicBezTo>
                <a:cubicBezTo>
                  <a:pt x="546652" y="3078151"/>
                  <a:pt x="554214" y="3074680"/>
                  <a:pt x="549658" y="3070190"/>
                </a:cubicBezTo>
                <a:cubicBezTo>
                  <a:pt x="546914" y="3064211"/>
                  <a:pt x="538732" y="3062701"/>
                  <a:pt x="530704" y="3062437"/>
                </a:cubicBezTo>
                <a:cubicBezTo>
                  <a:pt x="524800" y="3063172"/>
                  <a:pt x="518896" y="3063907"/>
                  <a:pt x="512991" y="3064643"/>
                </a:cubicBezTo>
                <a:cubicBezTo>
                  <a:pt x="485283" y="3066830"/>
                  <a:pt x="468297" y="3058830"/>
                  <a:pt x="466126" y="3041400"/>
                </a:cubicBezTo>
                <a:cubicBezTo>
                  <a:pt x="465351" y="3035175"/>
                  <a:pt x="464575" y="3028950"/>
                  <a:pt x="467736" y="3022235"/>
                </a:cubicBezTo>
                <a:cubicBezTo>
                  <a:pt x="468774" y="3014520"/>
                  <a:pt x="460436" y="3011765"/>
                  <a:pt x="448938" y="3015726"/>
                </a:cubicBezTo>
                <a:cubicBezTo>
                  <a:pt x="427754" y="3022158"/>
                  <a:pt x="419154" y="3033343"/>
                  <a:pt x="423293" y="3050529"/>
                </a:cubicBezTo>
                <a:cubicBezTo>
                  <a:pt x="408275" y="3042284"/>
                  <a:pt x="397349" y="3034794"/>
                  <a:pt x="390204" y="3025570"/>
                </a:cubicBezTo>
                <a:cubicBezTo>
                  <a:pt x="383059" y="3016345"/>
                  <a:pt x="386172" y="2993200"/>
                  <a:pt x="399019" y="2984014"/>
                </a:cubicBezTo>
                <a:cubicBezTo>
                  <a:pt x="415647" y="2973092"/>
                  <a:pt x="434135" y="2977111"/>
                  <a:pt x="448532" y="2980375"/>
                </a:cubicBezTo>
                <a:cubicBezTo>
                  <a:pt x="469144" y="2985394"/>
                  <a:pt x="491413" y="2987677"/>
                  <a:pt x="515030" y="2984736"/>
                </a:cubicBezTo>
                <a:cubicBezTo>
                  <a:pt x="528807" y="2983020"/>
                  <a:pt x="544552" y="2981059"/>
                  <a:pt x="560297" y="2979098"/>
                </a:cubicBezTo>
                <a:cubicBezTo>
                  <a:pt x="625244" y="2971008"/>
                  <a:pt x="688999" y="2969389"/>
                  <a:pt x="743892" y="2992896"/>
                </a:cubicBezTo>
                <a:cubicBezTo>
                  <a:pt x="764968" y="3001649"/>
                  <a:pt x="776312" y="2996443"/>
                  <a:pt x="784292" y="2980278"/>
                </a:cubicBezTo>
                <a:cubicBezTo>
                  <a:pt x="785950" y="2977543"/>
                  <a:pt x="781548" y="2974298"/>
                  <a:pt x="787297" y="2972317"/>
                </a:cubicBezTo>
                <a:cubicBezTo>
                  <a:pt x="793202" y="2971582"/>
                  <a:pt x="797448" y="2973581"/>
                  <a:pt x="799726" y="2975827"/>
                </a:cubicBezTo>
                <a:cubicBezTo>
                  <a:pt x="802004" y="2978072"/>
                  <a:pt x="804283" y="2980316"/>
                  <a:pt x="806406" y="2981316"/>
                </a:cubicBezTo>
                <a:cubicBezTo>
                  <a:pt x="813086" y="2986806"/>
                  <a:pt x="821578" y="2990805"/>
                  <a:pt x="830644" y="2983355"/>
                </a:cubicBezTo>
                <a:cubicBezTo>
                  <a:pt x="841677" y="2975658"/>
                  <a:pt x="825777" y="2976375"/>
                  <a:pt x="821375" y="2973130"/>
                </a:cubicBezTo>
                <a:cubicBezTo>
                  <a:pt x="821220" y="2971885"/>
                  <a:pt x="819252" y="2972130"/>
                  <a:pt x="819097" y="2970885"/>
                </a:cubicBezTo>
                <a:cubicBezTo>
                  <a:pt x="814851" y="2968885"/>
                  <a:pt x="812417" y="2965395"/>
                  <a:pt x="816044" y="2962415"/>
                </a:cubicBezTo>
                <a:cubicBezTo>
                  <a:pt x="819515" y="2958190"/>
                  <a:pt x="823451" y="2957699"/>
                  <a:pt x="829665" y="2959454"/>
                </a:cubicBezTo>
                <a:cubicBezTo>
                  <a:pt x="841939" y="2961719"/>
                  <a:pt x="853333" y="2960932"/>
                  <a:pt x="863414" y="2957621"/>
                </a:cubicBezTo>
                <a:lnTo>
                  <a:pt x="886164" y="2942694"/>
                </a:lnTo>
                <a:lnTo>
                  <a:pt x="874743" y="2936279"/>
                </a:lnTo>
                <a:cubicBezTo>
                  <a:pt x="870988" y="2936279"/>
                  <a:pt x="863478" y="2936279"/>
                  <a:pt x="859724" y="2936279"/>
                </a:cubicBezTo>
                <a:cubicBezTo>
                  <a:pt x="859724" y="2932483"/>
                  <a:pt x="859724" y="2932483"/>
                  <a:pt x="859724" y="2928686"/>
                </a:cubicBezTo>
                <a:cubicBezTo>
                  <a:pt x="859724" y="2928686"/>
                  <a:pt x="859724" y="2924889"/>
                  <a:pt x="859724" y="2924889"/>
                </a:cubicBezTo>
                <a:cubicBezTo>
                  <a:pt x="866295" y="2925839"/>
                  <a:pt x="872396" y="2925364"/>
                  <a:pt x="878263" y="2924119"/>
                </a:cubicBezTo>
                <a:lnTo>
                  <a:pt x="890557" y="2920245"/>
                </a:lnTo>
                <a:lnTo>
                  <a:pt x="884413" y="2913599"/>
                </a:lnTo>
                <a:cubicBezTo>
                  <a:pt x="875939" y="2909755"/>
                  <a:pt x="865258" y="2908241"/>
                  <a:pt x="855572" y="2910712"/>
                </a:cubicBezTo>
                <a:cubicBezTo>
                  <a:pt x="816830" y="2920594"/>
                  <a:pt x="778971" y="2921517"/>
                  <a:pt x="740182" y="2914969"/>
                </a:cubicBezTo>
                <a:cubicBezTo>
                  <a:pt x="726095" y="2914195"/>
                  <a:pt x="712008" y="2913421"/>
                  <a:pt x="700974" y="2921117"/>
                </a:cubicBezTo>
                <a:cubicBezTo>
                  <a:pt x="691599" y="2926078"/>
                  <a:pt x="687508" y="2925323"/>
                  <a:pt x="684609" y="2918098"/>
                </a:cubicBezTo>
                <a:cubicBezTo>
                  <a:pt x="681401" y="2908383"/>
                  <a:pt x="670785" y="2903384"/>
                  <a:pt x="654730" y="2902855"/>
                </a:cubicBezTo>
                <a:cubicBezTo>
                  <a:pt x="638520" y="2901081"/>
                  <a:pt x="620341" y="2899552"/>
                  <a:pt x="602163" y="2898023"/>
                </a:cubicBezTo>
                <a:cubicBezTo>
                  <a:pt x="586108" y="2897495"/>
                  <a:pt x="579273" y="2890760"/>
                  <a:pt x="580001" y="2880555"/>
                </a:cubicBezTo>
                <a:cubicBezTo>
                  <a:pt x="579846" y="2879310"/>
                  <a:pt x="579536" y="2876819"/>
                  <a:pt x="581194" y="2874084"/>
                </a:cubicBezTo>
                <a:cubicBezTo>
                  <a:pt x="580418" y="2867859"/>
                  <a:pt x="573894" y="2863615"/>
                  <a:pt x="564053" y="2864840"/>
                </a:cubicBezTo>
                <a:cubicBezTo>
                  <a:pt x="556026" y="2864576"/>
                  <a:pt x="556801" y="2870801"/>
                  <a:pt x="557421" y="2875781"/>
                </a:cubicBezTo>
                <a:cubicBezTo>
                  <a:pt x="556073" y="2881006"/>
                  <a:pt x="556694" y="2885986"/>
                  <a:pt x="545040" y="2888702"/>
                </a:cubicBezTo>
                <a:cubicBezTo>
                  <a:pt x="527327" y="2890908"/>
                  <a:pt x="510032" y="2880419"/>
                  <a:pt x="512572" y="2868724"/>
                </a:cubicBezTo>
                <a:cubicBezTo>
                  <a:pt x="512107" y="2864988"/>
                  <a:pt x="515733" y="2862009"/>
                  <a:pt x="511332" y="2858764"/>
                </a:cubicBezTo>
                <a:cubicBezTo>
                  <a:pt x="505427" y="2859499"/>
                  <a:pt x="505893" y="2863234"/>
                  <a:pt x="502111" y="2864969"/>
                </a:cubicBezTo>
                <a:cubicBezTo>
                  <a:pt x="493201" y="2873665"/>
                  <a:pt x="485329" y="2874646"/>
                  <a:pt x="476371" y="2866911"/>
                </a:cubicBezTo>
                <a:cubicBezTo>
                  <a:pt x="464825" y="2854442"/>
                  <a:pt x="447839" y="2846443"/>
                  <a:pt x="431009" y="2839689"/>
                </a:cubicBezTo>
                <a:cubicBezTo>
                  <a:pt x="411900" y="2830690"/>
                  <a:pt x="394604" y="2820201"/>
                  <a:pt x="390465" y="2803016"/>
                </a:cubicBezTo>
                <a:cubicBezTo>
                  <a:pt x="387721" y="2797036"/>
                  <a:pt x="382855" y="2790056"/>
                  <a:pt x="372704" y="2788792"/>
                </a:cubicBezTo>
                <a:cubicBezTo>
                  <a:pt x="331791" y="2781244"/>
                  <a:pt x="316261" y="2752835"/>
                  <a:pt x="277006" y="2742553"/>
                </a:cubicBezTo>
                <a:cubicBezTo>
                  <a:pt x="266545" y="2738797"/>
                  <a:pt x="267738" y="2732328"/>
                  <a:pt x="270899" y="2725613"/>
                </a:cubicBezTo>
                <a:cubicBezTo>
                  <a:pt x="276028" y="2718652"/>
                  <a:pt x="286333" y="2721161"/>
                  <a:pt x="292703" y="2724161"/>
                </a:cubicBezTo>
                <a:cubicBezTo>
                  <a:pt x="305287" y="2728915"/>
                  <a:pt x="316940" y="2726200"/>
                  <a:pt x="328129" y="2719748"/>
                </a:cubicBezTo>
                <a:cubicBezTo>
                  <a:pt x="341130" y="2711807"/>
                  <a:pt x="356565" y="2707356"/>
                  <a:pt x="374278" y="2705150"/>
                </a:cubicBezTo>
                <a:cubicBezTo>
                  <a:pt x="403955" y="2702718"/>
                  <a:pt x="421406" y="2714452"/>
                  <a:pt x="415704" y="2732863"/>
                </a:cubicBezTo>
                <a:cubicBezTo>
                  <a:pt x="414201" y="2736843"/>
                  <a:pt x="412854" y="2742068"/>
                  <a:pt x="413319" y="2745803"/>
                </a:cubicBezTo>
                <a:cubicBezTo>
                  <a:pt x="413474" y="2747048"/>
                  <a:pt x="411661" y="2748539"/>
                  <a:pt x="411661" y="2748539"/>
                </a:cubicBezTo>
                <a:cubicBezTo>
                  <a:pt x="413629" y="2748293"/>
                  <a:pt x="413629" y="2748293"/>
                  <a:pt x="415442" y="2746803"/>
                </a:cubicBezTo>
                <a:cubicBezTo>
                  <a:pt x="423314" y="2745822"/>
                  <a:pt x="429219" y="2745087"/>
                  <a:pt x="437246" y="2745351"/>
                </a:cubicBezTo>
                <a:cubicBezTo>
                  <a:pt x="475416" y="2746919"/>
                  <a:pt x="486759" y="2741713"/>
                  <a:pt x="495621" y="2716587"/>
                </a:cubicBezTo>
                <a:cubicBezTo>
                  <a:pt x="498162" y="2704892"/>
                  <a:pt x="509660" y="2700931"/>
                  <a:pt x="527684" y="2701214"/>
                </a:cubicBezTo>
                <a:cubicBezTo>
                  <a:pt x="541615" y="2700744"/>
                  <a:pt x="550108" y="2704744"/>
                  <a:pt x="559066" y="2712478"/>
                </a:cubicBezTo>
                <a:cubicBezTo>
                  <a:pt x="583817" y="2734682"/>
                  <a:pt x="619290" y="2746700"/>
                  <a:pt x="665332" y="2747286"/>
                </a:cubicBezTo>
                <a:cubicBezTo>
                  <a:pt x="703657" y="2750098"/>
                  <a:pt x="703657" y="2750098"/>
                  <a:pt x="692683" y="2726179"/>
                </a:cubicBezTo>
                <a:cubicBezTo>
                  <a:pt x="687041" y="2712974"/>
                  <a:pt x="690202" y="2706259"/>
                  <a:pt x="707294" y="2699072"/>
                </a:cubicBezTo>
                <a:cubicBezTo>
                  <a:pt x="715525" y="2717012"/>
                  <a:pt x="721894" y="2720012"/>
                  <a:pt x="751571" y="2717580"/>
                </a:cubicBezTo>
                <a:cubicBezTo>
                  <a:pt x="771252" y="2715128"/>
                  <a:pt x="792436" y="2708697"/>
                  <a:pt x="807764" y="2719431"/>
                </a:cubicBezTo>
                <a:cubicBezTo>
                  <a:pt x="807919" y="2720676"/>
                  <a:pt x="809887" y="2720431"/>
                  <a:pt x="811855" y="2720185"/>
                </a:cubicBezTo>
                <a:cubicBezTo>
                  <a:pt x="823353" y="2716225"/>
                  <a:pt x="831706" y="2711075"/>
                  <a:pt x="837178" y="2704862"/>
                </a:cubicBezTo>
                <a:lnTo>
                  <a:pt x="837582" y="2703771"/>
                </a:lnTo>
                <a:lnTo>
                  <a:pt x="824677" y="2704671"/>
                </a:lnTo>
                <a:cubicBezTo>
                  <a:pt x="813413" y="2704671"/>
                  <a:pt x="805904" y="2700874"/>
                  <a:pt x="805904" y="2693281"/>
                </a:cubicBezTo>
                <a:cubicBezTo>
                  <a:pt x="805904" y="2685688"/>
                  <a:pt x="809658" y="2678096"/>
                  <a:pt x="817168" y="2678096"/>
                </a:cubicBezTo>
                <a:lnTo>
                  <a:pt x="845555" y="2672878"/>
                </a:lnTo>
                <a:lnTo>
                  <a:pt x="845635" y="2670462"/>
                </a:lnTo>
                <a:cubicBezTo>
                  <a:pt x="847138" y="2666482"/>
                  <a:pt x="850686" y="2662880"/>
                  <a:pt x="858326" y="2660031"/>
                </a:cubicBezTo>
                <a:cubicBezTo>
                  <a:pt x="860139" y="2658542"/>
                  <a:pt x="865733" y="2655316"/>
                  <a:pt x="866198" y="2659050"/>
                </a:cubicBezTo>
                <a:cubicBezTo>
                  <a:pt x="867803" y="2663908"/>
                  <a:pt x="872088" y="2666219"/>
                  <a:pt x="877506" y="2667599"/>
                </a:cubicBezTo>
                <a:lnTo>
                  <a:pt x="895270" y="2670502"/>
                </a:lnTo>
                <a:lnTo>
                  <a:pt x="899160" y="2670502"/>
                </a:lnTo>
                <a:lnTo>
                  <a:pt x="903288" y="2662155"/>
                </a:lnTo>
                <a:lnTo>
                  <a:pt x="896017" y="2659114"/>
                </a:lnTo>
                <a:cubicBezTo>
                  <a:pt x="896017" y="2655316"/>
                  <a:pt x="888508" y="2655316"/>
                  <a:pt x="888508" y="2651520"/>
                </a:cubicBezTo>
                <a:cubicBezTo>
                  <a:pt x="892262" y="2643928"/>
                  <a:pt x="896017" y="2643928"/>
                  <a:pt x="899772" y="2643928"/>
                </a:cubicBezTo>
                <a:lnTo>
                  <a:pt x="911338" y="2645876"/>
                </a:lnTo>
                <a:lnTo>
                  <a:pt x="912290" y="2643951"/>
                </a:lnTo>
                <a:cubicBezTo>
                  <a:pt x="912290" y="2638256"/>
                  <a:pt x="915106" y="2632562"/>
                  <a:pt x="919330" y="2628290"/>
                </a:cubicBezTo>
                <a:lnTo>
                  <a:pt x="926609" y="2624945"/>
                </a:lnTo>
                <a:lnTo>
                  <a:pt x="922300" y="2624945"/>
                </a:lnTo>
                <a:cubicBezTo>
                  <a:pt x="922300" y="2613556"/>
                  <a:pt x="929809" y="2598370"/>
                  <a:pt x="911036" y="2594574"/>
                </a:cubicBezTo>
                <a:cubicBezTo>
                  <a:pt x="911036" y="2594574"/>
                  <a:pt x="911036" y="2590777"/>
                  <a:pt x="911036" y="2586981"/>
                </a:cubicBezTo>
                <a:cubicBezTo>
                  <a:pt x="914791" y="2583184"/>
                  <a:pt x="918545" y="2586981"/>
                  <a:pt x="922300" y="2583184"/>
                </a:cubicBezTo>
                <a:cubicBezTo>
                  <a:pt x="927932" y="2583184"/>
                  <a:pt x="934503" y="2584133"/>
                  <a:pt x="941074" y="2584608"/>
                </a:cubicBezTo>
                <a:lnTo>
                  <a:pt x="959400" y="2583218"/>
                </a:lnTo>
                <a:lnTo>
                  <a:pt x="951979" y="2582360"/>
                </a:lnTo>
                <a:lnTo>
                  <a:pt x="941157" y="2571796"/>
                </a:lnTo>
                <a:lnTo>
                  <a:pt x="922300" y="2571796"/>
                </a:lnTo>
                <a:cubicBezTo>
                  <a:pt x="911036" y="2571796"/>
                  <a:pt x="896017" y="2571796"/>
                  <a:pt x="884753" y="2571796"/>
                </a:cubicBezTo>
                <a:cubicBezTo>
                  <a:pt x="877243" y="2571796"/>
                  <a:pt x="869734" y="2571796"/>
                  <a:pt x="865979" y="2571796"/>
                </a:cubicBezTo>
                <a:lnTo>
                  <a:pt x="838594" y="2554489"/>
                </a:lnTo>
                <a:lnTo>
                  <a:pt x="829480" y="2561480"/>
                </a:lnTo>
                <a:cubicBezTo>
                  <a:pt x="806952" y="2576666"/>
                  <a:pt x="803197" y="2576666"/>
                  <a:pt x="788178" y="2557683"/>
                </a:cubicBezTo>
                <a:cubicBezTo>
                  <a:pt x="784424" y="2557683"/>
                  <a:pt x="784424" y="2550090"/>
                  <a:pt x="780669" y="2546294"/>
                </a:cubicBezTo>
                <a:cubicBezTo>
                  <a:pt x="758141" y="2565276"/>
                  <a:pt x="739367" y="2565276"/>
                  <a:pt x="716839" y="2565276"/>
                </a:cubicBezTo>
                <a:cubicBezTo>
                  <a:pt x="701820" y="2565276"/>
                  <a:pt x="690556" y="2565276"/>
                  <a:pt x="675537" y="2565276"/>
                </a:cubicBezTo>
                <a:cubicBezTo>
                  <a:pt x="645499" y="2561480"/>
                  <a:pt x="615461" y="2572869"/>
                  <a:pt x="581669" y="2569073"/>
                </a:cubicBezTo>
                <a:cubicBezTo>
                  <a:pt x="570404" y="2569073"/>
                  <a:pt x="566650" y="2584259"/>
                  <a:pt x="555386" y="2572869"/>
                </a:cubicBezTo>
                <a:cubicBezTo>
                  <a:pt x="544121" y="2565276"/>
                  <a:pt x="532857" y="2572869"/>
                  <a:pt x="525348" y="2569073"/>
                </a:cubicBezTo>
                <a:cubicBezTo>
                  <a:pt x="514084" y="2569073"/>
                  <a:pt x="502819" y="2569073"/>
                  <a:pt x="491555" y="2569073"/>
                </a:cubicBezTo>
                <a:cubicBezTo>
                  <a:pt x="484046" y="2561480"/>
                  <a:pt x="491555" y="2553887"/>
                  <a:pt x="487801" y="2546294"/>
                </a:cubicBezTo>
                <a:cubicBezTo>
                  <a:pt x="476536" y="2531108"/>
                  <a:pt x="461517" y="2527311"/>
                  <a:pt x="442744" y="2534905"/>
                </a:cubicBezTo>
                <a:cubicBezTo>
                  <a:pt x="438989" y="2534905"/>
                  <a:pt x="438989" y="2538701"/>
                  <a:pt x="431480" y="2538701"/>
                </a:cubicBezTo>
                <a:cubicBezTo>
                  <a:pt x="427725" y="2538701"/>
                  <a:pt x="423970" y="2534905"/>
                  <a:pt x="423970" y="2527311"/>
                </a:cubicBezTo>
                <a:cubicBezTo>
                  <a:pt x="423970" y="2523515"/>
                  <a:pt x="423970" y="2515922"/>
                  <a:pt x="431480" y="2515922"/>
                </a:cubicBezTo>
                <a:cubicBezTo>
                  <a:pt x="442744" y="2519719"/>
                  <a:pt x="454008" y="2515922"/>
                  <a:pt x="461517" y="2519719"/>
                </a:cubicBezTo>
                <a:cubicBezTo>
                  <a:pt x="476536" y="2519719"/>
                  <a:pt x="484046" y="2512125"/>
                  <a:pt x="495310" y="2512125"/>
                </a:cubicBezTo>
                <a:cubicBezTo>
                  <a:pt x="502819" y="2508329"/>
                  <a:pt x="506574" y="2496940"/>
                  <a:pt x="506574" y="2489347"/>
                </a:cubicBezTo>
                <a:cubicBezTo>
                  <a:pt x="514084" y="2477958"/>
                  <a:pt x="514084" y="2474161"/>
                  <a:pt x="525348" y="2481754"/>
                </a:cubicBezTo>
                <a:cubicBezTo>
                  <a:pt x="540367" y="2485550"/>
                  <a:pt x="555386" y="2489347"/>
                  <a:pt x="570404" y="2496940"/>
                </a:cubicBezTo>
                <a:cubicBezTo>
                  <a:pt x="574159" y="2500736"/>
                  <a:pt x="581669" y="2496940"/>
                  <a:pt x="589178" y="2496940"/>
                </a:cubicBezTo>
                <a:cubicBezTo>
                  <a:pt x="592933" y="2496940"/>
                  <a:pt x="592933" y="2489347"/>
                  <a:pt x="596688" y="2485550"/>
                </a:cubicBezTo>
                <a:cubicBezTo>
                  <a:pt x="604197" y="2477958"/>
                  <a:pt x="596688" y="2474161"/>
                  <a:pt x="592933" y="2466568"/>
                </a:cubicBezTo>
                <a:cubicBezTo>
                  <a:pt x="589178" y="2458975"/>
                  <a:pt x="577914" y="2458975"/>
                  <a:pt x="570404" y="2451382"/>
                </a:cubicBezTo>
                <a:cubicBezTo>
                  <a:pt x="566650" y="2447586"/>
                  <a:pt x="566650" y="2447586"/>
                  <a:pt x="566650" y="2443790"/>
                </a:cubicBezTo>
                <a:cubicBezTo>
                  <a:pt x="566650" y="2439993"/>
                  <a:pt x="570404" y="2439993"/>
                  <a:pt x="574159" y="2439993"/>
                </a:cubicBezTo>
                <a:cubicBezTo>
                  <a:pt x="585423" y="2439993"/>
                  <a:pt x="600442" y="2436196"/>
                  <a:pt x="611706" y="2443790"/>
                </a:cubicBezTo>
                <a:cubicBezTo>
                  <a:pt x="611706" y="2447586"/>
                  <a:pt x="615461" y="2443790"/>
                  <a:pt x="615461" y="2443790"/>
                </a:cubicBezTo>
                <a:cubicBezTo>
                  <a:pt x="622971" y="2439993"/>
                  <a:pt x="615461" y="2439993"/>
                  <a:pt x="615461" y="2436196"/>
                </a:cubicBezTo>
                <a:cubicBezTo>
                  <a:pt x="611706" y="2432400"/>
                  <a:pt x="611706" y="2424807"/>
                  <a:pt x="619216" y="2424807"/>
                </a:cubicBezTo>
                <a:cubicBezTo>
                  <a:pt x="626725" y="2424807"/>
                  <a:pt x="634235" y="2424807"/>
                  <a:pt x="645499" y="2424807"/>
                </a:cubicBezTo>
                <a:cubicBezTo>
                  <a:pt x="634235" y="2417214"/>
                  <a:pt x="622971" y="2417214"/>
                  <a:pt x="611706" y="2413418"/>
                </a:cubicBezTo>
                <a:cubicBezTo>
                  <a:pt x="604197" y="2409621"/>
                  <a:pt x="604197" y="2405825"/>
                  <a:pt x="607952" y="2402028"/>
                </a:cubicBezTo>
                <a:cubicBezTo>
                  <a:pt x="611706" y="2386842"/>
                  <a:pt x="611706" y="2383046"/>
                  <a:pt x="596688" y="2379249"/>
                </a:cubicBezTo>
                <a:cubicBezTo>
                  <a:pt x="592933" y="2379249"/>
                  <a:pt x="585423" y="2379249"/>
                  <a:pt x="581669" y="2379249"/>
                </a:cubicBezTo>
                <a:cubicBezTo>
                  <a:pt x="581669" y="2375453"/>
                  <a:pt x="581669" y="2375453"/>
                  <a:pt x="581669" y="2371657"/>
                </a:cubicBezTo>
                <a:cubicBezTo>
                  <a:pt x="581669" y="2371657"/>
                  <a:pt x="581669" y="2367860"/>
                  <a:pt x="581669" y="2367860"/>
                </a:cubicBezTo>
                <a:cubicBezTo>
                  <a:pt x="607952" y="2371657"/>
                  <a:pt x="626725" y="2352674"/>
                  <a:pt x="653008" y="2352674"/>
                </a:cubicBezTo>
                <a:cubicBezTo>
                  <a:pt x="668027" y="2352674"/>
                  <a:pt x="683046" y="2345081"/>
                  <a:pt x="698065" y="2333691"/>
                </a:cubicBezTo>
                <a:cubicBezTo>
                  <a:pt x="698065" y="2329895"/>
                  <a:pt x="705575" y="2329895"/>
                  <a:pt x="705575" y="2326099"/>
                </a:cubicBezTo>
                <a:cubicBezTo>
                  <a:pt x="705575" y="2318505"/>
                  <a:pt x="698065" y="2318505"/>
                  <a:pt x="694310" y="2318505"/>
                </a:cubicBezTo>
                <a:cubicBezTo>
                  <a:pt x="683046" y="2318505"/>
                  <a:pt x="671782" y="2318505"/>
                  <a:pt x="660518" y="2318505"/>
                </a:cubicBezTo>
                <a:cubicBezTo>
                  <a:pt x="656763" y="2318505"/>
                  <a:pt x="653008" y="2318505"/>
                  <a:pt x="653008" y="2314709"/>
                </a:cubicBezTo>
                <a:cubicBezTo>
                  <a:pt x="653008" y="2310913"/>
                  <a:pt x="653008" y="2307116"/>
                  <a:pt x="656763" y="2307116"/>
                </a:cubicBezTo>
                <a:cubicBezTo>
                  <a:pt x="664273" y="2307116"/>
                  <a:pt x="668027" y="2299523"/>
                  <a:pt x="679291" y="2299523"/>
                </a:cubicBezTo>
                <a:cubicBezTo>
                  <a:pt x="690556" y="2299523"/>
                  <a:pt x="701820" y="2299523"/>
                  <a:pt x="713084" y="2299523"/>
                </a:cubicBezTo>
                <a:cubicBezTo>
                  <a:pt x="720593" y="2295727"/>
                  <a:pt x="716839" y="2288134"/>
                  <a:pt x="716839" y="2284337"/>
                </a:cubicBezTo>
                <a:cubicBezTo>
                  <a:pt x="716839" y="2280541"/>
                  <a:pt x="716839" y="2276745"/>
                  <a:pt x="716839" y="2276745"/>
                </a:cubicBezTo>
                <a:cubicBezTo>
                  <a:pt x="694310" y="2272948"/>
                  <a:pt x="683046" y="2253965"/>
                  <a:pt x="660518" y="2253965"/>
                </a:cubicBezTo>
                <a:cubicBezTo>
                  <a:pt x="615461" y="2253965"/>
                  <a:pt x="574159" y="2265355"/>
                  <a:pt x="529103" y="2261559"/>
                </a:cubicBezTo>
                <a:cubicBezTo>
                  <a:pt x="521593" y="2257763"/>
                  <a:pt x="510329" y="2265355"/>
                  <a:pt x="510329" y="2253965"/>
                </a:cubicBezTo>
                <a:cubicBezTo>
                  <a:pt x="506574" y="2238780"/>
                  <a:pt x="521593" y="2246373"/>
                  <a:pt x="529103" y="2246373"/>
                </a:cubicBezTo>
                <a:cubicBezTo>
                  <a:pt x="544121" y="2250169"/>
                  <a:pt x="559140" y="2238780"/>
                  <a:pt x="574159" y="2238780"/>
                </a:cubicBezTo>
                <a:cubicBezTo>
                  <a:pt x="589178" y="2242577"/>
                  <a:pt x="607952" y="2246373"/>
                  <a:pt x="622971" y="2238780"/>
                </a:cubicBezTo>
                <a:cubicBezTo>
                  <a:pt x="649254" y="2231187"/>
                  <a:pt x="675537" y="2234983"/>
                  <a:pt x="698065" y="2234983"/>
                </a:cubicBezTo>
                <a:lnTo>
                  <a:pt x="746401" y="2225737"/>
                </a:lnTo>
                <a:lnTo>
                  <a:pt x="750522" y="2221571"/>
                </a:lnTo>
                <a:cubicBezTo>
                  <a:pt x="753338" y="2221571"/>
                  <a:pt x="757092" y="2222520"/>
                  <a:pt x="760847" y="2222520"/>
                </a:cubicBezTo>
                <a:lnTo>
                  <a:pt x="763218" y="2222520"/>
                </a:lnTo>
                <a:lnTo>
                  <a:pt x="767528" y="2221695"/>
                </a:lnTo>
                <a:cubicBezTo>
                  <a:pt x="778322" y="2217900"/>
                  <a:pt x="788648" y="2213154"/>
                  <a:pt x="798387" y="2207222"/>
                </a:cubicBezTo>
                <a:lnTo>
                  <a:pt x="803740" y="2202993"/>
                </a:lnTo>
                <a:lnTo>
                  <a:pt x="794171" y="2202114"/>
                </a:lnTo>
                <a:cubicBezTo>
                  <a:pt x="788069" y="2202589"/>
                  <a:pt x="781498" y="2203538"/>
                  <a:pt x="775866" y="2203538"/>
                </a:cubicBezTo>
                <a:cubicBezTo>
                  <a:pt x="768356" y="2203538"/>
                  <a:pt x="764602" y="2199742"/>
                  <a:pt x="764602" y="2192148"/>
                </a:cubicBezTo>
                <a:cubicBezTo>
                  <a:pt x="764602" y="2188352"/>
                  <a:pt x="768356" y="2180759"/>
                  <a:pt x="775866" y="2180759"/>
                </a:cubicBezTo>
                <a:lnTo>
                  <a:pt x="836736" y="2180759"/>
                </a:lnTo>
                <a:lnTo>
                  <a:pt x="846078" y="2176627"/>
                </a:lnTo>
                <a:lnTo>
                  <a:pt x="831249" y="2172217"/>
                </a:lnTo>
                <a:lnTo>
                  <a:pt x="821984" y="2162851"/>
                </a:lnTo>
                <a:lnTo>
                  <a:pt x="675537" y="2162851"/>
                </a:lnTo>
                <a:cubicBezTo>
                  <a:pt x="653008" y="2162851"/>
                  <a:pt x="637990" y="2143868"/>
                  <a:pt x="619216" y="2124886"/>
                </a:cubicBezTo>
                <a:cubicBezTo>
                  <a:pt x="619216" y="2124886"/>
                  <a:pt x="619216" y="2121090"/>
                  <a:pt x="619216" y="2117293"/>
                </a:cubicBezTo>
                <a:cubicBezTo>
                  <a:pt x="626725" y="2105904"/>
                  <a:pt x="630480" y="2098311"/>
                  <a:pt x="634235" y="2086922"/>
                </a:cubicBezTo>
                <a:cubicBezTo>
                  <a:pt x="634235" y="2075532"/>
                  <a:pt x="645499" y="2064143"/>
                  <a:pt x="656763" y="2064143"/>
                </a:cubicBezTo>
                <a:cubicBezTo>
                  <a:pt x="686801" y="2064143"/>
                  <a:pt x="686801" y="2037567"/>
                  <a:pt x="690556" y="2018585"/>
                </a:cubicBezTo>
                <a:cubicBezTo>
                  <a:pt x="694310" y="1992010"/>
                  <a:pt x="713084" y="1973028"/>
                  <a:pt x="731858" y="1954045"/>
                </a:cubicBezTo>
                <a:cubicBezTo>
                  <a:pt x="735612" y="1946452"/>
                  <a:pt x="743122" y="1950249"/>
                  <a:pt x="746876" y="1950249"/>
                </a:cubicBezTo>
                <a:cubicBezTo>
                  <a:pt x="761895" y="1950249"/>
                  <a:pt x="776914" y="1954045"/>
                  <a:pt x="788178" y="1942656"/>
                </a:cubicBezTo>
                <a:lnTo>
                  <a:pt x="796888" y="1940454"/>
                </a:lnTo>
                <a:lnTo>
                  <a:pt x="786257" y="1939319"/>
                </a:lnTo>
                <a:cubicBezTo>
                  <a:pt x="778745" y="1936851"/>
                  <a:pt x="774990" y="1940553"/>
                  <a:pt x="767478" y="1940553"/>
                </a:cubicBezTo>
                <a:cubicBezTo>
                  <a:pt x="722407" y="1940553"/>
                  <a:pt x="673581" y="1940553"/>
                  <a:pt x="624755" y="1940553"/>
                </a:cubicBezTo>
                <a:cubicBezTo>
                  <a:pt x="594708" y="1936851"/>
                  <a:pt x="564661" y="1939319"/>
                  <a:pt x="534615" y="1939319"/>
                </a:cubicBezTo>
                <a:cubicBezTo>
                  <a:pt x="527103" y="1939319"/>
                  <a:pt x="519591" y="1938085"/>
                  <a:pt x="515835" y="1935617"/>
                </a:cubicBezTo>
                <a:cubicBezTo>
                  <a:pt x="527103" y="1934383"/>
                  <a:pt x="538370" y="1933149"/>
                  <a:pt x="549638" y="1933149"/>
                </a:cubicBezTo>
                <a:cubicBezTo>
                  <a:pt x="564661" y="1933149"/>
                  <a:pt x="579685" y="1933149"/>
                  <a:pt x="594708" y="1933149"/>
                </a:cubicBezTo>
                <a:cubicBezTo>
                  <a:pt x="602220" y="1933149"/>
                  <a:pt x="617243" y="1933149"/>
                  <a:pt x="613488" y="1928213"/>
                </a:cubicBezTo>
                <a:cubicBezTo>
                  <a:pt x="613488" y="1925745"/>
                  <a:pt x="620999" y="1925745"/>
                  <a:pt x="624755" y="1925745"/>
                </a:cubicBezTo>
                <a:cubicBezTo>
                  <a:pt x="647290" y="1925745"/>
                  <a:pt x="669825" y="1925745"/>
                  <a:pt x="692361" y="1925745"/>
                </a:cubicBezTo>
                <a:cubicBezTo>
                  <a:pt x="696116" y="1925745"/>
                  <a:pt x="699872" y="1925745"/>
                  <a:pt x="703628" y="1925745"/>
                </a:cubicBezTo>
                <a:cubicBezTo>
                  <a:pt x="707384" y="1925745"/>
                  <a:pt x="707384" y="1924511"/>
                  <a:pt x="707384" y="1923277"/>
                </a:cubicBezTo>
                <a:cubicBezTo>
                  <a:pt x="707384" y="1923277"/>
                  <a:pt x="707384" y="1923277"/>
                  <a:pt x="707384" y="1922043"/>
                </a:cubicBezTo>
                <a:cubicBezTo>
                  <a:pt x="707384" y="1922043"/>
                  <a:pt x="703628" y="1922043"/>
                  <a:pt x="703628" y="1922043"/>
                </a:cubicBezTo>
                <a:cubicBezTo>
                  <a:pt x="677337" y="1923277"/>
                  <a:pt x="651046" y="1920809"/>
                  <a:pt x="624755" y="1919575"/>
                </a:cubicBezTo>
                <a:cubicBezTo>
                  <a:pt x="605976" y="1919575"/>
                  <a:pt x="590952" y="1919575"/>
                  <a:pt x="572173" y="1917107"/>
                </a:cubicBezTo>
                <a:cubicBezTo>
                  <a:pt x="568417" y="1915873"/>
                  <a:pt x="564661" y="1915873"/>
                  <a:pt x="564661" y="1915873"/>
                </a:cubicBezTo>
                <a:cubicBezTo>
                  <a:pt x="542126" y="1919575"/>
                  <a:pt x="523347" y="1917107"/>
                  <a:pt x="500812" y="1918341"/>
                </a:cubicBezTo>
                <a:cubicBezTo>
                  <a:pt x="493300" y="1918341"/>
                  <a:pt x="482033" y="1917107"/>
                  <a:pt x="470765" y="1919575"/>
                </a:cubicBezTo>
                <a:cubicBezTo>
                  <a:pt x="463253" y="1920809"/>
                  <a:pt x="455742" y="1919575"/>
                  <a:pt x="451986" y="1915873"/>
                </a:cubicBezTo>
                <a:cubicBezTo>
                  <a:pt x="444474" y="1910937"/>
                  <a:pt x="444474" y="1909703"/>
                  <a:pt x="459497" y="1908469"/>
                </a:cubicBezTo>
                <a:cubicBezTo>
                  <a:pt x="474521" y="1907235"/>
                  <a:pt x="478277" y="1903533"/>
                  <a:pt x="493300" y="1904767"/>
                </a:cubicBezTo>
                <a:cubicBezTo>
                  <a:pt x="504568" y="1906001"/>
                  <a:pt x="515835" y="1904767"/>
                  <a:pt x="527103" y="1904767"/>
                </a:cubicBezTo>
                <a:cubicBezTo>
                  <a:pt x="530859" y="1904767"/>
                  <a:pt x="534615" y="1904767"/>
                  <a:pt x="542126" y="1903533"/>
                </a:cubicBezTo>
                <a:cubicBezTo>
                  <a:pt x="527103" y="1903533"/>
                  <a:pt x="515835" y="1902299"/>
                  <a:pt x="504568" y="1902299"/>
                </a:cubicBezTo>
                <a:cubicBezTo>
                  <a:pt x="504568" y="1899831"/>
                  <a:pt x="500812" y="1897363"/>
                  <a:pt x="512079" y="1893661"/>
                </a:cubicBezTo>
                <a:cubicBezTo>
                  <a:pt x="515835" y="1891193"/>
                  <a:pt x="523347" y="1891193"/>
                  <a:pt x="534615" y="1891193"/>
                </a:cubicBezTo>
                <a:cubicBezTo>
                  <a:pt x="538370" y="1891193"/>
                  <a:pt x="542126" y="1889959"/>
                  <a:pt x="538370" y="1887491"/>
                </a:cubicBezTo>
                <a:cubicBezTo>
                  <a:pt x="534615" y="1887491"/>
                  <a:pt x="534615" y="1886257"/>
                  <a:pt x="530859" y="1886257"/>
                </a:cubicBezTo>
                <a:cubicBezTo>
                  <a:pt x="512079" y="1886257"/>
                  <a:pt x="493300" y="1883789"/>
                  <a:pt x="478277" y="1887491"/>
                </a:cubicBezTo>
                <a:cubicBezTo>
                  <a:pt x="467009" y="1889959"/>
                  <a:pt x="451986" y="1889959"/>
                  <a:pt x="444474" y="1887491"/>
                </a:cubicBezTo>
                <a:cubicBezTo>
                  <a:pt x="436962" y="1883789"/>
                  <a:pt x="425695" y="1883789"/>
                  <a:pt x="410671" y="1883789"/>
                </a:cubicBezTo>
                <a:cubicBezTo>
                  <a:pt x="399403" y="1883789"/>
                  <a:pt x="388136" y="1883789"/>
                  <a:pt x="388136" y="1877619"/>
                </a:cubicBezTo>
                <a:cubicBezTo>
                  <a:pt x="388136" y="1875151"/>
                  <a:pt x="376868" y="1875151"/>
                  <a:pt x="369356" y="1873917"/>
                </a:cubicBezTo>
                <a:cubicBezTo>
                  <a:pt x="361845" y="1873917"/>
                  <a:pt x="354333" y="1873917"/>
                  <a:pt x="350577" y="1873917"/>
                </a:cubicBezTo>
                <a:cubicBezTo>
                  <a:pt x="335554" y="1873917"/>
                  <a:pt x="331798" y="1871449"/>
                  <a:pt x="343065" y="1867747"/>
                </a:cubicBezTo>
                <a:cubicBezTo>
                  <a:pt x="346821" y="1865279"/>
                  <a:pt x="350577" y="1861577"/>
                  <a:pt x="361845" y="1862811"/>
                </a:cubicBezTo>
                <a:cubicBezTo>
                  <a:pt x="376868" y="1864045"/>
                  <a:pt x="391891" y="1864045"/>
                  <a:pt x="406915" y="1862811"/>
                </a:cubicBezTo>
                <a:cubicBezTo>
                  <a:pt x="425695" y="1861577"/>
                  <a:pt x="440718" y="1862811"/>
                  <a:pt x="455742" y="1862811"/>
                </a:cubicBezTo>
                <a:cubicBezTo>
                  <a:pt x="470765" y="1862811"/>
                  <a:pt x="482033" y="1860343"/>
                  <a:pt x="497056" y="1860343"/>
                </a:cubicBezTo>
                <a:cubicBezTo>
                  <a:pt x="508324" y="1860343"/>
                  <a:pt x="512079" y="1856640"/>
                  <a:pt x="512079" y="1850471"/>
                </a:cubicBezTo>
                <a:cubicBezTo>
                  <a:pt x="508324" y="1848002"/>
                  <a:pt x="523347" y="1843067"/>
                  <a:pt x="530859" y="1844301"/>
                </a:cubicBezTo>
                <a:cubicBezTo>
                  <a:pt x="545882" y="1844301"/>
                  <a:pt x="557150" y="1841833"/>
                  <a:pt x="572173" y="1845535"/>
                </a:cubicBezTo>
                <a:cubicBezTo>
                  <a:pt x="579685" y="1846769"/>
                  <a:pt x="590952" y="1845535"/>
                  <a:pt x="590952" y="1843067"/>
                </a:cubicBezTo>
                <a:cubicBezTo>
                  <a:pt x="590952" y="1838130"/>
                  <a:pt x="598464" y="1839364"/>
                  <a:pt x="605976" y="1840599"/>
                </a:cubicBezTo>
                <a:cubicBezTo>
                  <a:pt x="628511" y="1841833"/>
                  <a:pt x="628511" y="1841833"/>
                  <a:pt x="651046" y="1840599"/>
                </a:cubicBezTo>
                <a:cubicBezTo>
                  <a:pt x="666070" y="1839364"/>
                  <a:pt x="681093" y="1838130"/>
                  <a:pt x="696116" y="1838130"/>
                </a:cubicBezTo>
                <a:cubicBezTo>
                  <a:pt x="714896" y="1836896"/>
                  <a:pt x="737431" y="1835662"/>
                  <a:pt x="756210" y="1835662"/>
                </a:cubicBezTo>
                <a:cubicBezTo>
                  <a:pt x="759966" y="1835662"/>
                  <a:pt x="759966" y="1835662"/>
                  <a:pt x="763722" y="1835662"/>
                </a:cubicBezTo>
                <a:cubicBezTo>
                  <a:pt x="767478" y="1835662"/>
                  <a:pt x="763722" y="1831960"/>
                  <a:pt x="771234" y="1831960"/>
                </a:cubicBezTo>
                <a:cubicBezTo>
                  <a:pt x="778745" y="1833194"/>
                  <a:pt x="782501" y="1834428"/>
                  <a:pt x="786257" y="1834428"/>
                </a:cubicBezTo>
                <a:cubicBezTo>
                  <a:pt x="797525" y="1834428"/>
                  <a:pt x="805036" y="1831960"/>
                  <a:pt x="812548" y="1831960"/>
                </a:cubicBezTo>
                <a:cubicBezTo>
                  <a:pt x="823816" y="1831960"/>
                  <a:pt x="831327" y="1833194"/>
                  <a:pt x="838839" y="1831960"/>
                </a:cubicBezTo>
                <a:cubicBezTo>
                  <a:pt x="846351" y="1830726"/>
                  <a:pt x="850107" y="1830726"/>
                  <a:pt x="857618" y="1830726"/>
                </a:cubicBezTo>
                <a:cubicBezTo>
                  <a:pt x="872642" y="1830726"/>
                  <a:pt x="887665" y="1828258"/>
                  <a:pt x="902689" y="1828258"/>
                </a:cubicBezTo>
                <a:cubicBezTo>
                  <a:pt x="906445" y="1825790"/>
                  <a:pt x="917712" y="1827024"/>
                  <a:pt x="925224" y="1827024"/>
                </a:cubicBezTo>
                <a:cubicBezTo>
                  <a:pt x="928980" y="1827024"/>
                  <a:pt x="932736" y="1827024"/>
                  <a:pt x="932736" y="1827024"/>
                </a:cubicBezTo>
                <a:lnTo>
                  <a:pt x="974440" y="1826372"/>
                </a:lnTo>
                <a:lnTo>
                  <a:pt x="973613" y="1817171"/>
                </a:lnTo>
                <a:cubicBezTo>
                  <a:pt x="969858" y="1813375"/>
                  <a:pt x="969858" y="1809579"/>
                  <a:pt x="977367" y="1805782"/>
                </a:cubicBezTo>
                <a:cubicBezTo>
                  <a:pt x="983000" y="1803884"/>
                  <a:pt x="988632" y="1802935"/>
                  <a:pt x="994264" y="1801511"/>
                </a:cubicBezTo>
                <a:lnTo>
                  <a:pt x="1005191" y="1796908"/>
                </a:lnTo>
                <a:lnTo>
                  <a:pt x="997481" y="1794393"/>
                </a:lnTo>
                <a:lnTo>
                  <a:pt x="984877" y="1794393"/>
                </a:lnTo>
                <a:cubicBezTo>
                  <a:pt x="981122" y="1794393"/>
                  <a:pt x="979245" y="1792494"/>
                  <a:pt x="978775" y="1790122"/>
                </a:cubicBezTo>
                <a:lnTo>
                  <a:pt x="979320" y="1788469"/>
                </a:lnTo>
                <a:lnTo>
                  <a:pt x="977973" y="1788030"/>
                </a:lnTo>
                <a:cubicBezTo>
                  <a:pt x="970464" y="1784234"/>
                  <a:pt x="962954" y="1791827"/>
                  <a:pt x="951690" y="1795623"/>
                </a:cubicBezTo>
                <a:cubicBezTo>
                  <a:pt x="940426" y="1795623"/>
                  <a:pt x="929162" y="1803216"/>
                  <a:pt x="921652" y="1810809"/>
                </a:cubicBezTo>
                <a:cubicBezTo>
                  <a:pt x="899124" y="1825995"/>
                  <a:pt x="895369" y="1825995"/>
                  <a:pt x="880350" y="1807012"/>
                </a:cubicBezTo>
                <a:cubicBezTo>
                  <a:pt x="876596" y="1807012"/>
                  <a:pt x="876596" y="1799419"/>
                  <a:pt x="872841" y="1795623"/>
                </a:cubicBezTo>
                <a:cubicBezTo>
                  <a:pt x="850313" y="1814605"/>
                  <a:pt x="831539" y="1814605"/>
                  <a:pt x="809011" y="1814605"/>
                </a:cubicBezTo>
                <a:cubicBezTo>
                  <a:pt x="793992" y="1814605"/>
                  <a:pt x="782728" y="1814605"/>
                  <a:pt x="767709" y="1814605"/>
                </a:cubicBezTo>
                <a:cubicBezTo>
                  <a:pt x="737671" y="1810809"/>
                  <a:pt x="707633" y="1822198"/>
                  <a:pt x="673841" y="1818402"/>
                </a:cubicBezTo>
                <a:cubicBezTo>
                  <a:pt x="662576" y="1818402"/>
                  <a:pt x="658822" y="1833588"/>
                  <a:pt x="647558" y="1822198"/>
                </a:cubicBezTo>
                <a:cubicBezTo>
                  <a:pt x="636293" y="1814605"/>
                  <a:pt x="625029" y="1822198"/>
                  <a:pt x="617520" y="1818402"/>
                </a:cubicBezTo>
                <a:cubicBezTo>
                  <a:pt x="606256" y="1818402"/>
                  <a:pt x="594991" y="1818402"/>
                  <a:pt x="583727" y="1818402"/>
                </a:cubicBezTo>
                <a:cubicBezTo>
                  <a:pt x="576218" y="1810809"/>
                  <a:pt x="583727" y="1803216"/>
                  <a:pt x="579973" y="1795623"/>
                </a:cubicBezTo>
                <a:cubicBezTo>
                  <a:pt x="568708" y="1780437"/>
                  <a:pt x="553689" y="1776641"/>
                  <a:pt x="534916" y="1784234"/>
                </a:cubicBezTo>
                <a:cubicBezTo>
                  <a:pt x="531161" y="1784234"/>
                  <a:pt x="531161" y="1788030"/>
                  <a:pt x="523652" y="1788030"/>
                </a:cubicBezTo>
                <a:cubicBezTo>
                  <a:pt x="519897" y="1788030"/>
                  <a:pt x="516142" y="1784234"/>
                  <a:pt x="516142" y="1776641"/>
                </a:cubicBezTo>
                <a:cubicBezTo>
                  <a:pt x="516142" y="1772844"/>
                  <a:pt x="516142" y="1765251"/>
                  <a:pt x="523652" y="1765251"/>
                </a:cubicBezTo>
                <a:cubicBezTo>
                  <a:pt x="534916" y="1769048"/>
                  <a:pt x="546180" y="1765251"/>
                  <a:pt x="553689" y="1769048"/>
                </a:cubicBezTo>
                <a:cubicBezTo>
                  <a:pt x="568708" y="1769048"/>
                  <a:pt x="576218" y="1761455"/>
                  <a:pt x="587482" y="1761455"/>
                </a:cubicBezTo>
                <a:cubicBezTo>
                  <a:pt x="594991" y="1757659"/>
                  <a:pt x="598746" y="1746269"/>
                  <a:pt x="598746" y="1738676"/>
                </a:cubicBezTo>
                <a:cubicBezTo>
                  <a:pt x="606256" y="1727287"/>
                  <a:pt x="606256" y="1723490"/>
                  <a:pt x="617520" y="1731083"/>
                </a:cubicBezTo>
                <a:cubicBezTo>
                  <a:pt x="632539" y="1734880"/>
                  <a:pt x="647558" y="1738676"/>
                  <a:pt x="662576" y="1746269"/>
                </a:cubicBezTo>
                <a:cubicBezTo>
                  <a:pt x="666331" y="1750066"/>
                  <a:pt x="673841" y="1746269"/>
                  <a:pt x="681350" y="1746269"/>
                </a:cubicBezTo>
                <a:cubicBezTo>
                  <a:pt x="685105" y="1746269"/>
                  <a:pt x="685105" y="1738676"/>
                  <a:pt x="688860" y="1734880"/>
                </a:cubicBezTo>
                <a:cubicBezTo>
                  <a:pt x="696369" y="1727287"/>
                  <a:pt x="688860" y="1723490"/>
                  <a:pt x="685105" y="1715897"/>
                </a:cubicBezTo>
                <a:cubicBezTo>
                  <a:pt x="681350" y="1708304"/>
                  <a:pt x="670086" y="1708304"/>
                  <a:pt x="662576" y="1700712"/>
                </a:cubicBezTo>
                <a:cubicBezTo>
                  <a:pt x="658822" y="1696915"/>
                  <a:pt x="658822" y="1696915"/>
                  <a:pt x="658822" y="1693119"/>
                </a:cubicBezTo>
                <a:cubicBezTo>
                  <a:pt x="658822" y="1689322"/>
                  <a:pt x="662576" y="1689322"/>
                  <a:pt x="666331" y="1689322"/>
                </a:cubicBezTo>
                <a:cubicBezTo>
                  <a:pt x="677595" y="1689322"/>
                  <a:pt x="692614" y="1685526"/>
                  <a:pt x="703878" y="1693119"/>
                </a:cubicBezTo>
                <a:cubicBezTo>
                  <a:pt x="703878" y="1696915"/>
                  <a:pt x="707633" y="1693119"/>
                  <a:pt x="707633" y="1693119"/>
                </a:cubicBezTo>
                <a:cubicBezTo>
                  <a:pt x="715143" y="1689322"/>
                  <a:pt x="707633" y="1689322"/>
                  <a:pt x="707633" y="1685526"/>
                </a:cubicBezTo>
                <a:cubicBezTo>
                  <a:pt x="703878" y="1681729"/>
                  <a:pt x="703878" y="1674136"/>
                  <a:pt x="711388" y="1674136"/>
                </a:cubicBezTo>
                <a:cubicBezTo>
                  <a:pt x="718897" y="1674136"/>
                  <a:pt x="726407" y="1674136"/>
                  <a:pt x="737671" y="1674136"/>
                </a:cubicBezTo>
                <a:cubicBezTo>
                  <a:pt x="726407" y="1666543"/>
                  <a:pt x="715143" y="1666543"/>
                  <a:pt x="703878" y="1662747"/>
                </a:cubicBezTo>
                <a:cubicBezTo>
                  <a:pt x="696369" y="1658950"/>
                  <a:pt x="696369" y="1655154"/>
                  <a:pt x="700124" y="1651357"/>
                </a:cubicBezTo>
                <a:cubicBezTo>
                  <a:pt x="703878" y="1636171"/>
                  <a:pt x="703878" y="1632375"/>
                  <a:pt x="688860" y="1628579"/>
                </a:cubicBezTo>
                <a:cubicBezTo>
                  <a:pt x="685105" y="1628579"/>
                  <a:pt x="677595" y="1628579"/>
                  <a:pt x="673841" y="1628579"/>
                </a:cubicBezTo>
                <a:cubicBezTo>
                  <a:pt x="673841" y="1624782"/>
                  <a:pt x="673841" y="1624782"/>
                  <a:pt x="673841" y="1620986"/>
                </a:cubicBezTo>
                <a:cubicBezTo>
                  <a:pt x="673841" y="1620986"/>
                  <a:pt x="673841" y="1617189"/>
                  <a:pt x="673841" y="1617189"/>
                </a:cubicBezTo>
                <a:cubicBezTo>
                  <a:pt x="700124" y="1620986"/>
                  <a:pt x="718897" y="1602003"/>
                  <a:pt x="745180" y="1602003"/>
                </a:cubicBezTo>
                <a:cubicBezTo>
                  <a:pt x="760199" y="1602003"/>
                  <a:pt x="775218" y="1594411"/>
                  <a:pt x="790237" y="1583021"/>
                </a:cubicBezTo>
                <a:cubicBezTo>
                  <a:pt x="790237" y="1579225"/>
                  <a:pt x="797747" y="1579225"/>
                  <a:pt x="797747" y="1575428"/>
                </a:cubicBezTo>
                <a:cubicBezTo>
                  <a:pt x="797747" y="1567835"/>
                  <a:pt x="790237" y="1567835"/>
                  <a:pt x="786482" y="1567835"/>
                </a:cubicBezTo>
                <a:cubicBezTo>
                  <a:pt x="775218" y="1567835"/>
                  <a:pt x="763954" y="1567835"/>
                  <a:pt x="752690" y="1567835"/>
                </a:cubicBezTo>
                <a:cubicBezTo>
                  <a:pt x="748935" y="1567835"/>
                  <a:pt x="745180" y="1567835"/>
                  <a:pt x="745180" y="1564039"/>
                </a:cubicBezTo>
                <a:cubicBezTo>
                  <a:pt x="745180" y="1560242"/>
                  <a:pt x="745180" y="1556446"/>
                  <a:pt x="748935" y="1556446"/>
                </a:cubicBezTo>
                <a:cubicBezTo>
                  <a:pt x="756445" y="1556446"/>
                  <a:pt x="760199" y="1548853"/>
                  <a:pt x="771463" y="1548853"/>
                </a:cubicBezTo>
                <a:cubicBezTo>
                  <a:pt x="782728" y="1548853"/>
                  <a:pt x="793992" y="1548853"/>
                  <a:pt x="805256" y="1548853"/>
                </a:cubicBezTo>
                <a:cubicBezTo>
                  <a:pt x="812765" y="1545056"/>
                  <a:pt x="809011" y="1537463"/>
                  <a:pt x="809011" y="1533667"/>
                </a:cubicBezTo>
                <a:cubicBezTo>
                  <a:pt x="809011" y="1529871"/>
                  <a:pt x="809011" y="1526074"/>
                  <a:pt x="809011" y="1526074"/>
                </a:cubicBezTo>
                <a:cubicBezTo>
                  <a:pt x="797747" y="1524176"/>
                  <a:pt x="789299" y="1518481"/>
                  <a:pt x="780850" y="1513261"/>
                </a:cubicBezTo>
                <a:lnTo>
                  <a:pt x="767888" y="1508674"/>
                </a:lnTo>
                <a:lnTo>
                  <a:pt x="762164" y="1511101"/>
                </a:lnTo>
                <a:cubicBezTo>
                  <a:pt x="757950" y="1514843"/>
                  <a:pt x="755854" y="1519640"/>
                  <a:pt x="756140" y="1525365"/>
                </a:cubicBezTo>
                <a:cubicBezTo>
                  <a:pt x="756867" y="1535570"/>
                  <a:pt x="748219" y="1540815"/>
                  <a:pt x="733978" y="1542834"/>
                </a:cubicBezTo>
                <a:cubicBezTo>
                  <a:pt x="721704" y="1545098"/>
                  <a:pt x="707772" y="1544627"/>
                  <a:pt x="704563" y="1554342"/>
                </a:cubicBezTo>
                <a:cubicBezTo>
                  <a:pt x="704098" y="1558077"/>
                  <a:pt x="698504" y="1554851"/>
                  <a:pt x="696691" y="1553361"/>
                </a:cubicBezTo>
                <a:cubicBezTo>
                  <a:pt x="681411" y="1547665"/>
                  <a:pt x="682497" y="1538950"/>
                  <a:pt x="683582" y="1530235"/>
                </a:cubicBezTo>
                <a:lnTo>
                  <a:pt x="675688" y="1508923"/>
                </a:lnTo>
                <a:lnTo>
                  <a:pt x="621275" y="1510888"/>
                </a:lnTo>
                <a:cubicBezTo>
                  <a:pt x="613765" y="1507092"/>
                  <a:pt x="602501" y="1514685"/>
                  <a:pt x="602501" y="1503295"/>
                </a:cubicBezTo>
                <a:lnTo>
                  <a:pt x="602723" y="1497541"/>
                </a:lnTo>
                <a:lnTo>
                  <a:pt x="589936" y="1495813"/>
                </a:lnTo>
                <a:cubicBezTo>
                  <a:pt x="560259" y="1493381"/>
                  <a:pt x="553890" y="1496380"/>
                  <a:pt x="545659" y="1514320"/>
                </a:cubicBezTo>
                <a:cubicBezTo>
                  <a:pt x="528567" y="1507134"/>
                  <a:pt x="525406" y="1500419"/>
                  <a:pt x="531048" y="1487214"/>
                </a:cubicBezTo>
                <a:cubicBezTo>
                  <a:pt x="542022" y="1463294"/>
                  <a:pt x="542022" y="1463294"/>
                  <a:pt x="503697" y="1466106"/>
                </a:cubicBezTo>
                <a:cubicBezTo>
                  <a:pt x="457655" y="1466693"/>
                  <a:pt x="422182" y="1478711"/>
                  <a:pt x="397431" y="1500915"/>
                </a:cubicBezTo>
                <a:cubicBezTo>
                  <a:pt x="388473" y="1508649"/>
                  <a:pt x="379980" y="1512649"/>
                  <a:pt x="366048" y="1512178"/>
                </a:cubicBezTo>
                <a:cubicBezTo>
                  <a:pt x="348025" y="1512462"/>
                  <a:pt x="336526" y="1508501"/>
                  <a:pt x="333986" y="1496806"/>
                </a:cubicBezTo>
                <a:cubicBezTo>
                  <a:pt x="325124" y="1471679"/>
                  <a:pt x="313780" y="1466473"/>
                  <a:pt x="275611" y="1468041"/>
                </a:cubicBezTo>
                <a:cubicBezTo>
                  <a:pt x="267583" y="1468305"/>
                  <a:pt x="261679" y="1467570"/>
                  <a:pt x="253807" y="1466589"/>
                </a:cubicBezTo>
                <a:cubicBezTo>
                  <a:pt x="251993" y="1465099"/>
                  <a:pt x="251993" y="1465099"/>
                  <a:pt x="250025" y="1464854"/>
                </a:cubicBezTo>
                <a:cubicBezTo>
                  <a:pt x="250025" y="1464854"/>
                  <a:pt x="251838" y="1466344"/>
                  <a:pt x="251683" y="1467589"/>
                </a:cubicBezTo>
                <a:cubicBezTo>
                  <a:pt x="251218" y="1471324"/>
                  <a:pt x="252566" y="1476550"/>
                  <a:pt x="254069" y="1480530"/>
                </a:cubicBezTo>
                <a:cubicBezTo>
                  <a:pt x="259770" y="1498940"/>
                  <a:pt x="242320" y="1510674"/>
                  <a:pt x="212643" y="1508243"/>
                </a:cubicBezTo>
                <a:cubicBezTo>
                  <a:pt x="194930" y="1506036"/>
                  <a:pt x="179495" y="1501585"/>
                  <a:pt x="166494" y="1493644"/>
                </a:cubicBezTo>
                <a:cubicBezTo>
                  <a:pt x="155305" y="1487193"/>
                  <a:pt x="143652" y="1484477"/>
                  <a:pt x="131068" y="1489232"/>
                </a:cubicBezTo>
                <a:cubicBezTo>
                  <a:pt x="124698" y="1492231"/>
                  <a:pt x="114393" y="1494740"/>
                  <a:pt x="109264" y="1487780"/>
                </a:cubicBezTo>
                <a:cubicBezTo>
                  <a:pt x="106103" y="1481065"/>
                  <a:pt x="104910" y="1474594"/>
                  <a:pt x="115371" y="1470840"/>
                </a:cubicBezTo>
                <a:cubicBezTo>
                  <a:pt x="154626" y="1460558"/>
                  <a:pt x="170156" y="1432148"/>
                  <a:pt x="211069" y="1424601"/>
                </a:cubicBezTo>
                <a:cubicBezTo>
                  <a:pt x="221220" y="1423336"/>
                  <a:pt x="226086" y="1416357"/>
                  <a:pt x="228830" y="1410377"/>
                </a:cubicBezTo>
                <a:cubicBezTo>
                  <a:pt x="232969" y="1393191"/>
                  <a:pt x="250265" y="1382703"/>
                  <a:pt x="269373" y="1373704"/>
                </a:cubicBezTo>
                <a:cubicBezTo>
                  <a:pt x="286204" y="1366950"/>
                  <a:pt x="303189" y="1358951"/>
                  <a:pt x="314735" y="1346481"/>
                </a:cubicBezTo>
                <a:cubicBezTo>
                  <a:pt x="323693" y="1338747"/>
                  <a:pt x="331566" y="1339727"/>
                  <a:pt x="340476" y="1348423"/>
                </a:cubicBezTo>
                <a:cubicBezTo>
                  <a:pt x="344257" y="1350158"/>
                  <a:pt x="343792" y="1353893"/>
                  <a:pt x="349696" y="1354629"/>
                </a:cubicBezTo>
                <a:cubicBezTo>
                  <a:pt x="354098" y="1351384"/>
                  <a:pt x="350471" y="1348404"/>
                  <a:pt x="350937" y="1344669"/>
                </a:cubicBezTo>
                <a:cubicBezTo>
                  <a:pt x="348396" y="1332973"/>
                  <a:pt x="365692" y="1322484"/>
                  <a:pt x="383405" y="1324690"/>
                </a:cubicBezTo>
                <a:cubicBezTo>
                  <a:pt x="395058" y="1327406"/>
                  <a:pt x="394438" y="1332386"/>
                  <a:pt x="395786" y="1337612"/>
                </a:cubicBezTo>
                <a:cubicBezTo>
                  <a:pt x="395166" y="1342592"/>
                  <a:pt x="394390" y="1348817"/>
                  <a:pt x="402418" y="1348552"/>
                </a:cubicBezTo>
                <a:cubicBezTo>
                  <a:pt x="412259" y="1349778"/>
                  <a:pt x="418783" y="1345533"/>
                  <a:pt x="419559" y="1339308"/>
                </a:cubicBezTo>
                <a:cubicBezTo>
                  <a:pt x="417901" y="1336573"/>
                  <a:pt x="418211" y="1334083"/>
                  <a:pt x="418366" y="1332838"/>
                </a:cubicBezTo>
                <a:cubicBezTo>
                  <a:pt x="417638" y="1322633"/>
                  <a:pt x="424473" y="1315898"/>
                  <a:pt x="440528" y="1315369"/>
                </a:cubicBezTo>
                <a:cubicBezTo>
                  <a:pt x="458706" y="1313841"/>
                  <a:pt x="476885" y="1312311"/>
                  <a:pt x="493095" y="1310538"/>
                </a:cubicBezTo>
                <a:cubicBezTo>
                  <a:pt x="509150" y="1310009"/>
                  <a:pt x="519766" y="1305009"/>
                  <a:pt x="522974" y="1295295"/>
                </a:cubicBezTo>
                <a:cubicBezTo>
                  <a:pt x="525873" y="1288070"/>
                  <a:pt x="529964" y="1287315"/>
                  <a:pt x="539339" y="1292275"/>
                </a:cubicBezTo>
                <a:cubicBezTo>
                  <a:pt x="550373" y="1299971"/>
                  <a:pt x="564460" y="1299197"/>
                  <a:pt x="578547" y="1298423"/>
                </a:cubicBezTo>
                <a:cubicBezTo>
                  <a:pt x="617336" y="1291876"/>
                  <a:pt x="655195" y="1292798"/>
                  <a:pt x="693937" y="1302681"/>
                </a:cubicBezTo>
                <a:cubicBezTo>
                  <a:pt x="713308" y="1307623"/>
                  <a:pt x="736663" y="1296624"/>
                  <a:pt x="738369" y="1282929"/>
                </a:cubicBezTo>
                <a:cubicBezTo>
                  <a:pt x="738834" y="1279194"/>
                  <a:pt x="731272" y="1275723"/>
                  <a:pt x="727646" y="1272743"/>
                </a:cubicBezTo>
                <a:lnTo>
                  <a:pt x="714443" y="1264080"/>
                </a:lnTo>
                <a:lnTo>
                  <a:pt x="673840" y="1265675"/>
                </a:lnTo>
                <a:cubicBezTo>
                  <a:pt x="662575" y="1265675"/>
                  <a:pt x="658821" y="1280860"/>
                  <a:pt x="647557" y="1269471"/>
                </a:cubicBezTo>
                <a:cubicBezTo>
                  <a:pt x="636292" y="1261878"/>
                  <a:pt x="625028" y="1269471"/>
                  <a:pt x="617519" y="1265675"/>
                </a:cubicBezTo>
                <a:cubicBezTo>
                  <a:pt x="606255" y="1265675"/>
                  <a:pt x="594990" y="1265675"/>
                  <a:pt x="583726" y="1265675"/>
                </a:cubicBezTo>
                <a:cubicBezTo>
                  <a:pt x="576217" y="1258082"/>
                  <a:pt x="583726" y="1250489"/>
                  <a:pt x="579972" y="1242896"/>
                </a:cubicBezTo>
                <a:cubicBezTo>
                  <a:pt x="574340" y="1235303"/>
                  <a:pt x="567769" y="1230557"/>
                  <a:pt x="560259" y="1228659"/>
                </a:cubicBezTo>
                <a:lnTo>
                  <a:pt x="553362" y="1229434"/>
                </a:lnTo>
                <a:lnTo>
                  <a:pt x="539546" y="1233707"/>
                </a:lnTo>
                <a:cubicBezTo>
                  <a:pt x="495412" y="1242789"/>
                  <a:pt x="447373" y="1240362"/>
                  <a:pt x="398661" y="1234295"/>
                </a:cubicBezTo>
                <a:cubicBezTo>
                  <a:pt x="382916" y="1232334"/>
                  <a:pt x="367172" y="1230372"/>
                  <a:pt x="353395" y="1228657"/>
                </a:cubicBezTo>
                <a:cubicBezTo>
                  <a:pt x="329777" y="1225715"/>
                  <a:pt x="307508" y="1227998"/>
                  <a:pt x="286897" y="1233017"/>
                </a:cubicBezTo>
                <a:cubicBezTo>
                  <a:pt x="272499" y="1236281"/>
                  <a:pt x="254011" y="1240300"/>
                  <a:pt x="237384" y="1229379"/>
                </a:cubicBezTo>
                <a:cubicBezTo>
                  <a:pt x="224537" y="1220193"/>
                  <a:pt x="221424" y="1197047"/>
                  <a:pt x="228569" y="1187822"/>
                </a:cubicBezTo>
                <a:cubicBezTo>
                  <a:pt x="235714" y="1178598"/>
                  <a:pt x="246640" y="1171108"/>
                  <a:pt x="261658" y="1162864"/>
                </a:cubicBezTo>
                <a:cubicBezTo>
                  <a:pt x="257518" y="1180049"/>
                  <a:pt x="266118" y="1191235"/>
                  <a:pt x="287302" y="1197666"/>
                </a:cubicBezTo>
                <a:cubicBezTo>
                  <a:pt x="298801" y="1201627"/>
                  <a:pt x="307138" y="1198873"/>
                  <a:pt x="306101" y="1191158"/>
                </a:cubicBezTo>
                <a:cubicBezTo>
                  <a:pt x="302940" y="1184442"/>
                  <a:pt x="303715" y="1178217"/>
                  <a:pt x="304491" y="1171992"/>
                </a:cubicBezTo>
                <a:cubicBezTo>
                  <a:pt x="306662" y="1154562"/>
                  <a:pt x="323647" y="1146563"/>
                  <a:pt x="351356" y="1148750"/>
                </a:cubicBezTo>
                <a:cubicBezTo>
                  <a:pt x="357260" y="1149485"/>
                  <a:pt x="363164" y="1150221"/>
                  <a:pt x="369069" y="1150956"/>
                </a:cubicBezTo>
                <a:cubicBezTo>
                  <a:pt x="377096" y="1150692"/>
                  <a:pt x="385279" y="1149182"/>
                  <a:pt x="388022" y="1143202"/>
                </a:cubicBezTo>
                <a:cubicBezTo>
                  <a:pt x="392579" y="1138712"/>
                  <a:pt x="385016" y="1135242"/>
                  <a:pt x="379422" y="1132016"/>
                </a:cubicBezTo>
                <a:cubicBezTo>
                  <a:pt x="373983" y="1127546"/>
                  <a:pt x="364453" y="1123830"/>
                  <a:pt x="367196" y="1117850"/>
                </a:cubicBezTo>
                <a:cubicBezTo>
                  <a:pt x="367972" y="1111625"/>
                  <a:pt x="379780" y="1113096"/>
                  <a:pt x="387808" y="1112832"/>
                </a:cubicBezTo>
                <a:cubicBezTo>
                  <a:pt x="485224" y="1100943"/>
                  <a:pt x="585180" y="1100750"/>
                  <a:pt x="684098" y="1092841"/>
                </a:cubicBezTo>
                <a:lnTo>
                  <a:pt x="700789" y="1091226"/>
                </a:lnTo>
                <a:lnTo>
                  <a:pt x="701531" y="1082970"/>
                </a:lnTo>
                <a:cubicBezTo>
                  <a:pt x="700123" y="1079648"/>
                  <a:pt x="696368" y="1077750"/>
                  <a:pt x="688859" y="1075851"/>
                </a:cubicBezTo>
                <a:cubicBezTo>
                  <a:pt x="685104" y="1075851"/>
                  <a:pt x="677594" y="1075851"/>
                  <a:pt x="673840" y="1075851"/>
                </a:cubicBezTo>
                <a:cubicBezTo>
                  <a:pt x="673840" y="1072055"/>
                  <a:pt x="673840" y="1072055"/>
                  <a:pt x="673840" y="1068259"/>
                </a:cubicBezTo>
                <a:cubicBezTo>
                  <a:pt x="673840" y="1068259"/>
                  <a:pt x="673840" y="1064462"/>
                  <a:pt x="673840" y="1064462"/>
                </a:cubicBezTo>
                <a:cubicBezTo>
                  <a:pt x="700123" y="1068259"/>
                  <a:pt x="718896" y="1049276"/>
                  <a:pt x="745179" y="1049276"/>
                </a:cubicBezTo>
                <a:cubicBezTo>
                  <a:pt x="760198" y="1049276"/>
                  <a:pt x="775217" y="1041683"/>
                  <a:pt x="790236" y="1030294"/>
                </a:cubicBezTo>
                <a:cubicBezTo>
                  <a:pt x="790236" y="1026497"/>
                  <a:pt x="797746" y="1026497"/>
                  <a:pt x="797746" y="1022701"/>
                </a:cubicBezTo>
                <a:cubicBezTo>
                  <a:pt x="797746" y="1015108"/>
                  <a:pt x="790236" y="1015108"/>
                  <a:pt x="786481" y="1015108"/>
                </a:cubicBezTo>
                <a:cubicBezTo>
                  <a:pt x="775217" y="1015108"/>
                  <a:pt x="763953" y="1015108"/>
                  <a:pt x="752689" y="1015108"/>
                </a:cubicBezTo>
                <a:cubicBezTo>
                  <a:pt x="748934" y="1015108"/>
                  <a:pt x="745179" y="1015108"/>
                  <a:pt x="745179" y="1011312"/>
                </a:cubicBezTo>
                <a:cubicBezTo>
                  <a:pt x="745179" y="1007515"/>
                  <a:pt x="745179" y="1003718"/>
                  <a:pt x="748934" y="1003718"/>
                </a:cubicBezTo>
                <a:cubicBezTo>
                  <a:pt x="756444" y="1003718"/>
                  <a:pt x="760198" y="996126"/>
                  <a:pt x="771462" y="996126"/>
                </a:cubicBezTo>
                <a:cubicBezTo>
                  <a:pt x="782727" y="996126"/>
                  <a:pt x="793991" y="996126"/>
                  <a:pt x="805255" y="996126"/>
                </a:cubicBezTo>
                <a:cubicBezTo>
                  <a:pt x="812764" y="992329"/>
                  <a:pt x="809010" y="984736"/>
                  <a:pt x="809010" y="980940"/>
                </a:cubicBezTo>
                <a:cubicBezTo>
                  <a:pt x="809010" y="977143"/>
                  <a:pt x="809010" y="973347"/>
                  <a:pt x="809010" y="973347"/>
                </a:cubicBezTo>
                <a:cubicBezTo>
                  <a:pt x="786481" y="969550"/>
                  <a:pt x="775217" y="950568"/>
                  <a:pt x="752689" y="950568"/>
                </a:cubicBezTo>
                <a:cubicBezTo>
                  <a:pt x="707632" y="950568"/>
                  <a:pt x="666330" y="961957"/>
                  <a:pt x="621274" y="958161"/>
                </a:cubicBezTo>
                <a:cubicBezTo>
                  <a:pt x="613764" y="954364"/>
                  <a:pt x="602500" y="961957"/>
                  <a:pt x="602500" y="950568"/>
                </a:cubicBezTo>
                <a:cubicBezTo>
                  <a:pt x="598745" y="935382"/>
                  <a:pt x="613764" y="942975"/>
                  <a:pt x="621274" y="942975"/>
                </a:cubicBezTo>
                <a:cubicBezTo>
                  <a:pt x="636292" y="946772"/>
                  <a:pt x="651311" y="935382"/>
                  <a:pt x="666330" y="935382"/>
                </a:cubicBezTo>
                <a:cubicBezTo>
                  <a:pt x="681349" y="939179"/>
                  <a:pt x="700123" y="942975"/>
                  <a:pt x="715142" y="935382"/>
                </a:cubicBezTo>
                <a:cubicBezTo>
                  <a:pt x="741425" y="927789"/>
                  <a:pt x="767708" y="931586"/>
                  <a:pt x="790236" y="931586"/>
                </a:cubicBezTo>
                <a:cubicBezTo>
                  <a:pt x="839047" y="927789"/>
                  <a:pt x="884104" y="916400"/>
                  <a:pt x="917897" y="882232"/>
                </a:cubicBezTo>
                <a:cubicBezTo>
                  <a:pt x="925406" y="876537"/>
                  <a:pt x="932916" y="873690"/>
                  <a:pt x="940425" y="872266"/>
                </a:cubicBezTo>
                <a:lnTo>
                  <a:pt x="942362" y="872144"/>
                </a:lnTo>
                <a:lnTo>
                  <a:pt x="872562" y="863450"/>
                </a:lnTo>
                <a:lnTo>
                  <a:pt x="855083" y="859453"/>
                </a:lnTo>
                <a:lnTo>
                  <a:pt x="814672" y="859453"/>
                </a:lnTo>
                <a:lnTo>
                  <a:pt x="814037" y="859953"/>
                </a:lnTo>
                <a:lnTo>
                  <a:pt x="812668" y="859453"/>
                </a:lnTo>
                <a:lnTo>
                  <a:pt x="767708" y="859453"/>
                </a:lnTo>
                <a:cubicBezTo>
                  <a:pt x="745179" y="859453"/>
                  <a:pt x="730161" y="840470"/>
                  <a:pt x="711387" y="821488"/>
                </a:cubicBezTo>
                <a:cubicBezTo>
                  <a:pt x="711387" y="821488"/>
                  <a:pt x="711387" y="817692"/>
                  <a:pt x="711387" y="813895"/>
                </a:cubicBezTo>
                <a:cubicBezTo>
                  <a:pt x="718896" y="802506"/>
                  <a:pt x="722651" y="794913"/>
                  <a:pt x="726406" y="783524"/>
                </a:cubicBezTo>
                <a:cubicBezTo>
                  <a:pt x="726406" y="772134"/>
                  <a:pt x="737670" y="760745"/>
                  <a:pt x="748934" y="760745"/>
                </a:cubicBezTo>
                <a:cubicBezTo>
                  <a:pt x="763953" y="760745"/>
                  <a:pt x="771463" y="754101"/>
                  <a:pt x="775687" y="745084"/>
                </a:cubicBezTo>
                <a:lnTo>
                  <a:pt x="775778" y="744694"/>
                </a:lnTo>
                <a:lnTo>
                  <a:pt x="752144" y="739087"/>
                </a:lnTo>
                <a:cubicBezTo>
                  <a:pt x="734923" y="736942"/>
                  <a:pt x="717470" y="736664"/>
                  <a:pt x="700276" y="738316"/>
                </a:cubicBezTo>
                <a:cubicBezTo>
                  <a:pt x="692093" y="739825"/>
                  <a:pt x="688002" y="740580"/>
                  <a:pt x="687381" y="745560"/>
                </a:cubicBezTo>
                <a:cubicBezTo>
                  <a:pt x="688419" y="753275"/>
                  <a:pt x="684173" y="755275"/>
                  <a:pt x="675108" y="747824"/>
                </a:cubicBezTo>
                <a:cubicBezTo>
                  <a:pt x="662416" y="737393"/>
                  <a:pt x="646361" y="737922"/>
                  <a:pt x="631654" y="743676"/>
                </a:cubicBezTo>
                <a:cubicBezTo>
                  <a:pt x="616792" y="750675"/>
                  <a:pt x="602085" y="756429"/>
                  <a:pt x="578622" y="752242"/>
                </a:cubicBezTo>
                <a:cubicBezTo>
                  <a:pt x="572718" y="751507"/>
                  <a:pt x="566504" y="753262"/>
                  <a:pt x="565883" y="758242"/>
                </a:cubicBezTo>
                <a:cubicBezTo>
                  <a:pt x="566921" y="765957"/>
                  <a:pt x="562675" y="767957"/>
                  <a:pt x="552524" y="769221"/>
                </a:cubicBezTo>
                <a:cubicBezTo>
                  <a:pt x="538592" y="768750"/>
                  <a:pt x="530875" y="766525"/>
                  <a:pt x="523778" y="759319"/>
                </a:cubicBezTo>
                <a:cubicBezTo>
                  <a:pt x="511397" y="746398"/>
                  <a:pt x="511134" y="732457"/>
                  <a:pt x="508904" y="718272"/>
                </a:cubicBezTo>
                <a:cubicBezTo>
                  <a:pt x="507866" y="710557"/>
                  <a:pt x="524386" y="706293"/>
                  <a:pt x="538318" y="706764"/>
                </a:cubicBezTo>
                <a:cubicBezTo>
                  <a:pt x="554373" y="706235"/>
                  <a:pt x="566647" y="703971"/>
                  <a:pt x="562604" y="688295"/>
                </a:cubicBezTo>
                <a:cubicBezTo>
                  <a:pt x="573482" y="697236"/>
                  <a:pt x="572552" y="704706"/>
                  <a:pt x="575712" y="711421"/>
                </a:cubicBezTo>
                <a:cubicBezTo>
                  <a:pt x="580841" y="718382"/>
                  <a:pt x="585970" y="725342"/>
                  <a:pt x="600057" y="724568"/>
                </a:cubicBezTo>
                <a:cubicBezTo>
                  <a:pt x="613989" y="725039"/>
                  <a:pt x="628231" y="723020"/>
                  <a:pt x="627659" y="711570"/>
                </a:cubicBezTo>
                <a:cubicBezTo>
                  <a:pt x="626466" y="705100"/>
                  <a:pt x="631177" y="699365"/>
                  <a:pt x="637547" y="696365"/>
                </a:cubicBezTo>
                <a:cubicBezTo>
                  <a:pt x="658779" y="686367"/>
                  <a:pt x="668464" y="688837"/>
                  <a:pt x="680380" y="705494"/>
                </a:cubicBezTo>
                <a:cubicBezTo>
                  <a:pt x="696173" y="691024"/>
                  <a:pt x="713778" y="678045"/>
                  <a:pt x="736823" y="669537"/>
                </a:cubicBezTo>
                <a:cubicBezTo>
                  <a:pt x="756684" y="662528"/>
                  <a:pt x="777140" y="658754"/>
                  <a:pt x="798348" y="656971"/>
                </a:cubicBezTo>
                <a:lnTo>
                  <a:pt x="818551" y="656779"/>
                </a:lnTo>
                <a:lnTo>
                  <a:pt x="824029" y="650647"/>
                </a:lnTo>
                <a:cubicBezTo>
                  <a:pt x="827783" y="643054"/>
                  <a:pt x="835293" y="646851"/>
                  <a:pt x="839047" y="646851"/>
                </a:cubicBezTo>
                <a:cubicBezTo>
                  <a:pt x="854066" y="646851"/>
                  <a:pt x="869085" y="650647"/>
                  <a:pt x="880349" y="639258"/>
                </a:cubicBezTo>
                <a:cubicBezTo>
                  <a:pt x="884104" y="635461"/>
                  <a:pt x="887859" y="635461"/>
                  <a:pt x="895368" y="635461"/>
                </a:cubicBezTo>
                <a:cubicBezTo>
                  <a:pt x="906633" y="635461"/>
                  <a:pt x="917897" y="635461"/>
                  <a:pt x="925406" y="635461"/>
                </a:cubicBezTo>
                <a:cubicBezTo>
                  <a:pt x="944180" y="631665"/>
                  <a:pt x="962953" y="635461"/>
                  <a:pt x="977972" y="646851"/>
                </a:cubicBezTo>
                <a:cubicBezTo>
                  <a:pt x="989236" y="658240"/>
                  <a:pt x="1004255" y="654444"/>
                  <a:pt x="1015520" y="643054"/>
                </a:cubicBezTo>
                <a:lnTo>
                  <a:pt x="1040138" y="631707"/>
                </a:lnTo>
                <a:lnTo>
                  <a:pt x="1039376" y="631361"/>
                </a:lnTo>
                <a:cubicBezTo>
                  <a:pt x="1021818" y="627910"/>
                  <a:pt x="1010474" y="622704"/>
                  <a:pt x="1016117" y="609499"/>
                </a:cubicBezTo>
                <a:cubicBezTo>
                  <a:pt x="1018705" y="604764"/>
                  <a:pt x="1012801" y="604029"/>
                  <a:pt x="1006896" y="603294"/>
                </a:cubicBezTo>
                <a:cubicBezTo>
                  <a:pt x="1000837" y="603803"/>
                  <a:pt x="993275" y="600333"/>
                  <a:pt x="992499" y="606558"/>
                </a:cubicBezTo>
                <a:cubicBezTo>
                  <a:pt x="991724" y="612783"/>
                  <a:pt x="992606" y="621743"/>
                  <a:pt x="980488" y="622762"/>
                </a:cubicBezTo>
                <a:cubicBezTo>
                  <a:pt x="968369" y="623781"/>
                  <a:pt x="963550" y="614331"/>
                  <a:pt x="954330" y="608125"/>
                </a:cubicBezTo>
                <a:cubicBezTo>
                  <a:pt x="950704" y="605145"/>
                  <a:pt x="945265" y="600674"/>
                  <a:pt x="939826" y="596204"/>
                </a:cubicBezTo>
                <a:cubicBezTo>
                  <a:pt x="930760" y="588753"/>
                  <a:pt x="919107" y="586037"/>
                  <a:pt x="906523" y="590792"/>
                </a:cubicBezTo>
                <a:cubicBezTo>
                  <a:pt x="885601" y="598300"/>
                  <a:pt x="863952" y="595604"/>
                  <a:pt x="842768" y="589172"/>
                </a:cubicBezTo>
                <a:cubicBezTo>
                  <a:pt x="825210" y="585721"/>
                  <a:pt x="811433" y="584005"/>
                  <a:pt x="795068" y="587024"/>
                </a:cubicBezTo>
                <a:cubicBezTo>
                  <a:pt x="782794" y="589288"/>
                  <a:pt x="775542" y="583328"/>
                  <a:pt x="774504" y="575612"/>
                </a:cubicBezTo>
                <a:cubicBezTo>
                  <a:pt x="773157" y="570387"/>
                  <a:pt x="784083" y="562898"/>
                  <a:pt x="768493" y="559692"/>
                </a:cubicBezTo>
                <a:cubicBezTo>
                  <a:pt x="754716" y="557976"/>
                  <a:pt x="740474" y="559995"/>
                  <a:pt x="733329" y="569219"/>
                </a:cubicBezTo>
                <a:cubicBezTo>
                  <a:pt x="726494" y="575954"/>
                  <a:pt x="727687" y="582424"/>
                  <a:pt x="726602" y="591139"/>
                </a:cubicBezTo>
                <a:cubicBezTo>
                  <a:pt x="717584" y="567258"/>
                  <a:pt x="691999" y="564072"/>
                  <a:pt x="662167" y="562884"/>
                </a:cubicBezTo>
                <a:cubicBezTo>
                  <a:pt x="644299" y="561923"/>
                  <a:pt x="628709" y="558717"/>
                  <a:pt x="612809" y="558001"/>
                </a:cubicBezTo>
                <a:cubicBezTo>
                  <a:pt x="581165" y="555324"/>
                  <a:pt x="551023" y="556627"/>
                  <a:pt x="525545" y="568625"/>
                </a:cubicBezTo>
                <a:cubicBezTo>
                  <a:pt x="514774" y="574870"/>
                  <a:pt x="505243" y="571154"/>
                  <a:pt x="498301" y="562703"/>
                </a:cubicBezTo>
                <a:cubicBezTo>
                  <a:pt x="474159" y="531881"/>
                  <a:pt x="444793" y="526959"/>
                  <a:pt x="404607" y="544712"/>
                </a:cubicBezTo>
                <a:cubicBezTo>
                  <a:pt x="393991" y="549711"/>
                  <a:pt x="382027" y="549485"/>
                  <a:pt x="370064" y="549259"/>
                </a:cubicBezTo>
                <a:cubicBezTo>
                  <a:pt x="348414" y="546563"/>
                  <a:pt x="328733" y="544111"/>
                  <a:pt x="311283" y="555845"/>
                </a:cubicBezTo>
                <a:cubicBezTo>
                  <a:pt x="304448" y="562580"/>
                  <a:pt x="297661" y="552885"/>
                  <a:pt x="292222" y="548414"/>
                </a:cubicBezTo>
                <a:cubicBezTo>
                  <a:pt x="288596" y="545434"/>
                  <a:pt x="289216" y="540454"/>
                  <a:pt x="289681" y="536719"/>
                </a:cubicBezTo>
                <a:cubicBezTo>
                  <a:pt x="291960" y="534474"/>
                  <a:pt x="290612" y="529249"/>
                  <a:pt x="286676" y="528758"/>
                </a:cubicBezTo>
                <a:cubicBezTo>
                  <a:pt x="271241" y="524307"/>
                  <a:pt x="257154" y="525081"/>
                  <a:pt x="242912" y="527100"/>
                </a:cubicBezTo>
                <a:cubicBezTo>
                  <a:pt x="234729" y="528610"/>
                  <a:pt x="232141" y="533345"/>
                  <a:pt x="231366" y="539570"/>
                </a:cubicBezTo>
                <a:cubicBezTo>
                  <a:pt x="227071" y="558000"/>
                  <a:pt x="216611" y="561754"/>
                  <a:pt x="187089" y="558077"/>
                </a:cubicBezTo>
                <a:cubicBezTo>
                  <a:pt x="179372" y="555852"/>
                  <a:pt x="175745" y="552871"/>
                  <a:pt x="180147" y="549626"/>
                </a:cubicBezTo>
                <a:cubicBezTo>
                  <a:pt x="191538" y="538402"/>
                  <a:pt x="178072" y="534196"/>
                  <a:pt x="166573" y="530235"/>
                </a:cubicBezTo>
                <a:cubicBezTo>
                  <a:pt x="153106" y="526029"/>
                  <a:pt x="139020" y="526803"/>
                  <a:pt x="127056" y="526577"/>
                </a:cubicBezTo>
                <a:cubicBezTo>
                  <a:pt x="113124" y="526106"/>
                  <a:pt x="99347" y="524390"/>
                  <a:pt x="85105" y="526410"/>
                </a:cubicBezTo>
                <a:cubicBezTo>
                  <a:pt x="74800" y="528919"/>
                  <a:pt x="69826" y="520713"/>
                  <a:pt x="68478" y="515488"/>
                </a:cubicBezTo>
                <a:cubicBezTo>
                  <a:pt x="67595" y="506528"/>
                  <a:pt x="61846" y="504548"/>
                  <a:pt x="49727" y="505567"/>
                </a:cubicBezTo>
                <a:cubicBezTo>
                  <a:pt x="45636" y="506321"/>
                  <a:pt x="41545" y="507076"/>
                  <a:pt x="35640" y="506341"/>
                </a:cubicBezTo>
                <a:cubicBezTo>
                  <a:pt x="29581" y="506850"/>
                  <a:pt x="21553" y="507115"/>
                  <a:pt x="16114" y="502644"/>
                </a:cubicBezTo>
                <a:cubicBezTo>
                  <a:pt x="12643" y="498419"/>
                  <a:pt x="20826" y="496910"/>
                  <a:pt x="23259" y="493420"/>
                </a:cubicBezTo>
                <a:cubicBezTo>
                  <a:pt x="32527" y="483195"/>
                  <a:pt x="27398" y="476235"/>
                  <a:pt x="0" y="471558"/>
                </a:cubicBezTo>
                <a:cubicBezTo>
                  <a:pt x="2946" y="447902"/>
                  <a:pt x="5738" y="425492"/>
                  <a:pt x="8684" y="401837"/>
                </a:cubicBezTo>
                <a:cubicBezTo>
                  <a:pt x="24584" y="402553"/>
                  <a:pt x="33804" y="408759"/>
                  <a:pt x="38468" y="419454"/>
                </a:cubicBezTo>
                <a:cubicBezTo>
                  <a:pt x="51111" y="446316"/>
                  <a:pt x="71985" y="455237"/>
                  <a:pt x="112898" y="447690"/>
                </a:cubicBezTo>
                <a:cubicBezTo>
                  <a:pt x="131231" y="444916"/>
                  <a:pt x="145318" y="444142"/>
                  <a:pt x="163031" y="446348"/>
                </a:cubicBezTo>
                <a:cubicBezTo>
                  <a:pt x="170749" y="448574"/>
                  <a:pt x="180589" y="449800"/>
                  <a:pt x="183177" y="445065"/>
                </a:cubicBezTo>
                <a:cubicBezTo>
                  <a:pt x="187734" y="440575"/>
                  <a:pt x="178204" y="436859"/>
                  <a:pt x="174578" y="433879"/>
                </a:cubicBezTo>
                <a:cubicBezTo>
                  <a:pt x="170951" y="430899"/>
                  <a:pt x="167170" y="429163"/>
                  <a:pt x="163544" y="426183"/>
                </a:cubicBezTo>
                <a:cubicBezTo>
                  <a:pt x="158105" y="421713"/>
                  <a:pt x="148730" y="416752"/>
                  <a:pt x="151318" y="412017"/>
                </a:cubicBezTo>
                <a:cubicBezTo>
                  <a:pt x="156030" y="406282"/>
                  <a:pt x="167838" y="407753"/>
                  <a:pt x="175711" y="408734"/>
                </a:cubicBezTo>
                <a:cubicBezTo>
                  <a:pt x="189643" y="409204"/>
                  <a:pt x="203419" y="410920"/>
                  <a:pt x="217041" y="413881"/>
                </a:cubicBezTo>
                <a:cubicBezTo>
                  <a:pt x="246408" y="418803"/>
                  <a:pt x="272768" y="415765"/>
                  <a:pt x="296123" y="404767"/>
                </a:cubicBezTo>
                <a:cubicBezTo>
                  <a:pt x="300370" y="402767"/>
                  <a:pt x="304306" y="403257"/>
                  <a:pt x="307932" y="406237"/>
                </a:cubicBezTo>
                <a:cubicBezTo>
                  <a:pt x="311558" y="409218"/>
                  <a:pt x="315494" y="409708"/>
                  <a:pt x="321399" y="410443"/>
                </a:cubicBezTo>
                <a:cubicBezTo>
                  <a:pt x="325335" y="410934"/>
                  <a:pt x="331084" y="412914"/>
                  <a:pt x="333362" y="410669"/>
                </a:cubicBezTo>
                <a:cubicBezTo>
                  <a:pt x="335796" y="407179"/>
                  <a:pt x="332015" y="405444"/>
                  <a:pt x="328233" y="403709"/>
                </a:cubicBezTo>
                <a:cubicBezTo>
                  <a:pt x="320826" y="398993"/>
                  <a:pt x="319478" y="393768"/>
                  <a:pt x="314194" y="388053"/>
                </a:cubicBezTo>
                <a:cubicBezTo>
                  <a:pt x="308755" y="383582"/>
                  <a:pt x="309376" y="378602"/>
                  <a:pt x="315745" y="375602"/>
                </a:cubicBezTo>
                <a:cubicBezTo>
                  <a:pt x="324238" y="371603"/>
                  <a:pt x="329987" y="373583"/>
                  <a:pt x="335426" y="378054"/>
                </a:cubicBezTo>
                <a:cubicBezTo>
                  <a:pt x="341175" y="380034"/>
                  <a:pt x="344802" y="383014"/>
                  <a:pt x="348428" y="385995"/>
                </a:cubicBezTo>
                <a:cubicBezTo>
                  <a:pt x="360964" y="397671"/>
                  <a:pt x="370339" y="402632"/>
                  <a:pt x="391106" y="396368"/>
                </a:cubicBezTo>
                <a:cubicBezTo>
                  <a:pt x="407781" y="390859"/>
                  <a:pt x="428965" y="397290"/>
                  <a:pt x="448181" y="403477"/>
                </a:cubicBezTo>
                <a:cubicBezTo>
                  <a:pt x="457867" y="405948"/>
                  <a:pt x="467087" y="412153"/>
                  <a:pt x="473922" y="405419"/>
                </a:cubicBezTo>
                <a:cubicBezTo>
                  <a:pt x="482725" y="398929"/>
                  <a:pt x="475317" y="394214"/>
                  <a:pt x="468065" y="388253"/>
                </a:cubicBezTo>
                <a:cubicBezTo>
                  <a:pt x="464439" y="385273"/>
                  <a:pt x="460813" y="382292"/>
                  <a:pt x="459155" y="379557"/>
                </a:cubicBezTo>
                <a:cubicBezTo>
                  <a:pt x="455839" y="374087"/>
                  <a:pt x="454336" y="370107"/>
                  <a:pt x="466300" y="370332"/>
                </a:cubicBezTo>
                <a:cubicBezTo>
                  <a:pt x="520214" y="370726"/>
                  <a:pt x="548901" y="349013"/>
                  <a:pt x="577743" y="326054"/>
                </a:cubicBezTo>
                <a:cubicBezTo>
                  <a:pt x="580021" y="323809"/>
                  <a:pt x="580487" y="320074"/>
                  <a:pt x="580952" y="316339"/>
                </a:cubicBezTo>
                <a:cubicBezTo>
                  <a:pt x="582348" y="305134"/>
                  <a:pt x="588562" y="303379"/>
                  <a:pt x="605965" y="308076"/>
                </a:cubicBezTo>
                <a:cubicBezTo>
                  <a:pt x="652114" y="322674"/>
                  <a:pt x="696343" y="320597"/>
                  <a:pt x="734405" y="303844"/>
                </a:cubicBezTo>
                <a:cubicBezTo>
                  <a:pt x="759883" y="291846"/>
                  <a:pt x="788522" y="286563"/>
                  <a:pt x="821360" y="295710"/>
                </a:cubicBezTo>
                <a:cubicBezTo>
                  <a:pt x="836794" y="300161"/>
                  <a:pt x="847720" y="292672"/>
                  <a:pt x="856523" y="286182"/>
                </a:cubicBezTo>
                <a:cubicBezTo>
                  <a:pt x="863203" y="280693"/>
                  <a:pt x="871386" y="279183"/>
                  <a:pt x="885007" y="282144"/>
                </a:cubicBezTo>
                <a:cubicBezTo>
                  <a:pt x="919968" y="290292"/>
                  <a:pt x="954201" y="288234"/>
                  <a:pt x="988589" y="284931"/>
                </a:cubicBezTo>
                <a:cubicBezTo>
                  <a:pt x="1026914" y="282119"/>
                  <a:pt x="1065549" y="276816"/>
                  <a:pt x="1107034" y="280719"/>
                </a:cubicBezTo>
                <a:cubicBezTo>
                  <a:pt x="1118842" y="282190"/>
                  <a:pt x="1129303" y="278436"/>
                  <a:pt x="1138106" y="271946"/>
                </a:cubicBezTo>
                <a:lnTo>
                  <a:pt x="1147858" y="267925"/>
                </a:lnTo>
                <a:lnTo>
                  <a:pt x="1135858" y="269896"/>
                </a:lnTo>
                <a:cubicBezTo>
                  <a:pt x="1113323" y="269896"/>
                  <a:pt x="1090788" y="268662"/>
                  <a:pt x="1072008" y="266194"/>
                </a:cubicBezTo>
                <a:cubicBezTo>
                  <a:pt x="1064497" y="266194"/>
                  <a:pt x="1053229" y="264960"/>
                  <a:pt x="1045717" y="266194"/>
                </a:cubicBezTo>
                <a:cubicBezTo>
                  <a:pt x="1034450" y="268662"/>
                  <a:pt x="1019426" y="267428"/>
                  <a:pt x="1008159" y="267428"/>
                </a:cubicBezTo>
                <a:cubicBezTo>
                  <a:pt x="996891" y="267428"/>
                  <a:pt x="981868" y="269896"/>
                  <a:pt x="970600" y="266194"/>
                </a:cubicBezTo>
                <a:cubicBezTo>
                  <a:pt x="963088" y="263726"/>
                  <a:pt x="959333" y="267428"/>
                  <a:pt x="951821" y="267428"/>
                </a:cubicBezTo>
                <a:cubicBezTo>
                  <a:pt x="906750" y="267428"/>
                  <a:pt x="857924" y="267428"/>
                  <a:pt x="809098" y="267428"/>
                </a:cubicBezTo>
                <a:cubicBezTo>
                  <a:pt x="779051" y="263726"/>
                  <a:pt x="749004" y="266194"/>
                  <a:pt x="718958" y="266194"/>
                </a:cubicBezTo>
                <a:cubicBezTo>
                  <a:pt x="711446" y="266194"/>
                  <a:pt x="703934" y="264960"/>
                  <a:pt x="700178" y="262492"/>
                </a:cubicBezTo>
                <a:cubicBezTo>
                  <a:pt x="711446" y="261258"/>
                  <a:pt x="722713" y="260024"/>
                  <a:pt x="733981" y="260024"/>
                </a:cubicBezTo>
                <a:cubicBezTo>
                  <a:pt x="749004" y="260024"/>
                  <a:pt x="764028" y="260024"/>
                  <a:pt x="779051" y="260024"/>
                </a:cubicBezTo>
                <a:cubicBezTo>
                  <a:pt x="786563" y="260024"/>
                  <a:pt x="801586" y="260024"/>
                  <a:pt x="797831" y="255088"/>
                </a:cubicBezTo>
                <a:cubicBezTo>
                  <a:pt x="797831" y="252620"/>
                  <a:pt x="805342" y="252620"/>
                  <a:pt x="809098" y="252620"/>
                </a:cubicBezTo>
                <a:cubicBezTo>
                  <a:pt x="831633" y="252620"/>
                  <a:pt x="854168" y="252620"/>
                  <a:pt x="876704" y="252620"/>
                </a:cubicBezTo>
                <a:cubicBezTo>
                  <a:pt x="880459" y="252620"/>
                  <a:pt x="884215" y="252620"/>
                  <a:pt x="887971" y="252620"/>
                </a:cubicBezTo>
                <a:cubicBezTo>
                  <a:pt x="891727" y="252620"/>
                  <a:pt x="891727" y="251386"/>
                  <a:pt x="891727" y="250152"/>
                </a:cubicBezTo>
                <a:cubicBezTo>
                  <a:pt x="891727" y="250152"/>
                  <a:pt x="891727" y="250152"/>
                  <a:pt x="891727" y="248918"/>
                </a:cubicBezTo>
                <a:cubicBezTo>
                  <a:pt x="891727" y="248918"/>
                  <a:pt x="887971" y="248918"/>
                  <a:pt x="887971" y="248918"/>
                </a:cubicBezTo>
                <a:cubicBezTo>
                  <a:pt x="861680" y="250152"/>
                  <a:pt x="835389" y="247684"/>
                  <a:pt x="809098" y="246450"/>
                </a:cubicBezTo>
                <a:cubicBezTo>
                  <a:pt x="790319" y="246450"/>
                  <a:pt x="775295" y="246450"/>
                  <a:pt x="756516" y="243982"/>
                </a:cubicBezTo>
                <a:cubicBezTo>
                  <a:pt x="752760" y="242748"/>
                  <a:pt x="749004" y="242748"/>
                  <a:pt x="749004" y="242748"/>
                </a:cubicBezTo>
                <a:cubicBezTo>
                  <a:pt x="726469" y="246450"/>
                  <a:pt x="707690" y="243982"/>
                  <a:pt x="685155" y="245216"/>
                </a:cubicBezTo>
                <a:cubicBezTo>
                  <a:pt x="677643" y="245216"/>
                  <a:pt x="666376" y="243982"/>
                  <a:pt x="655108" y="246450"/>
                </a:cubicBezTo>
                <a:cubicBezTo>
                  <a:pt x="647596" y="247684"/>
                  <a:pt x="640085" y="246450"/>
                  <a:pt x="636329" y="242748"/>
                </a:cubicBezTo>
                <a:cubicBezTo>
                  <a:pt x="628817" y="237812"/>
                  <a:pt x="628817" y="236578"/>
                  <a:pt x="643840" y="235344"/>
                </a:cubicBezTo>
                <a:cubicBezTo>
                  <a:pt x="658864" y="234110"/>
                  <a:pt x="662620" y="230408"/>
                  <a:pt x="677643" y="231642"/>
                </a:cubicBezTo>
                <a:cubicBezTo>
                  <a:pt x="688911" y="232876"/>
                  <a:pt x="700178" y="231642"/>
                  <a:pt x="711446" y="231642"/>
                </a:cubicBezTo>
                <a:cubicBezTo>
                  <a:pt x="715202" y="231642"/>
                  <a:pt x="718958" y="231642"/>
                  <a:pt x="726469" y="230408"/>
                </a:cubicBezTo>
                <a:cubicBezTo>
                  <a:pt x="711446" y="230408"/>
                  <a:pt x="700178" y="229174"/>
                  <a:pt x="688911" y="229174"/>
                </a:cubicBezTo>
                <a:cubicBezTo>
                  <a:pt x="688911" y="226706"/>
                  <a:pt x="685155" y="224238"/>
                  <a:pt x="696422" y="220536"/>
                </a:cubicBezTo>
                <a:cubicBezTo>
                  <a:pt x="700178" y="218068"/>
                  <a:pt x="707690" y="218068"/>
                  <a:pt x="718958" y="218068"/>
                </a:cubicBezTo>
                <a:cubicBezTo>
                  <a:pt x="722713" y="218068"/>
                  <a:pt x="726469" y="216834"/>
                  <a:pt x="722713" y="214366"/>
                </a:cubicBezTo>
                <a:cubicBezTo>
                  <a:pt x="718958" y="214366"/>
                  <a:pt x="718958" y="213132"/>
                  <a:pt x="715202" y="213132"/>
                </a:cubicBezTo>
                <a:cubicBezTo>
                  <a:pt x="696422" y="213132"/>
                  <a:pt x="677643" y="210664"/>
                  <a:pt x="662620" y="214366"/>
                </a:cubicBezTo>
                <a:cubicBezTo>
                  <a:pt x="651352" y="216834"/>
                  <a:pt x="636329" y="216834"/>
                  <a:pt x="628817" y="214366"/>
                </a:cubicBezTo>
                <a:cubicBezTo>
                  <a:pt x="621305" y="210664"/>
                  <a:pt x="610038" y="210664"/>
                  <a:pt x="595014" y="210664"/>
                </a:cubicBezTo>
                <a:cubicBezTo>
                  <a:pt x="583747" y="210664"/>
                  <a:pt x="572479" y="210664"/>
                  <a:pt x="572479" y="204494"/>
                </a:cubicBezTo>
                <a:cubicBezTo>
                  <a:pt x="572479" y="202026"/>
                  <a:pt x="561212" y="202026"/>
                  <a:pt x="553700" y="200792"/>
                </a:cubicBezTo>
                <a:cubicBezTo>
                  <a:pt x="546188" y="200792"/>
                  <a:pt x="538676" y="200792"/>
                  <a:pt x="534921" y="200792"/>
                </a:cubicBezTo>
                <a:cubicBezTo>
                  <a:pt x="519897" y="200792"/>
                  <a:pt x="516141" y="198324"/>
                  <a:pt x="527409" y="194622"/>
                </a:cubicBezTo>
                <a:cubicBezTo>
                  <a:pt x="531165" y="192154"/>
                  <a:pt x="534921" y="188452"/>
                  <a:pt x="546188" y="189686"/>
                </a:cubicBezTo>
                <a:cubicBezTo>
                  <a:pt x="561212" y="190920"/>
                  <a:pt x="576235" y="190920"/>
                  <a:pt x="591258" y="189686"/>
                </a:cubicBezTo>
                <a:cubicBezTo>
                  <a:pt x="610038" y="188452"/>
                  <a:pt x="625061" y="189686"/>
                  <a:pt x="640085" y="189686"/>
                </a:cubicBezTo>
                <a:cubicBezTo>
                  <a:pt x="655108" y="189686"/>
                  <a:pt x="666376" y="187218"/>
                  <a:pt x="681399" y="187218"/>
                </a:cubicBezTo>
                <a:cubicBezTo>
                  <a:pt x="692667" y="187218"/>
                  <a:pt x="696422" y="183516"/>
                  <a:pt x="696422" y="177346"/>
                </a:cubicBezTo>
                <a:cubicBezTo>
                  <a:pt x="692667" y="174878"/>
                  <a:pt x="707690" y="169942"/>
                  <a:pt x="715202" y="171176"/>
                </a:cubicBezTo>
                <a:cubicBezTo>
                  <a:pt x="730225" y="171176"/>
                  <a:pt x="741493" y="168708"/>
                  <a:pt x="756516" y="172410"/>
                </a:cubicBezTo>
                <a:cubicBezTo>
                  <a:pt x="764028" y="173644"/>
                  <a:pt x="775295" y="172410"/>
                  <a:pt x="775295" y="169942"/>
                </a:cubicBezTo>
                <a:cubicBezTo>
                  <a:pt x="775295" y="165006"/>
                  <a:pt x="782807" y="166240"/>
                  <a:pt x="790319" y="167474"/>
                </a:cubicBezTo>
                <a:cubicBezTo>
                  <a:pt x="812854" y="168708"/>
                  <a:pt x="812854" y="168708"/>
                  <a:pt x="835389" y="167474"/>
                </a:cubicBezTo>
                <a:cubicBezTo>
                  <a:pt x="850413" y="166240"/>
                  <a:pt x="865436" y="165006"/>
                  <a:pt x="880459" y="165006"/>
                </a:cubicBezTo>
                <a:cubicBezTo>
                  <a:pt x="899239" y="163772"/>
                  <a:pt x="921774" y="162538"/>
                  <a:pt x="940553" y="162538"/>
                </a:cubicBezTo>
                <a:cubicBezTo>
                  <a:pt x="944309" y="162538"/>
                  <a:pt x="944309" y="162538"/>
                  <a:pt x="948065" y="162538"/>
                </a:cubicBezTo>
                <a:cubicBezTo>
                  <a:pt x="951821" y="162538"/>
                  <a:pt x="948065" y="158836"/>
                  <a:pt x="955577" y="158836"/>
                </a:cubicBezTo>
                <a:cubicBezTo>
                  <a:pt x="963088" y="160070"/>
                  <a:pt x="966844" y="161303"/>
                  <a:pt x="970600" y="161303"/>
                </a:cubicBezTo>
                <a:cubicBezTo>
                  <a:pt x="981868" y="161303"/>
                  <a:pt x="989379" y="158836"/>
                  <a:pt x="996891" y="158836"/>
                </a:cubicBezTo>
                <a:cubicBezTo>
                  <a:pt x="1008159" y="158836"/>
                  <a:pt x="1015670" y="160070"/>
                  <a:pt x="1023182" y="158836"/>
                </a:cubicBezTo>
                <a:cubicBezTo>
                  <a:pt x="1030694" y="157601"/>
                  <a:pt x="1034450" y="157601"/>
                  <a:pt x="1041961" y="157601"/>
                </a:cubicBezTo>
                <a:cubicBezTo>
                  <a:pt x="1056985" y="157601"/>
                  <a:pt x="1072008" y="155133"/>
                  <a:pt x="1087032" y="155133"/>
                </a:cubicBezTo>
                <a:cubicBezTo>
                  <a:pt x="1090788" y="152665"/>
                  <a:pt x="1102055" y="153899"/>
                  <a:pt x="1109567" y="153899"/>
                </a:cubicBezTo>
                <a:cubicBezTo>
                  <a:pt x="1113323" y="153899"/>
                  <a:pt x="1117079" y="153899"/>
                  <a:pt x="1117079" y="153899"/>
                </a:cubicBezTo>
                <a:cubicBezTo>
                  <a:pt x="1143370" y="153899"/>
                  <a:pt x="1169661" y="153899"/>
                  <a:pt x="1195952" y="152665"/>
                </a:cubicBezTo>
                <a:lnTo>
                  <a:pt x="1240638" y="151931"/>
                </a:lnTo>
                <a:lnTo>
                  <a:pt x="1241451" y="148271"/>
                </a:lnTo>
                <a:cubicBezTo>
                  <a:pt x="1244039" y="143536"/>
                  <a:pt x="1250564" y="139291"/>
                  <a:pt x="1243312" y="133331"/>
                </a:cubicBezTo>
                <a:cubicBezTo>
                  <a:pt x="1235905" y="128615"/>
                  <a:pt x="1227412" y="132615"/>
                  <a:pt x="1221197" y="134369"/>
                </a:cubicBezTo>
                <a:cubicBezTo>
                  <a:pt x="1211047" y="135633"/>
                  <a:pt x="1200896" y="136898"/>
                  <a:pt x="1189553" y="131692"/>
                </a:cubicBezTo>
                <a:cubicBezTo>
                  <a:pt x="1115433" y="100966"/>
                  <a:pt x="1050282" y="110552"/>
                  <a:pt x="990833" y="138549"/>
                </a:cubicBezTo>
                <a:cubicBezTo>
                  <a:pt x="978094" y="144548"/>
                  <a:pt x="969911" y="146057"/>
                  <a:pt x="957065" y="136871"/>
                </a:cubicBezTo>
                <a:cubicBezTo>
                  <a:pt x="932875" y="122479"/>
                  <a:pt x="903354" y="118802"/>
                  <a:pt x="873212" y="120105"/>
                </a:cubicBezTo>
                <a:cubicBezTo>
                  <a:pt x="839134" y="120918"/>
                  <a:pt x="804435" y="126711"/>
                  <a:pt x="768544" y="126033"/>
                </a:cubicBezTo>
                <a:cubicBezTo>
                  <a:pt x="748553" y="126072"/>
                  <a:pt x="735086" y="121866"/>
                  <a:pt x="720272" y="112435"/>
                </a:cubicBezTo>
                <a:cubicBezTo>
                  <a:pt x="700173" y="97288"/>
                  <a:pt x="690178" y="97307"/>
                  <a:pt x="670604" y="110041"/>
                </a:cubicBezTo>
                <a:cubicBezTo>
                  <a:pt x="657710" y="117285"/>
                  <a:pt x="641500" y="119060"/>
                  <a:pt x="623632" y="118098"/>
                </a:cubicBezTo>
                <a:cubicBezTo>
                  <a:pt x="605609" y="118382"/>
                  <a:pt x="589398" y="120156"/>
                  <a:pt x="572568" y="126910"/>
                </a:cubicBezTo>
                <a:cubicBezTo>
                  <a:pt x="551491" y="135664"/>
                  <a:pt x="526526" y="127497"/>
                  <a:pt x="522793" y="109331"/>
                </a:cubicBezTo>
                <a:cubicBezTo>
                  <a:pt x="521600" y="102861"/>
                  <a:pt x="522376" y="96636"/>
                  <a:pt x="525119" y="90656"/>
                </a:cubicBezTo>
                <a:cubicBezTo>
                  <a:pt x="528638" y="78451"/>
                  <a:pt x="540912" y="76187"/>
                  <a:pt x="557849" y="84618"/>
                </a:cubicBezTo>
                <a:cubicBezTo>
                  <a:pt x="590067" y="98746"/>
                  <a:pt x="614149" y="97952"/>
                  <a:pt x="632530" y="78748"/>
                </a:cubicBezTo>
                <a:cubicBezTo>
                  <a:pt x="634653" y="77748"/>
                  <a:pt x="636932" y="75503"/>
                  <a:pt x="639210" y="73258"/>
                </a:cubicBezTo>
                <a:cubicBezTo>
                  <a:pt x="657126" y="57789"/>
                  <a:pt x="657126" y="57789"/>
                  <a:pt x="641429" y="39398"/>
                </a:cubicBezTo>
                <a:cubicBezTo>
                  <a:pt x="641584" y="38153"/>
                  <a:pt x="643552" y="38398"/>
                  <a:pt x="643707" y="37153"/>
                </a:cubicBezTo>
                <a:cubicBezTo>
                  <a:pt x="657174" y="41359"/>
                  <a:pt x="668207" y="49055"/>
                  <a:pt x="679395" y="55506"/>
                </a:cubicBezTo>
                <a:cubicBezTo>
                  <a:pt x="698146" y="65427"/>
                  <a:pt x="702237" y="64673"/>
                  <a:pt x="709692" y="52958"/>
                </a:cubicBezTo>
                <a:cubicBezTo>
                  <a:pt x="712436" y="46978"/>
                  <a:pt x="716837" y="43733"/>
                  <a:pt x="728646" y="45204"/>
                </a:cubicBezTo>
                <a:cubicBezTo>
                  <a:pt x="736518" y="46185"/>
                  <a:pt x="746824" y="43675"/>
                  <a:pt x="754851" y="43411"/>
                </a:cubicBezTo>
                <a:cubicBezTo>
                  <a:pt x="767125" y="41147"/>
                  <a:pt x="778779" y="43862"/>
                  <a:pt x="787844" y="51313"/>
                </a:cubicBezTo>
                <a:cubicBezTo>
                  <a:pt x="797064" y="57519"/>
                  <a:pt x="804937" y="58499"/>
                  <a:pt x="813430" y="54500"/>
                </a:cubicBezTo>
                <a:cubicBezTo>
                  <a:pt x="827827" y="51236"/>
                  <a:pt x="839790" y="51462"/>
                  <a:pt x="854915" y="58403"/>
                </a:cubicBezTo>
                <a:cubicBezTo>
                  <a:pt x="873821" y="67079"/>
                  <a:pt x="890496" y="61570"/>
                  <a:pt x="890234" y="47630"/>
                </a:cubicBezTo>
                <a:cubicBezTo>
                  <a:pt x="887693" y="35935"/>
                  <a:pt x="896031" y="33180"/>
                  <a:pt x="910273" y="31161"/>
                </a:cubicBezTo>
                <a:cubicBezTo>
                  <a:pt x="932542" y="28877"/>
                  <a:pt x="954036" y="32819"/>
                  <a:pt x="975996" y="33025"/>
                </a:cubicBezTo>
                <a:cubicBezTo>
                  <a:pt x="1036124" y="31665"/>
                  <a:pt x="1096253" y="30304"/>
                  <a:pt x="1156382" y="28943"/>
                </a:cubicBezTo>
                <a:cubicBezTo>
                  <a:pt x="1174405" y="28659"/>
                  <a:pt x="1183208" y="22169"/>
                  <a:pt x="1180822" y="92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504537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30245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25849" y="1225501"/>
            <a:ext cx="1620000" cy="1312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34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2148888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2145958" y="1225501"/>
            <a:ext cx="1620000" cy="131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3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3767531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3766067" y="1225501"/>
            <a:ext cx="1620000" cy="131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40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5386175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5386175" y="1225501"/>
            <a:ext cx="1620000" cy="1312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4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006285" y="1351995"/>
            <a:ext cx="1620000" cy="1809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006285" y="1225501"/>
            <a:ext cx="1620000" cy="131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900" kern="1200" dirty="0">
              <a:solidFill>
                <a:prstClr val="white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F3637103-C571-4997-9073-EED1C52AF1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D0CF3EC-9183-4593-91A7-436AF26971E9}"/>
              </a:ext>
            </a:extLst>
          </p:cNvPr>
          <p:cNvSpPr/>
          <p:nvPr userDrawn="1"/>
        </p:nvSpPr>
        <p:spPr>
          <a:xfrm>
            <a:off x="0" y="4986958"/>
            <a:ext cx="7420032" cy="63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en-US" kern="1200" dirty="0">
              <a:solidFill>
                <a:prstClr val="white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7B3E274-014A-4DAB-A5AD-7CA4903EAC71}"/>
              </a:ext>
            </a:extLst>
          </p:cNvPr>
          <p:cNvGrpSpPr/>
          <p:nvPr userDrawn="1"/>
        </p:nvGrpSpPr>
        <p:grpSpPr>
          <a:xfrm>
            <a:off x="7438488" y="4686763"/>
            <a:ext cx="1601151" cy="404211"/>
            <a:chOff x="3459679" y="2564932"/>
            <a:chExt cx="5250757" cy="13255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DF8521B-6D15-44AF-8E10-A5BE79C6547D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22CE710-EF63-4402-A53B-1071D361AD73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080690A3-E029-4399-AEEC-CD07066E2FCB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B3158958-F7A4-42B4-8267-1E4963DC090A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1D9D1580-F870-438F-876B-6DE136D93DA8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7E2B788E-C456-4F55-ACC3-96B5B71C6E7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B08C0A6-AB4E-49FA-9C4A-FF43FD9D5739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Trapezoid 24">
              <a:extLst>
                <a:ext uri="{FF2B5EF4-FFF2-40B4-BE49-F238E27FC236}">
                  <a16:creationId xmlns:a16="http://schemas.microsoft.com/office/drawing/2014/main" xmlns="" id="{7A63E329-2343-47D6-B3FC-403923034956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640BD4CA-F4DE-42CB-8FC8-9FB49B73494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8" name="Round Same Side Corner Rectangle 4">
                <a:extLst>
                  <a:ext uri="{FF2B5EF4-FFF2-40B4-BE49-F238E27FC236}">
                    <a16:creationId xmlns:a16="http://schemas.microsoft.com/office/drawing/2014/main" xmlns="" id="{A669B15A-7FB5-4AE3-B506-9569DFB0BFE2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ound Same Side Corner Rectangle 6">
                <a:extLst>
                  <a:ext uri="{FF2B5EF4-FFF2-40B4-BE49-F238E27FC236}">
                    <a16:creationId xmlns:a16="http://schemas.microsoft.com/office/drawing/2014/main" xmlns="" id="{4CD8C06F-17B9-43F6-9D09-970B18BF3F3D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ound Same Side Corner Rectangle 8">
                <a:extLst>
                  <a:ext uri="{FF2B5EF4-FFF2-40B4-BE49-F238E27FC236}">
                    <a16:creationId xmlns:a16="http://schemas.microsoft.com/office/drawing/2014/main" xmlns="" id="{DA261A70-8B76-4F9B-9C5A-1452303E7F93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ame 1">
              <a:extLst>
                <a:ext uri="{FF2B5EF4-FFF2-40B4-BE49-F238E27FC236}">
                  <a16:creationId xmlns:a16="http://schemas.microsoft.com/office/drawing/2014/main" xmlns="" id="{D8344AF5-328B-411C-8A7C-0E4168725886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 dirty="0">
                <a:solidFill>
                  <a:prstClr val="black"/>
                </a:solidFill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xmlns="" id="{EA5D6195-2D8E-4779-BF55-A17BF95A467B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5011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700"/>
            <a:ext cx="9144000" cy="51462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 dirty="0">
              <a:solidFill>
                <a:prstClr val="white"/>
              </a:solidFill>
            </a:endParaRPr>
          </a:p>
        </p:txBody>
      </p:sp>
      <p:sp>
        <p:nvSpPr>
          <p:cNvPr id="124" name="Trapezoid 123"/>
          <p:cNvSpPr/>
          <p:nvPr userDrawn="1"/>
        </p:nvSpPr>
        <p:spPr>
          <a:xfrm>
            <a:off x="402264" y="-2700"/>
            <a:ext cx="3886426" cy="51435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30" name="Round Same Side Corner Rectangle 6">
            <a:extLst>
              <a:ext uri="{FF2B5EF4-FFF2-40B4-BE49-F238E27FC236}">
                <a16:creationId xmlns:a16="http://schemas.microsoft.com/office/drawing/2014/main" xmlns="" id="{A63F1A39-2E59-4862-90F3-AD41D3829929}"/>
              </a:ext>
            </a:extLst>
          </p:cNvPr>
          <p:cNvSpPr/>
          <p:nvPr userDrawn="1"/>
        </p:nvSpPr>
        <p:spPr>
          <a:xfrm rot="10800000">
            <a:off x="174757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1" name="Round Same Side Corner Rectangle 6">
            <a:extLst>
              <a:ext uri="{FF2B5EF4-FFF2-40B4-BE49-F238E27FC236}">
                <a16:creationId xmlns:a16="http://schemas.microsoft.com/office/drawing/2014/main" xmlns="" id="{75506DCC-9AFB-4D1E-8C6B-B75031C23490}"/>
              </a:ext>
            </a:extLst>
          </p:cNvPr>
          <p:cNvSpPr/>
          <p:nvPr userDrawn="1"/>
        </p:nvSpPr>
        <p:spPr>
          <a:xfrm rot="10800000">
            <a:off x="1364929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2" name="Round Same Side Corner Rectangle 6">
            <a:extLst>
              <a:ext uri="{FF2B5EF4-FFF2-40B4-BE49-F238E27FC236}">
                <a16:creationId xmlns:a16="http://schemas.microsoft.com/office/drawing/2014/main" xmlns="" id="{7E1186C2-4163-41C3-BA40-FC3F7F78F74E}"/>
              </a:ext>
            </a:extLst>
          </p:cNvPr>
          <p:cNvSpPr/>
          <p:nvPr userDrawn="1"/>
        </p:nvSpPr>
        <p:spPr>
          <a:xfrm rot="10800000">
            <a:off x="3745276" y="3410752"/>
            <a:ext cx="748847" cy="1615868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3" name="Round Same Side Corner Rectangle 6">
            <a:extLst>
              <a:ext uri="{FF2B5EF4-FFF2-40B4-BE49-F238E27FC236}">
                <a16:creationId xmlns:a16="http://schemas.microsoft.com/office/drawing/2014/main" xmlns="" id="{FFD8C746-2191-41DA-975C-4CDE68F32824}"/>
              </a:ext>
            </a:extLst>
          </p:cNvPr>
          <p:cNvSpPr/>
          <p:nvPr userDrawn="1"/>
        </p:nvSpPr>
        <p:spPr>
          <a:xfrm rot="10800000">
            <a:off x="2555101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xmlns="" id="{DEB821F8-4756-419A-A003-BF59C6854386}"/>
              </a:ext>
            </a:extLst>
          </p:cNvPr>
          <p:cNvSpPr/>
          <p:nvPr userDrawn="1"/>
        </p:nvSpPr>
        <p:spPr>
          <a:xfrm rot="3709911">
            <a:off x="1906340" y="160881"/>
            <a:ext cx="997568" cy="91386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white"/>
              </a:solidFill>
            </a:endParaRP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xmlns="" id="{28E19587-63C1-4D35-B862-D1E4D947E769}"/>
              </a:ext>
            </a:extLst>
          </p:cNvPr>
          <p:cNvSpPr/>
          <p:nvPr userDrawn="1"/>
        </p:nvSpPr>
        <p:spPr>
          <a:xfrm rot="19437896">
            <a:off x="1250776" y="1796741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xmlns="" id="{D01EAC9B-77E3-4F2A-B1A7-DA8703EA503E}"/>
              </a:ext>
            </a:extLst>
          </p:cNvPr>
          <p:cNvSpPr/>
          <p:nvPr userDrawn="1"/>
        </p:nvSpPr>
        <p:spPr>
          <a:xfrm rot="3709911">
            <a:off x="2078545" y="1416334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xmlns="" id="{6E6B823F-9505-482A-B8B1-DF126CEEDF7D}"/>
              </a:ext>
            </a:extLst>
          </p:cNvPr>
          <p:cNvSpPr/>
          <p:nvPr userDrawn="1"/>
        </p:nvSpPr>
        <p:spPr>
          <a:xfrm>
            <a:off x="1148887" y="578696"/>
            <a:ext cx="827768" cy="75830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xmlns="" id="{2D8F8763-74DE-48D8-82F2-4DED48BDB492}"/>
              </a:ext>
            </a:extLst>
          </p:cNvPr>
          <p:cNvSpPr/>
          <p:nvPr userDrawn="1"/>
        </p:nvSpPr>
        <p:spPr>
          <a:xfrm rot="19437896">
            <a:off x="-79960" y="221070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xmlns="" id="{2335DB93-B002-455A-922C-59CDE2F7860E}"/>
              </a:ext>
            </a:extLst>
          </p:cNvPr>
          <p:cNvSpPr/>
          <p:nvPr userDrawn="1"/>
        </p:nvSpPr>
        <p:spPr>
          <a:xfrm rot="19437896">
            <a:off x="2324370" y="425072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xmlns="" id="{7EDB26AF-D59B-4DAC-BFAB-D4CAACD5D1D3}"/>
              </a:ext>
            </a:extLst>
          </p:cNvPr>
          <p:cNvSpPr/>
          <p:nvPr userDrawn="1"/>
        </p:nvSpPr>
        <p:spPr>
          <a:xfrm rot="3709911">
            <a:off x="115073" y="1176255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xmlns="" id="{212DFC34-D15A-4488-BFA7-A702AFE4C877}"/>
              </a:ext>
            </a:extLst>
          </p:cNvPr>
          <p:cNvSpPr/>
          <p:nvPr userDrawn="1"/>
        </p:nvSpPr>
        <p:spPr>
          <a:xfrm rot="8100000">
            <a:off x="1025961" y="46515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xmlns="" id="{CF93B13D-A20E-4CD7-9A16-10EA50F4A5F5}"/>
              </a:ext>
            </a:extLst>
          </p:cNvPr>
          <p:cNvSpPr/>
          <p:nvPr userDrawn="1"/>
        </p:nvSpPr>
        <p:spPr>
          <a:xfrm rot="8100000">
            <a:off x="659472" y="950129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xmlns="" id="{6AA68F63-074F-4CD0-B095-61269FC12F01}"/>
              </a:ext>
            </a:extLst>
          </p:cNvPr>
          <p:cNvSpPr/>
          <p:nvPr userDrawn="1"/>
        </p:nvSpPr>
        <p:spPr>
          <a:xfrm rot="5157174">
            <a:off x="2531725" y="1323028"/>
            <a:ext cx="1135256" cy="103999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xmlns="" id="{443ADD24-71DF-40D3-95BC-47201FAB2C7D}"/>
              </a:ext>
            </a:extLst>
          </p:cNvPr>
          <p:cNvSpPr/>
          <p:nvPr userDrawn="1"/>
        </p:nvSpPr>
        <p:spPr>
          <a:xfrm rot="900000">
            <a:off x="2415754" y="210645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xmlns="" id="{6588E49C-5C36-4A73-AD43-6AE2961B8DDE}"/>
              </a:ext>
            </a:extLst>
          </p:cNvPr>
          <p:cNvSpPr/>
          <p:nvPr userDrawn="1"/>
        </p:nvSpPr>
        <p:spPr>
          <a:xfrm rot="900000">
            <a:off x="935391" y="254319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xmlns="" id="{C3F71828-438F-43CD-AC64-74D2828A0E90}"/>
              </a:ext>
            </a:extLst>
          </p:cNvPr>
          <p:cNvSpPr/>
          <p:nvPr userDrawn="1"/>
        </p:nvSpPr>
        <p:spPr>
          <a:xfrm rot="3709911">
            <a:off x="97855" y="2653677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xmlns="" id="{80C82425-1CFE-461A-B474-2D06AF206930}"/>
              </a:ext>
            </a:extLst>
          </p:cNvPr>
          <p:cNvSpPr/>
          <p:nvPr userDrawn="1"/>
        </p:nvSpPr>
        <p:spPr>
          <a:xfrm rot="19437896">
            <a:off x="31114" y="1742647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xmlns="" id="{6BD50034-4A1E-4917-A1D6-4075DB469CB3}"/>
              </a:ext>
            </a:extLst>
          </p:cNvPr>
          <p:cNvSpPr/>
          <p:nvPr userDrawn="1"/>
        </p:nvSpPr>
        <p:spPr>
          <a:xfrm rot="3709911">
            <a:off x="2901742" y="2523621"/>
            <a:ext cx="997568" cy="91386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white"/>
              </a:solidFill>
            </a:endParaRPr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xmlns="" id="{845997A6-F744-4590-8B08-A41D124DE9EF}"/>
              </a:ext>
            </a:extLst>
          </p:cNvPr>
          <p:cNvSpPr/>
          <p:nvPr userDrawn="1"/>
        </p:nvSpPr>
        <p:spPr>
          <a:xfrm rot="8100000">
            <a:off x="3563763" y="518592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xmlns="" id="{4CF0B8C1-B839-4BC7-8419-AE9A8FD050E8}"/>
              </a:ext>
            </a:extLst>
          </p:cNvPr>
          <p:cNvSpPr/>
          <p:nvPr userDrawn="1"/>
        </p:nvSpPr>
        <p:spPr>
          <a:xfrm rot="8100000">
            <a:off x="3197274" y="1422206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xmlns="" id="{3B35F268-30FF-4DB5-8968-9AC0F8A3334B}"/>
              </a:ext>
            </a:extLst>
          </p:cNvPr>
          <p:cNvSpPr/>
          <p:nvPr userDrawn="1"/>
        </p:nvSpPr>
        <p:spPr>
          <a:xfrm rot="19437896">
            <a:off x="3558248" y="1396454"/>
            <a:ext cx="974950" cy="89313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6" name="Oval 2">
            <a:extLst>
              <a:ext uri="{FF2B5EF4-FFF2-40B4-BE49-F238E27FC236}">
                <a16:creationId xmlns:a16="http://schemas.microsoft.com/office/drawing/2014/main" xmlns="" id="{182AE9B8-EA51-485B-A12B-D4038C532683}"/>
              </a:ext>
            </a:extLst>
          </p:cNvPr>
          <p:cNvSpPr/>
          <p:nvPr userDrawn="1"/>
        </p:nvSpPr>
        <p:spPr>
          <a:xfrm rot="900000">
            <a:off x="1490253" y="1921240"/>
            <a:ext cx="757115" cy="69358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7" name="Oval 2">
            <a:extLst>
              <a:ext uri="{FF2B5EF4-FFF2-40B4-BE49-F238E27FC236}">
                <a16:creationId xmlns:a16="http://schemas.microsoft.com/office/drawing/2014/main" xmlns="" id="{F414A7D9-B1E2-4BFC-95B2-9F786767E9F2}"/>
              </a:ext>
            </a:extLst>
          </p:cNvPr>
          <p:cNvSpPr/>
          <p:nvPr userDrawn="1"/>
        </p:nvSpPr>
        <p:spPr>
          <a:xfrm rot="3709911">
            <a:off x="1889928" y="2650473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8" name="Oval 2">
            <a:extLst>
              <a:ext uri="{FF2B5EF4-FFF2-40B4-BE49-F238E27FC236}">
                <a16:creationId xmlns:a16="http://schemas.microsoft.com/office/drawing/2014/main" xmlns="" id="{4EB703FD-2B5F-4AED-B451-A30CADDE2F31}"/>
              </a:ext>
            </a:extLst>
          </p:cNvPr>
          <p:cNvSpPr/>
          <p:nvPr userDrawn="1"/>
        </p:nvSpPr>
        <p:spPr>
          <a:xfrm rot="3709911">
            <a:off x="2544130" y="227170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61" name="Oval 2">
            <a:extLst>
              <a:ext uri="{FF2B5EF4-FFF2-40B4-BE49-F238E27FC236}">
                <a16:creationId xmlns:a16="http://schemas.microsoft.com/office/drawing/2014/main" xmlns="" id="{50BD6020-C4FF-4760-A425-86AA968DED12}"/>
              </a:ext>
            </a:extLst>
          </p:cNvPr>
          <p:cNvSpPr/>
          <p:nvPr userDrawn="1"/>
        </p:nvSpPr>
        <p:spPr>
          <a:xfrm rot="8100000">
            <a:off x="3764517" y="-20089"/>
            <a:ext cx="982562" cy="9001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63" name="Oval 2">
            <a:extLst>
              <a:ext uri="{FF2B5EF4-FFF2-40B4-BE49-F238E27FC236}">
                <a16:creationId xmlns:a16="http://schemas.microsoft.com/office/drawing/2014/main" xmlns="" id="{3EE70CB4-2D96-46EB-8977-1B1B79804844}"/>
              </a:ext>
            </a:extLst>
          </p:cNvPr>
          <p:cNvSpPr/>
          <p:nvPr userDrawn="1"/>
        </p:nvSpPr>
        <p:spPr>
          <a:xfrm rot="8100000">
            <a:off x="1452795" y="-58226"/>
            <a:ext cx="982562" cy="9001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72" name="Oval 2">
            <a:extLst>
              <a:ext uri="{FF2B5EF4-FFF2-40B4-BE49-F238E27FC236}">
                <a16:creationId xmlns:a16="http://schemas.microsoft.com/office/drawing/2014/main" xmlns="" id="{86DA3905-5344-46C3-A880-8671CA140E70}"/>
              </a:ext>
            </a:extLst>
          </p:cNvPr>
          <p:cNvSpPr/>
          <p:nvPr userDrawn="1"/>
        </p:nvSpPr>
        <p:spPr>
          <a:xfrm rot="900000">
            <a:off x="3817634" y="237818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75" name="Oval 2">
            <a:extLst>
              <a:ext uri="{FF2B5EF4-FFF2-40B4-BE49-F238E27FC236}">
                <a16:creationId xmlns:a16="http://schemas.microsoft.com/office/drawing/2014/main" xmlns="" id="{E5357039-4981-49B5-A9BC-C8EE3D049AAF}"/>
              </a:ext>
            </a:extLst>
          </p:cNvPr>
          <p:cNvSpPr/>
          <p:nvPr userDrawn="1"/>
        </p:nvSpPr>
        <p:spPr>
          <a:xfrm rot="900000">
            <a:off x="4055277" y="833228"/>
            <a:ext cx="752012" cy="68890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0" name="Oval 2">
            <a:extLst>
              <a:ext uri="{FF2B5EF4-FFF2-40B4-BE49-F238E27FC236}">
                <a16:creationId xmlns:a16="http://schemas.microsoft.com/office/drawing/2014/main" xmlns="" id="{11DA530B-C00F-4683-BEC9-A839D71312FA}"/>
              </a:ext>
            </a:extLst>
          </p:cNvPr>
          <p:cNvSpPr/>
          <p:nvPr userDrawn="1"/>
        </p:nvSpPr>
        <p:spPr>
          <a:xfrm rot="3709911">
            <a:off x="6107075" y="531722"/>
            <a:ext cx="997568" cy="91386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white"/>
              </a:solidFill>
            </a:endParaRPr>
          </a:p>
        </p:txBody>
      </p:sp>
      <p:sp>
        <p:nvSpPr>
          <p:cNvPr id="81" name="Oval 2">
            <a:extLst>
              <a:ext uri="{FF2B5EF4-FFF2-40B4-BE49-F238E27FC236}">
                <a16:creationId xmlns:a16="http://schemas.microsoft.com/office/drawing/2014/main" xmlns="" id="{1A082356-B1F6-4535-B5E4-18E1F0D65B29}"/>
              </a:ext>
            </a:extLst>
          </p:cNvPr>
          <p:cNvSpPr/>
          <p:nvPr userDrawn="1"/>
        </p:nvSpPr>
        <p:spPr>
          <a:xfrm rot="19437896">
            <a:off x="5451511" y="2167581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2" name="Oval 2">
            <a:extLst>
              <a:ext uri="{FF2B5EF4-FFF2-40B4-BE49-F238E27FC236}">
                <a16:creationId xmlns:a16="http://schemas.microsoft.com/office/drawing/2014/main" xmlns="" id="{DC785FC9-409C-46D7-9E50-8B54D1F5C686}"/>
              </a:ext>
            </a:extLst>
          </p:cNvPr>
          <p:cNvSpPr/>
          <p:nvPr userDrawn="1"/>
        </p:nvSpPr>
        <p:spPr>
          <a:xfrm rot="3709911">
            <a:off x="6279281" y="1787175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3" name="Oval 2">
            <a:extLst>
              <a:ext uri="{FF2B5EF4-FFF2-40B4-BE49-F238E27FC236}">
                <a16:creationId xmlns:a16="http://schemas.microsoft.com/office/drawing/2014/main" xmlns="" id="{9E28926F-5E44-49C1-B6BE-0E896F422420}"/>
              </a:ext>
            </a:extLst>
          </p:cNvPr>
          <p:cNvSpPr/>
          <p:nvPr userDrawn="1"/>
        </p:nvSpPr>
        <p:spPr>
          <a:xfrm>
            <a:off x="5349622" y="949537"/>
            <a:ext cx="827768" cy="75830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4" name="Oval 2">
            <a:extLst>
              <a:ext uri="{FF2B5EF4-FFF2-40B4-BE49-F238E27FC236}">
                <a16:creationId xmlns:a16="http://schemas.microsoft.com/office/drawing/2014/main" xmlns="" id="{4781A321-140D-4659-BF8B-C8F0459A607D}"/>
              </a:ext>
            </a:extLst>
          </p:cNvPr>
          <p:cNvSpPr/>
          <p:nvPr userDrawn="1"/>
        </p:nvSpPr>
        <p:spPr>
          <a:xfrm rot="19437896">
            <a:off x="6525105" y="795913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5" name="Oval 2">
            <a:extLst>
              <a:ext uri="{FF2B5EF4-FFF2-40B4-BE49-F238E27FC236}">
                <a16:creationId xmlns:a16="http://schemas.microsoft.com/office/drawing/2014/main" xmlns="" id="{9A0D302C-CB24-4586-ABBD-B34C82AC03CE}"/>
              </a:ext>
            </a:extLst>
          </p:cNvPr>
          <p:cNvSpPr/>
          <p:nvPr userDrawn="1"/>
        </p:nvSpPr>
        <p:spPr>
          <a:xfrm rot="3709911">
            <a:off x="4315808" y="1547096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xmlns="" id="{9581F6BD-EC04-4182-A089-8F5E688FE5A0}"/>
              </a:ext>
            </a:extLst>
          </p:cNvPr>
          <p:cNvSpPr/>
          <p:nvPr userDrawn="1"/>
        </p:nvSpPr>
        <p:spPr>
          <a:xfrm rot="8100000">
            <a:off x="5226696" y="417356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7" name="Oval 2">
            <a:extLst>
              <a:ext uri="{FF2B5EF4-FFF2-40B4-BE49-F238E27FC236}">
                <a16:creationId xmlns:a16="http://schemas.microsoft.com/office/drawing/2014/main" xmlns="" id="{66979805-A54A-49AC-8EF2-284A82BF61BB}"/>
              </a:ext>
            </a:extLst>
          </p:cNvPr>
          <p:cNvSpPr/>
          <p:nvPr userDrawn="1"/>
        </p:nvSpPr>
        <p:spPr>
          <a:xfrm rot="8100000">
            <a:off x="4860207" y="1320970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8" name="Oval 2">
            <a:extLst>
              <a:ext uri="{FF2B5EF4-FFF2-40B4-BE49-F238E27FC236}">
                <a16:creationId xmlns:a16="http://schemas.microsoft.com/office/drawing/2014/main" xmlns="" id="{3DC90682-259B-4FF5-A432-AEFA8C7231E8}"/>
              </a:ext>
            </a:extLst>
          </p:cNvPr>
          <p:cNvSpPr/>
          <p:nvPr userDrawn="1"/>
        </p:nvSpPr>
        <p:spPr>
          <a:xfrm rot="5157174">
            <a:off x="6732460" y="1693869"/>
            <a:ext cx="1135256" cy="103999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89" name="Oval 2">
            <a:extLst>
              <a:ext uri="{FF2B5EF4-FFF2-40B4-BE49-F238E27FC236}">
                <a16:creationId xmlns:a16="http://schemas.microsoft.com/office/drawing/2014/main" xmlns="" id="{C4C59401-DA11-4364-8292-66738EC61A54}"/>
              </a:ext>
            </a:extLst>
          </p:cNvPr>
          <p:cNvSpPr/>
          <p:nvPr userDrawn="1"/>
        </p:nvSpPr>
        <p:spPr>
          <a:xfrm rot="900000">
            <a:off x="6616489" y="2477295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0" name="Oval 2">
            <a:extLst>
              <a:ext uri="{FF2B5EF4-FFF2-40B4-BE49-F238E27FC236}">
                <a16:creationId xmlns:a16="http://schemas.microsoft.com/office/drawing/2014/main" xmlns="" id="{A6776DA6-ADAF-4122-827B-86FE09B753EC}"/>
              </a:ext>
            </a:extLst>
          </p:cNvPr>
          <p:cNvSpPr/>
          <p:nvPr userDrawn="1"/>
        </p:nvSpPr>
        <p:spPr>
          <a:xfrm rot="900000">
            <a:off x="6786946" y="49389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1" name="Oval 2">
            <a:extLst>
              <a:ext uri="{FF2B5EF4-FFF2-40B4-BE49-F238E27FC236}">
                <a16:creationId xmlns:a16="http://schemas.microsoft.com/office/drawing/2014/main" xmlns="" id="{AE2E80A3-9393-4530-9F6B-61B1B4C85604}"/>
              </a:ext>
            </a:extLst>
          </p:cNvPr>
          <p:cNvSpPr/>
          <p:nvPr userDrawn="1"/>
        </p:nvSpPr>
        <p:spPr>
          <a:xfrm rot="3709911">
            <a:off x="4455494" y="2862502"/>
            <a:ext cx="689100" cy="6312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2" name="Oval 2">
            <a:extLst>
              <a:ext uri="{FF2B5EF4-FFF2-40B4-BE49-F238E27FC236}">
                <a16:creationId xmlns:a16="http://schemas.microsoft.com/office/drawing/2014/main" xmlns="" id="{0AE7D6AC-D567-4A7D-BB82-7F020E5E71D1}"/>
              </a:ext>
            </a:extLst>
          </p:cNvPr>
          <p:cNvSpPr/>
          <p:nvPr userDrawn="1"/>
        </p:nvSpPr>
        <p:spPr>
          <a:xfrm rot="19437896">
            <a:off x="4231849" y="2113488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3" name="Oval 2">
            <a:extLst>
              <a:ext uri="{FF2B5EF4-FFF2-40B4-BE49-F238E27FC236}">
                <a16:creationId xmlns:a16="http://schemas.microsoft.com/office/drawing/2014/main" xmlns="" id="{B56681DA-9D88-4B22-B921-81303E32A8ED}"/>
              </a:ext>
            </a:extLst>
          </p:cNvPr>
          <p:cNvSpPr/>
          <p:nvPr userDrawn="1"/>
        </p:nvSpPr>
        <p:spPr>
          <a:xfrm rot="8100000">
            <a:off x="7764498" y="889433"/>
            <a:ext cx="717794" cy="6575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4" name="Oval 2">
            <a:extLst>
              <a:ext uri="{FF2B5EF4-FFF2-40B4-BE49-F238E27FC236}">
                <a16:creationId xmlns:a16="http://schemas.microsoft.com/office/drawing/2014/main" xmlns="" id="{74FD78FD-473B-4B30-9754-1918941DA669}"/>
              </a:ext>
            </a:extLst>
          </p:cNvPr>
          <p:cNvSpPr/>
          <p:nvPr userDrawn="1"/>
        </p:nvSpPr>
        <p:spPr>
          <a:xfrm rot="8100000">
            <a:off x="7398009" y="1793047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5" name="Oval 2">
            <a:extLst>
              <a:ext uri="{FF2B5EF4-FFF2-40B4-BE49-F238E27FC236}">
                <a16:creationId xmlns:a16="http://schemas.microsoft.com/office/drawing/2014/main" xmlns="" id="{AAC9B54D-9216-4D7E-94C6-7CEEEAA05305}"/>
              </a:ext>
            </a:extLst>
          </p:cNvPr>
          <p:cNvSpPr/>
          <p:nvPr userDrawn="1"/>
        </p:nvSpPr>
        <p:spPr>
          <a:xfrm rot="19437896">
            <a:off x="7758983" y="1767295"/>
            <a:ext cx="974950" cy="89313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6" name="Oval 2">
            <a:extLst>
              <a:ext uri="{FF2B5EF4-FFF2-40B4-BE49-F238E27FC236}">
                <a16:creationId xmlns:a16="http://schemas.microsoft.com/office/drawing/2014/main" xmlns="" id="{C01AA50C-FF44-47BA-84D1-A3345F8B6FD2}"/>
              </a:ext>
            </a:extLst>
          </p:cNvPr>
          <p:cNvSpPr/>
          <p:nvPr userDrawn="1"/>
        </p:nvSpPr>
        <p:spPr>
          <a:xfrm rot="900000">
            <a:off x="5690988" y="2292081"/>
            <a:ext cx="757115" cy="69358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xmlns="" id="{128CB1AF-92AE-49BF-94D8-75DE08510796}"/>
              </a:ext>
            </a:extLst>
          </p:cNvPr>
          <p:cNvSpPr/>
          <p:nvPr userDrawn="1"/>
        </p:nvSpPr>
        <p:spPr>
          <a:xfrm rot="3709911">
            <a:off x="7741483" y="156666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8" name="Oval 2">
            <a:extLst>
              <a:ext uri="{FF2B5EF4-FFF2-40B4-BE49-F238E27FC236}">
                <a16:creationId xmlns:a16="http://schemas.microsoft.com/office/drawing/2014/main" xmlns="" id="{80958B31-EE7F-4458-8D19-C793103117BA}"/>
              </a:ext>
            </a:extLst>
          </p:cNvPr>
          <p:cNvSpPr/>
          <p:nvPr userDrawn="1"/>
        </p:nvSpPr>
        <p:spPr>
          <a:xfrm rot="3709911">
            <a:off x="6744865" y="598010"/>
            <a:ext cx="778820" cy="71346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99" name="Oval 2">
            <a:extLst>
              <a:ext uri="{FF2B5EF4-FFF2-40B4-BE49-F238E27FC236}">
                <a16:creationId xmlns:a16="http://schemas.microsoft.com/office/drawing/2014/main" xmlns="" id="{A241C97F-5AE0-4C3E-9EC9-60FD191185C6}"/>
              </a:ext>
            </a:extLst>
          </p:cNvPr>
          <p:cNvSpPr/>
          <p:nvPr userDrawn="1"/>
        </p:nvSpPr>
        <p:spPr>
          <a:xfrm rot="900000">
            <a:off x="8218606" y="2690570"/>
            <a:ext cx="849494" cy="7782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0" name="Oval 2">
            <a:extLst>
              <a:ext uri="{FF2B5EF4-FFF2-40B4-BE49-F238E27FC236}">
                <a16:creationId xmlns:a16="http://schemas.microsoft.com/office/drawing/2014/main" xmlns="" id="{5A020C5F-B87D-40B9-B406-A080D65C5BF1}"/>
              </a:ext>
            </a:extLst>
          </p:cNvPr>
          <p:cNvSpPr/>
          <p:nvPr userDrawn="1"/>
        </p:nvSpPr>
        <p:spPr>
          <a:xfrm rot="900000">
            <a:off x="8256012" y="1204068"/>
            <a:ext cx="752012" cy="68890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1" name="Oval 2">
            <a:extLst>
              <a:ext uri="{FF2B5EF4-FFF2-40B4-BE49-F238E27FC236}">
                <a16:creationId xmlns:a16="http://schemas.microsoft.com/office/drawing/2014/main" xmlns="" id="{F1B50547-68CF-4D1D-AA64-6E0D7A6D7299}"/>
              </a:ext>
            </a:extLst>
          </p:cNvPr>
          <p:cNvSpPr/>
          <p:nvPr userDrawn="1"/>
        </p:nvSpPr>
        <p:spPr>
          <a:xfrm rot="19437896">
            <a:off x="4923130" y="601136"/>
            <a:ext cx="1393559" cy="127662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2" name="Oval 2">
            <a:extLst>
              <a:ext uri="{FF2B5EF4-FFF2-40B4-BE49-F238E27FC236}">
                <a16:creationId xmlns:a16="http://schemas.microsoft.com/office/drawing/2014/main" xmlns="" id="{4E89952A-824E-4B4C-963E-C52E790B7C08}"/>
              </a:ext>
            </a:extLst>
          </p:cNvPr>
          <p:cNvSpPr/>
          <p:nvPr userDrawn="1"/>
        </p:nvSpPr>
        <p:spPr>
          <a:xfrm rot="900000">
            <a:off x="4454748" y="39258"/>
            <a:ext cx="757115" cy="69358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3" name="Oval 2">
            <a:extLst>
              <a:ext uri="{FF2B5EF4-FFF2-40B4-BE49-F238E27FC236}">
                <a16:creationId xmlns:a16="http://schemas.microsoft.com/office/drawing/2014/main" xmlns="" id="{35A6149A-9121-4093-BB29-6274808CCFFE}"/>
              </a:ext>
            </a:extLst>
          </p:cNvPr>
          <p:cNvSpPr/>
          <p:nvPr userDrawn="1"/>
        </p:nvSpPr>
        <p:spPr>
          <a:xfrm rot="5157174">
            <a:off x="4667794" y="215794"/>
            <a:ext cx="1135256" cy="103999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4" name="Oval 2">
            <a:extLst>
              <a:ext uri="{FF2B5EF4-FFF2-40B4-BE49-F238E27FC236}">
                <a16:creationId xmlns:a16="http://schemas.microsoft.com/office/drawing/2014/main" xmlns="" id="{B8086D41-5E5D-4335-986C-A50CDC5DA2D6}"/>
              </a:ext>
            </a:extLst>
          </p:cNvPr>
          <p:cNvSpPr/>
          <p:nvPr userDrawn="1"/>
        </p:nvSpPr>
        <p:spPr>
          <a:xfrm rot="8100000">
            <a:off x="5597302" y="-163854"/>
            <a:ext cx="1213168" cy="111136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5" name="Oval 2">
            <a:extLst>
              <a:ext uri="{FF2B5EF4-FFF2-40B4-BE49-F238E27FC236}">
                <a16:creationId xmlns:a16="http://schemas.microsoft.com/office/drawing/2014/main" xmlns="" id="{96E9F1D1-F86B-4A0A-9649-F4401DDECF4A}"/>
              </a:ext>
            </a:extLst>
          </p:cNvPr>
          <p:cNvSpPr/>
          <p:nvPr userDrawn="1"/>
        </p:nvSpPr>
        <p:spPr>
          <a:xfrm rot="8100000">
            <a:off x="8481952" y="356693"/>
            <a:ext cx="801179" cy="7339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6" name="Round Same Side Corner Rectangle 6">
            <a:extLst>
              <a:ext uri="{FF2B5EF4-FFF2-40B4-BE49-F238E27FC236}">
                <a16:creationId xmlns:a16="http://schemas.microsoft.com/office/drawing/2014/main" xmlns="" id="{A3375275-560B-442E-B781-DE31B3913F4C}"/>
              </a:ext>
            </a:extLst>
          </p:cNvPr>
          <p:cNvSpPr/>
          <p:nvPr userDrawn="1"/>
        </p:nvSpPr>
        <p:spPr>
          <a:xfrm rot="10800000">
            <a:off x="4544959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7" name="Round Same Side Corner Rectangle 6">
            <a:extLst>
              <a:ext uri="{FF2B5EF4-FFF2-40B4-BE49-F238E27FC236}">
                <a16:creationId xmlns:a16="http://schemas.microsoft.com/office/drawing/2014/main" xmlns="" id="{30BE70AC-15A6-4011-BF38-1EFE55CB0F01}"/>
              </a:ext>
            </a:extLst>
          </p:cNvPr>
          <p:cNvSpPr/>
          <p:nvPr userDrawn="1"/>
        </p:nvSpPr>
        <p:spPr>
          <a:xfrm rot="10800000">
            <a:off x="5735131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8" name="Round Same Side Corner Rectangle 6">
            <a:extLst>
              <a:ext uri="{FF2B5EF4-FFF2-40B4-BE49-F238E27FC236}">
                <a16:creationId xmlns:a16="http://schemas.microsoft.com/office/drawing/2014/main" xmlns="" id="{E7139256-4FFF-47FB-85F9-EDE7EA43DB44}"/>
              </a:ext>
            </a:extLst>
          </p:cNvPr>
          <p:cNvSpPr/>
          <p:nvPr userDrawn="1"/>
        </p:nvSpPr>
        <p:spPr>
          <a:xfrm rot="10800000">
            <a:off x="6925303" y="3410752"/>
            <a:ext cx="1148741" cy="1615868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09" name="Round Same Side Corner Rectangle 6">
            <a:extLst>
              <a:ext uri="{FF2B5EF4-FFF2-40B4-BE49-F238E27FC236}">
                <a16:creationId xmlns:a16="http://schemas.microsoft.com/office/drawing/2014/main" xmlns="" id="{83B66B17-5B31-42F4-B9C7-2F4B6601413E}"/>
              </a:ext>
            </a:extLst>
          </p:cNvPr>
          <p:cNvSpPr/>
          <p:nvPr userDrawn="1"/>
        </p:nvSpPr>
        <p:spPr>
          <a:xfrm rot="10800000">
            <a:off x="8142065" y="3418078"/>
            <a:ext cx="748847" cy="1615868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C34150EA-9630-48C8-89B6-28D1B3BCA21C}"/>
              </a:ext>
            </a:extLst>
          </p:cNvPr>
          <p:cNvSpPr/>
          <p:nvPr userDrawn="1"/>
        </p:nvSpPr>
        <p:spPr>
          <a:xfrm>
            <a:off x="3625900" y="0"/>
            <a:ext cx="5518100" cy="5143500"/>
          </a:xfrm>
          <a:prstGeom prst="rect">
            <a:avLst/>
          </a:prstGeom>
          <a:gradFill flip="none" rotWithShape="1">
            <a:gsLst>
              <a:gs pos="53000">
                <a:srgbClr val="F3F3F3">
                  <a:alpha val="50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en-US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8962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596DD6E9-C48A-4A8F-A096-9DF42F2783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93230" y="0"/>
            <a:ext cx="6150770" cy="5143500"/>
          </a:xfrm>
          <a:custGeom>
            <a:avLst/>
            <a:gdLst>
              <a:gd name="connsiteX0" fmla="*/ 2105026 w 8201026"/>
              <a:gd name="connsiteY0" fmla="*/ 2757816 h 6858000"/>
              <a:gd name="connsiteX1" fmla="*/ 2105026 w 8201026"/>
              <a:gd name="connsiteY1" fmla="*/ 3629717 h 6858000"/>
              <a:gd name="connsiteX2" fmla="*/ 2074981 w 8201026"/>
              <a:gd name="connsiteY2" fmla="*/ 3636539 h 6858000"/>
              <a:gd name="connsiteX3" fmla="*/ 1618634 w 8201026"/>
              <a:gd name="connsiteY3" fmla="*/ 3827962 h 6858000"/>
              <a:gd name="connsiteX4" fmla="*/ 1100088 w 8201026"/>
              <a:gd name="connsiteY4" fmla="*/ 4341661 h 6858000"/>
              <a:gd name="connsiteX5" fmla="*/ 907856 w 8201026"/>
              <a:gd name="connsiteY5" fmla="*/ 5003974 h 6858000"/>
              <a:gd name="connsiteX6" fmla="*/ 1095241 w 8201026"/>
              <a:gd name="connsiteY6" fmla="*/ 5583899 h 6858000"/>
              <a:gd name="connsiteX7" fmla="*/ 1608940 w 8201026"/>
              <a:gd name="connsiteY7" fmla="*/ 5795517 h 6858000"/>
              <a:gd name="connsiteX8" fmla="*/ 2057844 w 8201026"/>
              <a:gd name="connsiteY8" fmla="*/ 5664898 h 6858000"/>
              <a:gd name="connsiteX9" fmla="*/ 2105026 w 8201026"/>
              <a:gd name="connsiteY9" fmla="*/ 5631104 h 6858000"/>
              <a:gd name="connsiteX10" fmla="*/ 2105026 w 8201026"/>
              <a:gd name="connsiteY10" fmla="*/ 6558974 h 6858000"/>
              <a:gd name="connsiteX11" fmla="*/ 1981844 w 8201026"/>
              <a:gd name="connsiteY11" fmla="*/ 6594839 h 6858000"/>
              <a:gd name="connsiteX12" fmla="*/ 1524940 w 8201026"/>
              <a:gd name="connsiteY12" fmla="*/ 6648450 h 6858000"/>
              <a:gd name="connsiteX13" fmla="*/ 423235 w 8201026"/>
              <a:gd name="connsiteY13" fmla="*/ 6220369 h 6858000"/>
              <a:gd name="connsiteX14" fmla="*/ 0 w 8201026"/>
              <a:gd name="connsiteY14" fmla="*/ 5104131 h 6858000"/>
              <a:gd name="connsiteX15" fmla="*/ 665548 w 8201026"/>
              <a:gd name="connsiteY15" fmla="*/ 3517805 h 6858000"/>
              <a:gd name="connsiteX16" fmla="*/ 1560476 w 8201026"/>
              <a:gd name="connsiteY16" fmla="*/ 2928188 h 6858000"/>
              <a:gd name="connsiteX17" fmla="*/ 2092751 w 8201026"/>
              <a:gd name="connsiteY17" fmla="*/ 2759780 h 6858000"/>
              <a:gd name="connsiteX18" fmla="*/ 2105026 w 8201026"/>
              <a:gd name="connsiteY18" fmla="*/ 0 h 6858000"/>
              <a:gd name="connsiteX19" fmla="*/ 8201026 w 8201026"/>
              <a:gd name="connsiteY19" fmla="*/ 0 h 6858000"/>
              <a:gd name="connsiteX20" fmla="*/ 8201026 w 8201026"/>
              <a:gd name="connsiteY20" fmla="*/ 6858000 h 6858000"/>
              <a:gd name="connsiteX21" fmla="*/ 2105026 w 8201026"/>
              <a:gd name="connsiteY21" fmla="*/ 6858000 h 6858000"/>
              <a:gd name="connsiteX22" fmla="*/ 2105026 w 8201026"/>
              <a:gd name="connsiteY22" fmla="*/ 6558974 h 6858000"/>
              <a:gd name="connsiteX23" fmla="*/ 2125060 w 8201026"/>
              <a:gd name="connsiteY23" fmla="*/ 6553141 h 6858000"/>
              <a:gd name="connsiteX24" fmla="*/ 2652488 w 8201026"/>
              <a:gd name="connsiteY24" fmla="*/ 6267215 h 6858000"/>
              <a:gd name="connsiteX25" fmla="*/ 3204952 w 8201026"/>
              <a:gd name="connsiteY25" fmla="*/ 5642056 h 6858000"/>
              <a:gd name="connsiteX26" fmla="*/ 3825265 w 8201026"/>
              <a:gd name="connsiteY26" fmla="*/ 4280275 h 6858000"/>
              <a:gd name="connsiteX27" fmla="*/ 4613578 w 8201026"/>
              <a:gd name="connsiteY27" fmla="*/ 2335335 h 6858000"/>
              <a:gd name="connsiteX28" fmla="*/ 4704042 w 8201026"/>
              <a:gd name="connsiteY28" fmla="*/ 2735956 h 6858000"/>
              <a:gd name="connsiteX29" fmla="*/ 5043277 w 8201026"/>
              <a:gd name="connsiteY29" fmla="*/ 3094571 h 6858000"/>
              <a:gd name="connsiteX30" fmla="*/ 5466512 w 8201026"/>
              <a:gd name="connsiteY30" fmla="*/ 2852263 h 6858000"/>
              <a:gd name="connsiteX31" fmla="*/ 6090054 w 8201026"/>
              <a:gd name="connsiteY31" fmla="*/ 2183486 h 6858000"/>
              <a:gd name="connsiteX32" fmla="*/ 5259741 w 8201026"/>
              <a:gd name="connsiteY32" fmla="*/ 4128426 h 6858000"/>
              <a:gd name="connsiteX33" fmla="*/ 5124048 w 8201026"/>
              <a:gd name="connsiteY33" fmla="*/ 4619510 h 6858000"/>
              <a:gd name="connsiteX34" fmla="*/ 5306588 w 8201026"/>
              <a:gd name="connsiteY34" fmla="*/ 5021742 h 6858000"/>
              <a:gd name="connsiteX35" fmla="*/ 5825132 w 8201026"/>
              <a:gd name="connsiteY35" fmla="*/ 5162282 h 6858000"/>
              <a:gd name="connsiteX36" fmla="*/ 6438982 w 8201026"/>
              <a:gd name="connsiteY36" fmla="*/ 5162282 h 6858000"/>
              <a:gd name="connsiteX37" fmla="*/ 6879985 w 8201026"/>
              <a:gd name="connsiteY37" fmla="*/ 5039511 h 6858000"/>
              <a:gd name="connsiteX38" fmla="*/ 7036680 w 8201026"/>
              <a:gd name="connsiteY38" fmla="*/ 4697047 h 6858000"/>
              <a:gd name="connsiteX39" fmla="*/ 6587602 w 8201026"/>
              <a:gd name="connsiteY39" fmla="*/ 4390124 h 6858000"/>
              <a:gd name="connsiteX40" fmla="*/ 6064211 w 8201026"/>
              <a:gd name="connsiteY40" fmla="*/ 4390124 h 6858000"/>
              <a:gd name="connsiteX41" fmla="*/ 7227296 w 8201026"/>
              <a:gd name="connsiteY41" fmla="*/ 1524402 h 6858000"/>
              <a:gd name="connsiteX42" fmla="*/ 7301608 w 8201026"/>
              <a:gd name="connsiteY42" fmla="*/ 1343480 h 6858000"/>
              <a:gd name="connsiteX43" fmla="*/ 7353301 w 8201026"/>
              <a:gd name="connsiteY43" fmla="*/ 1110860 h 6858000"/>
              <a:gd name="connsiteX44" fmla="*/ 7219220 w 8201026"/>
              <a:gd name="connsiteY44" fmla="*/ 824935 h 6858000"/>
              <a:gd name="connsiteX45" fmla="*/ 6891295 w 8201026"/>
              <a:gd name="connsiteY45" fmla="*/ 707010 h 6858000"/>
              <a:gd name="connsiteX46" fmla="*/ 6293596 w 8201026"/>
              <a:gd name="connsiteY46" fmla="*/ 1020401 h 6858000"/>
              <a:gd name="connsiteX47" fmla="*/ 5324356 w 8201026"/>
              <a:gd name="connsiteY47" fmla="*/ 1973486 h 6858000"/>
              <a:gd name="connsiteX48" fmla="*/ 5127277 w 8201026"/>
              <a:gd name="connsiteY48" fmla="*/ 1230402 h 6858000"/>
              <a:gd name="connsiteX49" fmla="*/ 4944738 w 8201026"/>
              <a:gd name="connsiteY49" fmla="*/ 823323 h 6858000"/>
              <a:gd name="connsiteX50" fmla="*/ 4658813 w 8201026"/>
              <a:gd name="connsiteY50" fmla="*/ 707010 h 6858000"/>
              <a:gd name="connsiteX51" fmla="*/ 4206500 w 8201026"/>
              <a:gd name="connsiteY51" fmla="*/ 1123787 h 6858000"/>
              <a:gd name="connsiteX52" fmla="*/ 2923874 w 8201026"/>
              <a:gd name="connsiteY52" fmla="*/ 4280275 h 6858000"/>
              <a:gd name="connsiteX53" fmla="*/ 2289021 w 8201026"/>
              <a:gd name="connsiteY53" fmla="*/ 5461134 h 6858000"/>
              <a:gd name="connsiteX54" fmla="*/ 2138084 w 8201026"/>
              <a:gd name="connsiteY54" fmla="*/ 5607426 h 6858000"/>
              <a:gd name="connsiteX55" fmla="*/ 2105026 w 8201026"/>
              <a:gd name="connsiteY55" fmla="*/ 5631104 h 6858000"/>
              <a:gd name="connsiteX56" fmla="*/ 2105026 w 8201026"/>
              <a:gd name="connsiteY56" fmla="*/ 3629717 h 6858000"/>
              <a:gd name="connsiteX57" fmla="*/ 2349801 w 8201026"/>
              <a:gd name="connsiteY57" fmla="*/ 3574145 h 6858000"/>
              <a:gd name="connsiteX58" fmla="*/ 2655717 w 8201026"/>
              <a:gd name="connsiteY58" fmla="*/ 3533962 h 6858000"/>
              <a:gd name="connsiteX59" fmla="*/ 3030488 w 8201026"/>
              <a:gd name="connsiteY59" fmla="*/ 3437034 h 6858000"/>
              <a:gd name="connsiteX60" fmla="*/ 3198494 w 8201026"/>
              <a:gd name="connsiteY60" fmla="*/ 3117185 h 6858000"/>
              <a:gd name="connsiteX61" fmla="*/ 3040181 w 8201026"/>
              <a:gd name="connsiteY61" fmla="*/ 2816721 h 6858000"/>
              <a:gd name="connsiteX62" fmla="*/ 2616946 w 8201026"/>
              <a:gd name="connsiteY62" fmla="*/ 2703643 h 6858000"/>
              <a:gd name="connsiteX63" fmla="*/ 2355859 w 8201026"/>
              <a:gd name="connsiteY63" fmla="*/ 2717677 h 6858000"/>
              <a:gd name="connsiteX64" fmla="*/ 2105026 w 8201026"/>
              <a:gd name="connsiteY64" fmla="*/ 2757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201026" h="6858000">
                <a:moveTo>
                  <a:pt x="2105026" y="2757816"/>
                </a:moveTo>
                <a:lnTo>
                  <a:pt x="2105026" y="3629717"/>
                </a:lnTo>
                <a:lnTo>
                  <a:pt x="2074981" y="3636539"/>
                </a:lnTo>
                <a:cubicBezTo>
                  <a:pt x="1902133" y="3685538"/>
                  <a:pt x="1750017" y="3749346"/>
                  <a:pt x="1618634" y="3827962"/>
                </a:cubicBezTo>
                <a:cubicBezTo>
                  <a:pt x="1401089" y="3959351"/>
                  <a:pt x="1228242" y="4130581"/>
                  <a:pt x="1100088" y="4341661"/>
                </a:cubicBezTo>
                <a:cubicBezTo>
                  <a:pt x="971933" y="4552741"/>
                  <a:pt x="907856" y="4773508"/>
                  <a:pt x="907856" y="5003974"/>
                </a:cubicBezTo>
                <a:cubicBezTo>
                  <a:pt x="907856" y="5249516"/>
                  <a:pt x="970316" y="5442823"/>
                  <a:pt x="1095241" y="5583899"/>
                </a:cubicBezTo>
                <a:cubicBezTo>
                  <a:pt x="1220167" y="5724981"/>
                  <a:pt x="1391396" y="5795517"/>
                  <a:pt x="1608940" y="5795517"/>
                </a:cubicBezTo>
                <a:cubicBezTo>
                  <a:pt x="1771826" y="5795517"/>
                  <a:pt x="1921462" y="5751977"/>
                  <a:pt x="2057844" y="5664898"/>
                </a:cubicBezTo>
                <a:lnTo>
                  <a:pt x="2105026" y="5631104"/>
                </a:lnTo>
                <a:lnTo>
                  <a:pt x="2105026" y="6558974"/>
                </a:lnTo>
                <a:lnTo>
                  <a:pt x="1981844" y="6594839"/>
                </a:lnTo>
                <a:cubicBezTo>
                  <a:pt x="1836358" y="6630580"/>
                  <a:pt x="1684056" y="6648450"/>
                  <a:pt x="1524940" y="6648450"/>
                </a:cubicBezTo>
                <a:cubicBezTo>
                  <a:pt x="1072627" y="6648450"/>
                  <a:pt x="705394" y="6505756"/>
                  <a:pt x="423235" y="6220369"/>
                </a:cubicBezTo>
                <a:cubicBezTo>
                  <a:pt x="141082" y="5934981"/>
                  <a:pt x="0" y="5562902"/>
                  <a:pt x="0" y="5104131"/>
                </a:cubicBezTo>
                <a:cubicBezTo>
                  <a:pt x="0" y="4503197"/>
                  <a:pt x="221849" y="3974428"/>
                  <a:pt x="665548" y="3517805"/>
                </a:cubicBezTo>
                <a:cubicBezTo>
                  <a:pt x="904626" y="3274418"/>
                  <a:pt x="1202937" y="3077877"/>
                  <a:pt x="1560476" y="2928188"/>
                </a:cubicBezTo>
                <a:cubicBezTo>
                  <a:pt x="1739246" y="2853340"/>
                  <a:pt x="1916672" y="2797204"/>
                  <a:pt x="2092751" y="2759780"/>
                </a:cubicBezTo>
                <a:close/>
                <a:moveTo>
                  <a:pt x="2105026" y="0"/>
                </a:moveTo>
                <a:lnTo>
                  <a:pt x="8201026" y="0"/>
                </a:lnTo>
                <a:lnTo>
                  <a:pt x="8201026" y="6858000"/>
                </a:lnTo>
                <a:lnTo>
                  <a:pt x="2105026" y="6858000"/>
                </a:lnTo>
                <a:lnTo>
                  <a:pt x="2105026" y="6558974"/>
                </a:lnTo>
                <a:lnTo>
                  <a:pt x="2125060" y="6553141"/>
                </a:lnTo>
                <a:cubicBezTo>
                  <a:pt x="2312985" y="6489602"/>
                  <a:pt x="2488794" y="6394293"/>
                  <a:pt x="2652488" y="6267215"/>
                </a:cubicBezTo>
                <a:cubicBezTo>
                  <a:pt x="2878644" y="6090597"/>
                  <a:pt x="3062801" y="5882214"/>
                  <a:pt x="3204952" y="5642056"/>
                </a:cubicBezTo>
                <a:cubicBezTo>
                  <a:pt x="3347109" y="5401903"/>
                  <a:pt x="3553880" y="4947972"/>
                  <a:pt x="3825265" y="4280275"/>
                </a:cubicBezTo>
                <a:lnTo>
                  <a:pt x="4613578" y="2335335"/>
                </a:lnTo>
                <a:lnTo>
                  <a:pt x="4704042" y="2735956"/>
                </a:lnTo>
                <a:cubicBezTo>
                  <a:pt x="4755735" y="2975034"/>
                  <a:pt x="4868814" y="3094571"/>
                  <a:pt x="5043277" y="3094571"/>
                </a:cubicBezTo>
                <a:cubicBezTo>
                  <a:pt x="5176816" y="3094571"/>
                  <a:pt x="5317898" y="3013800"/>
                  <a:pt x="5466512" y="2852263"/>
                </a:cubicBezTo>
                <a:lnTo>
                  <a:pt x="6090054" y="2183486"/>
                </a:lnTo>
                <a:lnTo>
                  <a:pt x="5259741" y="4128426"/>
                </a:lnTo>
                <a:cubicBezTo>
                  <a:pt x="5169278" y="4343815"/>
                  <a:pt x="5124048" y="4507506"/>
                  <a:pt x="5124048" y="4619510"/>
                </a:cubicBezTo>
                <a:cubicBezTo>
                  <a:pt x="5124048" y="4793974"/>
                  <a:pt x="5184896" y="4928050"/>
                  <a:pt x="5306588" y="5021742"/>
                </a:cubicBezTo>
                <a:cubicBezTo>
                  <a:pt x="5428278" y="5115435"/>
                  <a:pt x="5601130" y="5162282"/>
                  <a:pt x="5825132" y="5162282"/>
                </a:cubicBezTo>
                <a:lnTo>
                  <a:pt x="6438982" y="5162282"/>
                </a:lnTo>
                <a:cubicBezTo>
                  <a:pt x="6628522" y="5162282"/>
                  <a:pt x="6775525" y="5121362"/>
                  <a:pt x="6879985" y="5039511"/>
                </a:cubicBezTo>
                <a:cubicBezTo>
                  <a:pt x="6984450" y="4957665"/>
                  <a:pt x="7036680" y="4843512"/>
                  <a:pt x="7036680" y="4697047"/>
                </a:cubicBezTo>
                <a:cubicBezTo>
                  <a:pt x="7036680" y="4492430"/>
                  <a:pt x="6886986" y="4390124"/>
                  <a:pt x="6587602" y="4390124"/>
                </a:cubicBezTo>
                <a:lnTo>
                  <a:pt x="6064211" y="4390124"/>
                </a:lnTo>
                <a:lnTo>
                  <a:pt x="7227296" y="1524402"/>
                </a:lnTo>
                <a:lnTo>
                  <a:pt x="7301608" y="1343480"/>
                </a:lnTo>
                <a:cubicBezTo>
                  <a:pt x="7336070" y="1259480"/>
                  <a:pt x="7353301" y="1181938"/>
                  <a:pt x="7353301" y="1110860"/>
                </a:cubicBezTo>
                <a:cubicBezTo>
                  <a:pt x="7353301" y="998861"/>
                  <a:pt x="7308604" y="903551"/>
                  <a:pt x="7219220" y="824935"/>
                </a:cubicBezTo>
                <a:cubicBezTo>
                  <a:pt x="7129836" y="746318"/>
                  <a:pt x="7020524" y="707010"/>
                  <a:pt x="6891295" y="707010"/>
                </a:cubicBezTo>
                <a:cubicBezTo>
                  <a:pt x="6706064" y="707010"/>
                  <a:pt x="6506831" y="811476"/>
                  <a:pt x="6293596" y="1020401"/>
                </a:cubicBezTo>
                <a:lnTo>
                  <a:pt x="5324356" y="1973486"/>
                </a:lnTo>
                <a:lnTo>
                  <a:pt x="5127277" y="1230402"/>
                </a:lnTo>
                <a:cubicBezTo>
                  <a:pt x="5075584" y="1036552"/>
                  <a:pt x="5014736" y="900859"/>
                  <a:pt x="4944738" y="823323"/>
                </a:cubicBezTo>
                <a:cubicBezTo>
                  <a:pt x="4874740" y="745781"/>
                  <a:pt x="4779430" y="707010"/>
                  <a:pt x="4658813" y="707010"/>
                </a:cubicBezTo>
                <a:cubicBezTo>
                  <a:pt x="4469273" y="707010"/>
                  <a:pt x="4318504" y="845937"/>
                  <a:pt x="4206500" y="1123787"/>
                </a:cubicBezTo>
                <a:lnTo>
                  <a:pt x="2923874" y="4280275"/>
                </a:lnTo>
                <a:cubicBezTo>
                  <a:pt x="2693408" y="4844587"/>
                  <a:pt x="2481790" y="5238206"/>
                  <a:pt x="2289021" y="5461134"/>
                </a:cubicBezTo>
                <a:cubicBezTo>
                  <a:pt x="2240829" y="5516864"/>
                  <a:pt x="2190517" y="5565628"/>
                  <a:pt x="2138084" y="5607426"/>
                </a:cubicBezTo>
                <a:lnTo>
                  <a:pt x="2105026" y="5631104"/>
                </a:lnTo>
                <a:lnTo>
                  <a:pt x="2105026" y="3629717"/>
                </a:lnTo>
                <a:lnTo>
                  <a:pt x="2349801" y="3574145"/>
                </a:lnTo>
                <a:cubicBezTo>
                  <a:pt x="2446590" y="3557049"/>
                  <a:pt x="2548563" y="3543655"/>
                  <a:pt x="2655717" y="3533962"/>
                </a:cubicBezTo>
                <a:cubicBezTo>
                  <a:pt x="2840948" y="3516731"/>
                  <a:pt x="2965874" y="3484424"/>
                  <a:pt x="3030488" y="3437034"/>
                </a:cubicBezTo>
                <a:cubicBezTo>
                  <a:pt x="3142492" y="3355189"/>
                  <a:pt x="3198494" y="3248574"/>
                  <a:pt x="3198494" y="3117185"/>
                </a:cubicBezTo>
                <a:cubicBezTo>
                  <a:pt x="3198494" y="2992265"/>
                  <a:pt x="3145721" y="2892108"/>
                  <a:pt x="3040181" y="2816721"/>
                </a:cubicBezTo>
                <a:cubicBezTo>
                  <a:pt x="2934641" y="2741339"/>
                  <a:pt x="2793564" y="2703643"/>
                  <a:pt x="2616946" y="2703643"/>
                </a:cubicBezTo>
                <a:cubicBezTo>
                  <a:pt x="2530254" y="2703643"/>
                  <a:pt x="2443225" y="2708321"/>
                  <a:pt x="2355859" y="2717677"/>
                </a:cubicBezTo>
                <a:lnTo>
                  <a:pt x="2105026" y="27578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38124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9FCCA3A-A18D-428D-936C-AE61C9E25B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420762" cy="5143500"/>
          </a:xfrm>
          <a:custGeom>
            <a:avLst/>
            <a:gdLst>
              <a:gd name="connsiteX0" fmla="*/ 0 w 7227683"/>
              <a:gd name="connsiteY0" fmla="*/ 0 h 6858000"/>
              <a:gd name="connsiteX1" fmla="*/ 40369 w 7227683"/>
              <a:gd name="connsiteY1" fmla="*/ 0 h 6858000"/>
              <a:gd name="connsiteX2" fmla="*/ 40423 w 7227683"/>
              <a:gd name="connsiteY2" fmla="*/ 2 h 6858000"/>
              <a:gd name="connsiteX3" fmla="*/ 6096000 w 7227683"/>
              <a:gd name="connsiteY3" fmla="*/ 2 h 6858000"/>
              <a:gd name="connsiteX4" fmla="*/ 6096000 w 7227683"/>
              <a:gd name="connsiteY4" fmla="*/ 2297317 h 6858000"/>
              <a:gd name="connsiteX5" fmla="*/ 7227683 w 7227683"/>
              <a:gd name="connsiteY5" fmla="*/ 3429000 h 6858000"/>
              <a:gd name="connsiteX6" fmla="*/ 6096000 w 7227683"/>
              <a:gd name="connsiteY6" fmla="*/ 4560683 h 6858000"/>
              <a:gd name="connsiteX7" fmla="*/ 6096000 w 7227683"/>
              <a:gd name="connsiteY7" fmla="*/ 6858000 h 6858000"/>
              <a:gd name="connsiteX8" fmla="*/ 0 w 722768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7683" h="6858000">
                <a:moveTo>
                  <a:pt x="0" y="0"/>
                </a:moveTo>
                <a:lnTo>
                  <a:pt x="40369" y="0"/>
                </a:lnTo>
                <a:lnTo>
                  <a:pt x="40423" y="2"/>
                </a:lnTo>
                <a:lnTo>
                  <a:pt x="6096000" y="2"/>
                </a:lnTo>
                <a:lnTo>
                  <a:pt x="6096000" y="2297317"/>
                </a:lnTo>
                <a:lnTo>
                  <a:pt x="7227683" y="3429000"/>
                </a:lnTo>
                <a:lnTo>
                  <a:pt x="6096000" y="4560683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983543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9144000" cy="5143499"/>
          </a:xfrm>
          <a:prstGeom prst="parallelogram">
            <a:avLst>
              <a:gd name="adj" fmla="val 90695"/>
            </a:avLst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701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xmlns="" id="{4A0BA738-1393-424E-9EAA-4B8312B8172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990882" y="0"/>
            <a:ext cx="5088677" cy="4945043"/>
          </a:xfrm>
          <a:custGeom>
            <a:avLst/>
            <a:gdLst>
              <a:gd name="connsiteX0" fmla="*/ 3765937 w 6784903"/>
              <a:gd name="connsiteY0" fmla="*/ 6093108 h 6593390"/>
              <a:gd name="connsiteX1" fmla="*/ 4096124 w 6784903"/>
              <a:gd name="connsiteY1" fmla="*/ 6093108 h 6593390"/>
              <a:gd name="connsiteX2" fmla="*/ 4221194 w 6784903"/>
              <a:gd name="connsiteY2" fmla="*/ 6343249 h 6593390"/>
              <a:gd name="connsiteX3" fmla="*/ 4096124 w 6784903"/>
              <a:gd name="connsiteY3" fmla="*/ 6593390 h 6593390"/>
              <a:gd name="connsiteX4" fmla="*/ 3765937 w 6784903"/>
              <a:gd name="connsiteY4" fmla="*/ 6593390 h 6593390"/>
              <a:gd name="connsiteX5" fmla="*/ 3640866 w 6784903"/>
              <a:gd name="connsiteY5" fmla="*/ 6343249 h 6593390"/>
              <a:gd name="connsiteX6" fmla="*/ 3466441 w 6784903"/>
              <a:gd name="connsiteY6" fmla="*/ 5160578 h 6593390"/>
              <a:gd name="connsiteX7" fmla="*/ 4013845 w 6784903"/>
              <a:gd name="connsiteY7" fmla="*/ 5160578 h 6593390"/>
              <a:gd name="connsiteX8" fmla="*/ 4221194 w 6784903"/>
              <a:gd name="connsiteY8" fmla="*/ 5575276 h 6593390"/>
              <a:gd name="connsiteX9" fmla="*/ 4013845 w 6784903"/>
              <a:gd name="connsiteY9" fmla="*/ 5989974 h 6593390"/>
              <a:gd name="connsiteX10" fmla="*/ 3466441 w 6784903"/>
              <a:gd name="connsiteY10" fmla="*/ 5989974 h 6593390"/>
              <a:gd name="connsiteX11" fmla="*/ 3259092 w 6784903"/>
              <a:gd name="connsiteY11" fmla="*/ 5575276 h 6593390"/>
              <a:gd name="connsiteX12" fmla="*/ 6229611 w 6784903"/>
              <a:gd name="connsiteY12" fmla="*/ 4696709 h 6593390"/>
              <a:gd name="connsiteX13" fmla="*/ 6559798 w 6784903"/>
              <a:gd name="connsiteY13" fmla="*/ 4696709 h 6593390"/>
              <a:gd name="connsiteX14" fmla="*/ 6684868 w 6784903"/>
              <a:gd name="connsiteY14" fmla="*/ 4946850 h 6593390"/>
              <a:gd name="connsiteX15" fmla="*/ 6559798 w 6784903"/>
              <a:gd name="connsiteY15" fmla="*/ 5196991 h 6593390"/>
              <a:gd name="connsiteX16" fmla="*/ 6229611 w 6784903"/>
              <a:gd name="connsiteY16" fmla="*/ 5196991 h 6593390"/>
              <a:gd name="connsiteX17" fmla="*/ 6104540 w 6784903"/>
              <a:gd name="connsiteY17" fmla="*/ 4946850 h 6593390"/>
              <a:gd name="connsiteX18" fmla="*/ 2435186 w 6784903"/>
              <a:gd name="connsiteY18" fmla="*/ 4631749 h 6593390"/>
              <a:gd name="connsiteX19" fmla="*/ 3096422 w 6784903"/>
              <a:gd name="connsiteY19" fmla="*/ 4631749 h 6593390"/>
              <a:gd name="connsiteX20" fmla="*/ 3346890 w 6784903"/>
              <a:gd name="connsiteY20" fmla="*/ 5132685 h 6593390"/>
              <a:gd name="connsiteX21" fmla="*/ 3096422 w 6784903"/>
              <a:gd name="connsiteY21" fmla="*/ 5633621 h 6593390"/>
              <a:gd name="connsiteX22" fmla="*/ 2435186 w 6784903"/>
              <a:gd name="connsiteY22" fmla="*/ 5633621 h 6593390"/>
              <a:gd name="connsiteX23" fmla="*/ 2184718 w 6784903"/>
              <a:gd name="connsiteY23" fmla="*/ 5132685 h 6593390"/>
              <a:gd name="connsiteX24" fmla="*/ 3444958 w 6784903"/>
              <a:gd name="connsiteY24" fmla="*/ 4086739 h 6593390"/>
              <a:gd name="connsiteX25" fmla="*/ 4106194 w 6784903"/>
              <a:gd name="connsiteY25" fmla="*/ 4086739 h 6593390"/>
              <a:gd name="connsiteX26" fmla="*/ 4356662 w 6784903"/>
              <a:gd name="connsiteY26" fmla="*/ 4587675 h 6593390"/>
              <a:gd name="connsiteX27" fmla="*/ 4106194 w 6784903"/>
              <a:gd name="connsiteY27" fmla="*/ 5088611 h 6593390"/>
              <a:gd name="connsiteX28" fmla="*/ 3444958 w 6784903"/>
              <a:gd name="connsiteY28" fmla="*/ 5088611 h 6593390"/>
              <a:gd name="connsiteX29" fmla="*/ 3194490 w 6784903"/>
              <a:gd name="connsiteY29" fmla="*/ 4587675 h 6593390"/>
              <a:gd name="connsiteX30" fmla="*/ 1268770 w 6784903"/>
              <a:gd name="connsiteY30" fmla="*/ 4077356 h 6593390"/>
              <a:gd name="connsiteX31" fmla="*/ 1983697 w 6784903"/>
              <a:gd name="connsiteY31" fmla="*/ 4077356 h 6593390"/>
              <a:gd name="connsiteX32" fmla="*/ 2254502 w 6784903"/>
              <a:gd name="connsiteY32" fmla="*/ 4618967 h 6593390"/>
              <a:gd name="connsiteX33" fmla="*/ 1983697 w 6784903"/>
              <a:gd name="connsiteY33" fmla="*/ 5160578 h 6593390"/>
              <a:gd name="connsiteX34" fmla="*/ 1268770 w 6784903"/>
              <a:gd name="connsiteY34" fmla="*/ 5160578 h 6593390"/>
              <a:gd name="connsiteX35" fmla="*/ 997964 w 6784903"/>
              <a:gd name="connsiteY35" fmla="*/ 4618967 h 6593390"/>
              <a:gd name="connsiteX36" fmla="*/ 5930115 w 6784903"/>
              <a:gd name="connsiteY36" fmla="*/ 3764179 h 6593390"/>
              <a:gd name="connsiteX37" fmla="*/ 6477519 w 6784903"/>
              <a:gd name="connsiteY37" fmla="*/ 3764179 h 6593390"/>
              <a:gd name="connsiteX38" fmla="*/ 6684868 w 6784903"/>
              <a:gd name="connsiteY38" fmla="*/ 4178877 h 6593390"/>
              <a:gd name="connsiteX39" fmla="*/ 6477519 w 6784903"/>
              <a:gd name="connsiteY39" fmla="*/ 4593575 h 6593390"/>
              <a:gd name="connsiteX40" fmla="*/ 5930115 w 6784903"/>
              <a:gd name="connsiteY40" fmla="*/ 4593575 h 6593390"/>
              <a:gd name="connsiteX41" fmla="*/ 5722766 w 6784903"/>
              <a:gd name="connsiteY41" fmla="*/ 4178877 h 6593390"/>
              <a:gd name="connsiteX42" fmla="*/ 2343499 w 6784903"/>
              <a:gd name="connsiteY42" fmla="*/ 3363749 h 6593390"/>
              <a:gd name="connsiteX43" fmla="*/ 3118568 w 6784903"/>
              <a:gd name="connsiteY43" fmla="*/ 3363749 h 6593390"/>
              <a:gd name="connsiteX44" fmla="*/ 3412154 w 6784903"/>
              <a:gd name="connsiteY44" fmla="*/ 3950922 h 6593390"/>
              <a:gd name="connsiteX45" fmla="*/ 3118568 w 6784903"/>
              <a:gd name="connsiteY45" fmla="*/ 4538095 h 6593390"/>
              <a:gd name="connsiteX46" fmla="*/ 2343499 w 6784903"/>
              <a:gd name="connsiteY46" fmla="*/ 4538095 h 6593390"/>
              <a:gd name="connsiteX47" fmla="*/ 2049912 w 6784903"/>
              <a:gd name="connsiteY47" fmla="*/ 3950922 h 6593390"/>
              <a:gd name="connsiteX48" fmla="*/ 4891279 w 6784903"/>
              <a:gd name="connsiteY48" fmla="*/ 3210059 h 6593390"/>
              <a:gd name="connsiteX49" fmla="*/ 5552515 w 6784903"/>
              <a:gd name="connsiteY49" fmla="*/ 3210059 h 6593390"/>
              <a:gd name="connsiteX50" fmla="*/ 5802983 w 6784903"/>
              <a:gd name="connsiteY50" fmla="*/ 3710994 h 6593390"/>
              <a:gd name="connsiteX51" fmla="*/ 5552515 w 6784903"/>
              <a:gd name="connsiteY51" fmla="*/ 4211930 h 6593390"/>
              <a:gd name="connsiteX52" fmla="*/ 4891279 w 6784903"/>
              <a:gd name="connsiteY52" fmla="*/ 4211930 h 6593390"/>
              <a:gd name="connsiteX53" fmla="*/ 4640811 w 6784903"/>
              <a:gd name="connsiteY53" fmla="*/ 3710994 h 6593390"/>
              <a:gd name="connsiteX54" fmla="*/ 1099001 w 6784903"/>
              <a:gd name="connsiteY54" fmla="*/ 2682602 h 6593390"/>
              <a:gd name="connsiteX55" fmla="*/ 1937057 w 6784903"/>
              <a:gd name="connsiteY55" fmla="*/ 2682602 h 6593390"/>
              <a:gd name="connsiteX56" fmla="*/ 2254502 w 6784903"/>
              <a:gd name="connsiteY56" fmla="*/ 3317492 h 6593390"/>
              <a:gd name="connsiteX57" fmla="*/ 1937057 w 6784903"/>
              <a:gd name="connsiteY57" fmla="*/ 3952382 h 6593390"/>
              <a:gd name="connsiteX58" fmla="*/ 1099001 w 6784903"/>
              <a:gd name="connsiteY58" fmla="*/ 3952382 h 6593390"/>
              <a:gd name="connsiteX59" fmla="*/ 781556 w 6784903"/>
              <a:gd name="connsiteY59" fmla="*/ 3317492 h 6593390"/>
              <a:gd name="connsiteX60" fmla="*/ 3593219 w 6784903"/>
              <a:gd name="connsiteY60" fmla="*/ 2668447 h 6593390"/>
              <a:gd name="connsiteX61" fmla="*/ 4444356 w 6784903"/>
              <a:gd name="connsiteY61" fmla="*/ 2668447 h 6593390"/>
              <a:gd name="connsiteX62" fmla="*/ 4766756 w 6784903"/>
              <a:gd name="connsiteY62" fmla="*/ 3313248 h 6593390"/>
              <a:gd name="connsiteX63" fmla="*/ 4444356 w 6784903"/>
              <a:gd name="connsiteY63" fmla="*/ 3958049 h 6593390"/>
              <a:gd name="connsiteX64" fmla="*/ 3593219 w 6784903"/>
              <a:gd name="connsiteY64" fmla="*/ 3958049 h 6593390"/>
              <a:gd name="connsiteX65" fmla="*/ 3270818 w 6784903"/>
              <a:gd name="connsiteY65" fmla="*/ 3313248 h 6593390"/>
              <a:gd name="connsiteX66" fmla="*/ 5873199 w 6784903"/>
              <a:gd name="connsiteY66" fmla="*/ 2659173 h 6593390"/>
              <a:gd name="connsiteX67" fmla="*/ 6534435 w 6784903"/>
              <a:gd name="connsiteY67" fmla="*/ 2659173 h 6593390"/>
              <a:gd name="connsiteX68" fmla="*/ 6784903 w 6784903"/>
              <a:gd name="connsiteY68" fmla="*/ 3160110 h 6593390"/>
              <a:gd name="connsiteX69" fmla="*/ 6534435 w 6784903"/>
              <a:gd name="connsiteY69" fmla="*/ 3661045 h 6593390"/>
              <a:gd name="connsiteX70" fmla="*/ 5873199 w 6784903"/>
              <a:gd name="connsiteY70" fmla="*/ 3661045 h 6593390"/>
              <a:gd name="connsiteX71" fmla="*/ 5622731 w 6784903"/>
              <a:gd name="connsiteY71" fmla="*/ 3160110 h 6593390"/>
              <a:gd name="connsiteX72" fmla="*/ 331603 w 6784903"/>
              <a:gd name="connsiteY72" fmla="*/ 2077336 h 6593390"/>
              <a:gd name="connsiteX73" fmla="*/ 879007 w 6784903"/>
              <a:gd name="connsiteY73" fmla="*/ 2077336 h 6593390"/>
              <a:gd name="connsiteX74" fmla="*/ 1086356 w 6784903"/>
              <a:gd name="connsiteY74" fmla="*/ 2492034 h 6593390"/>
              <a:gd name="connsiteX75" fmla="*/ 879007 w 6784903"/>
              <a:gd name="connsiteY75" fmla="*/ 2906732 h 6593390"/>
              <a:gd name="connsiteX76" fmla="*/ 331603 w 6784903"/>
              <a:gd name="connsiteY76" fmla="*/ 2906732 h 6593390"/>
              <a:gd name="connsiteX77" fmla="*/ 124254 w 6784903"/>
              <a:gd name="connsiteY77" fmla="*/ 2492034 h 6593390"/>
              <a:gd name="connsiteX78" fmla="*/ 2346776 w 6784903"/>
              <a:gd name="connsiteY78" fmla="*/ 2016018 h 6593390"/>
              <a:gd name="connsiteX79" fmla="*/ 3184832 w 6784903"/>
              <a:gd name="connsiteY79" fmla="*/ 2016018 h 6593390"/>
              <a:gd name="connsiteX80" fmla="*/ 3502277 w 6784903"/>
              <a:gd name="connsiteY80" fmla="*/ 2650907 h 6593390"/>
              <a:gd name="connsiteX81" fmla="*/ 3184832 w 6784903"/>
              <a:gd name="connsiteY81" fmla="*/ 3285798 h 6593390"/>
              <a:gd name="connsiteX82" fmla="*/ 2346776 w 6784903"/>
              <a:gd name="connsiteY82" fmla="*/ 3285798 h 6593390"/>
              <a:gd name="connsiteX83" fmla="*/ 2029331 w 6784903"/>
              <a:gd name="connsiteY83" fmla="*/ 2650907 h 6593390"/>
              <a:gd name="connsiteX84" fmla="*/ 4789399 w 6784903"/>
              <a:gd name="connsiteY84" fmla="*/ 2014374 h 6593390"/>
              <a:gd name="connsiteX85" fmla="*/ 5504326 w 6784903"/>
              <a:gd name="connsiteY85" fmla="*/ 2014374 h 6593390"/>
              <a:gd name="connsiteX86" fmla="*/ 5775131 w 6784903"/>
              <a:gd name="connsiteY86" fmla="*/ 2555984 h 6593390"/>
              <a:gd name="connsiteX87" fmla="*/ 5504326 w 6784903"/>
              <a:gd name="connsiteY87" fmla="*/ 3097595 h 6593390"/>
              <a:gd name="connsiteX88" fmla="*/ 4789399 w 6784903"/>
              <a:gd name="connsiteY88" fmla="*/ 3097595 h 6593390"/>
              <a:gd name="connsiteX89" fmla="*/ 4518593 w 6784903"/>
              <a:gd name="connsiteY89" fmla="*/ 2555984 h 6593390"/>
              <a:gd name="connsiteX90" fmla="*/ 1221145 w 6784903"/>
              <a:gd name="connsiteY90" fmla="*/ 1514388 h 6593390"/>
              <a:gd name="connsiteX91" fmla="*/ 1936072 w 6784903"/>
              <a:gd name="connsiteY91" fmla="*/ 1514388 h 6593390"/>
              <a:gd name="connsiteX92" fmla="*/ 2206877 w 6784903"/>
              <a:gd name="connsiteY92" fmla="*/ 2055999 h 6593390"/>
              <a:gd name="connsiteX93" fmla="*/ 1936072 w 6784903"/>
              <a:gd name="connsiteY93" fmla="*/ 2597610 h 6593390"/>
              <a:gd name="connsiteX94" fmla="*/ 1221145 w 6784903"/>
              <a:gd name="connsiteY94" fmla="*/ 2597610 h 6593390"/>
              <a:gd name="connsiteX95" fmla="*/ 950339 w 6784903"/>
              <a:gd name="connsiteY95" fmla="*/ 2055999 h 6593390"/>
              <a:gd name="connsiteX96" fmla="*/ 547249 w 6784903"/>
              <a:gd name="connsiteY96" fmla="*/ 1479065 h 6593390"/>
              <a:gd name="connsiteX97" fmla="*/ 877436 w 6784903"/>
              <a:gd name="connsiteY97" fmla="*/ 1479065 h 6593390"/>
              <a:gd name="connsiteX98" fmla="*/ 1002506 w 6784903"/>
              <a:gd name="connsiteY98" fmla="*/ 1729206 h 6593390"/>
              <a:gd name="connsiteX99" fmla="*/ 877436 w 6784903"/>
              <a:gd name="connsiteY99" fmla="*/ 1979347 h 6593390"/>
              <a:gd name="connsiteX100" fmla="*/ 547249 w 6784903"/>
              <a:gd name="connsiteY100" fmla="*/ 1979347 h 6593390"/>
              <a:gd name="connsiteX101" fmla="*/ 422178 w 6784903"/>
              <a:gd name="connsiteY101" fmla="*/ 1729206 h 6593390"/>
              <a:gd name="connsiteX102" fmla="*/ 90919 w 6784903"/>
              <a:gd name="connsiteY102" fmla="*/ 1396400 h 6593390"/>
              <a:gd name="connsiteX103" fmla="*/ 330944 w 6784903"/>
              <a:gd name="connsiteY103" fmla="*/ 1396400 h 6593390"/>
              <a:gd name="connsiteX104" fmla="*/ 421863 w 6784903"/>
              <a:gd name="connsiteY104" fmla="*/ 1578237 h 6593390"/>
              <a:gd name="connsiteX105" fmla="*/ 330944 w 6784903"/>
              <a:gd name="connsiteY105" fmla="*/ 1760074 h 6593390"/>
              <a:gd name="connsiteX106" fmla="*/ 90919 w 6784903"/>
              <a:gd name="connsiteY106" fmla="*/ 1760074 h 6593390"/>
              <a:gd name="connsiteX107" fmla="*/ 0 w 6784903"/>
              <a:gd name="connsiteY107" fmla="*/ 1578237 h 6593390"/>
              <a:gd name="connsiteX108" fmla="*/ 3562675 w 6784903"/>
              <a:gd name="connsiteY108" fmla="*/ 1286205 h 6593390"/>
              <a:gd name="connsiteX109" fmla="*/ 4400731 w 6784903"/>
              <a:gd name="connsiteY109" fmla="*/ 1286205 h 6593390"/>
              <a:gd name="connsiteX110" fmla="*/ 4718176 w 6784903"/>
              <a:gd name="connsiteY110" fmla="*/ 1921095 h 6593390"/>
              <a:gd name="connsiteX111" fmla="*/ 4400731 w 6784903"/>
              <a:gd name="connsiteY111" fmla="*/ 2555984 h 6593390"/>
              <a:gd name="connsiteX112" fmla="*/ 3562675 w 6784903"/>
              <a:gd name="connsiteY112" fmla="*/ 2555984 h 6593390"/>
              <a:gd name="connsiteX113" fmla="*/ 3245230 w 6784903"/>
              <a:gd name="connsiteY113" fmla="*/ 1921095 h 6593390"/>
              <a:gd name="connsiteX114" fmla="*/ 2795277 w 6784903"/>
              <a:gd name="connsiteY114" fmla="*/ 680938 h 6593390"/>
              <a:gd name="connsiteX115" fmla="*/ 3342681 w 6784903"/>
              <a:gd name="connsiteY115" fmla="*/ 680938 h 6593390"/>
              <a:gd name="connsiteX116" fmla="*/ 3550030 w 6784903"/>
              <a:gd name="connsiteY116" fmla="*/ 1095636 h 6593390"/>
              <a:gd name="connsiteX117" fmla="*/ 3342681 w 6784903"/>
              <a:gd name="connsiteY117" fmla="*/ 1510335 h 6593390"/>
              <a:gd name="connsiteX118" fmla="*/ 2795277 w 6784903"/>
              <a:gd name="connsiteY118" fmla="*/ 1510335 h 6593390"/>
              <a:gd name="connsiteX119" fmla="*/ 2587928 w 6784903"/>
              <a:gd name="connsiteY119" fmla="*/ 1095636 h 6593390"/>
              <a:gd name="connsiteX120" fmla="*/ 4810450 w 6784903"/>
              <a:gd name="connsiteY120" fmla="*/ 619619 h 6593390"/>
              <a:gd name="connsiteX121" fmla="*/ 5648506 w 6784903"/>
              <a:gd name="connsiteY121" fmla="*/ 619619 h 6593390"/>
              <a:gd name="connsiteX122" fmla="*/ 5965951 w 6784903"/>
              <a:gd name="connsiteY122" fmla="*/ 1254509 h 6593390"/>
              <a:gd name="connsiteX123" fmla="*/ 5648506 w 6784903"/>
              <a:gd name="connsiteY123" fmla="*/ 1889400 h 6593390"/>
              <a:gd name="connsiteX124" fmla="*/ 4810450 w 6784903"/>
              <a:gd name="connsiteY124" fmla="*/ 1889400 h 6593390"/>
              <a:gd name="connsiteX125" fmla="*/ 4493005 w 6784903"/>
              <a:gd name="connsiteY125" fmla="*/ 1254509 h 6593390"/>
              <a:gd name="connsiteX126" fmla="*/ 3684819 w 6784903"/>
              <a:gd name="connsiteY126" fmla="*/ 117990 h 6593390"/>
              <a:gd name="connsiteX127" fmla="*/ 4399746 w 6784903"/>
              <a:gd name="connsiteY127" fmla="*/ 117990 h 6593390"/>
              <a:gd name="connsiteX128" fmla="*/ 4670551 w 6784903"/>
              <a:gd name="connsiteY128" fmla="*/ 659601 h 6593390"/>
              <a:gd name="connsiteX129" fmla="*/ 4399746 w 6784903"/>
              <a:gd name="connsiteY129" fmla="*/ 1201213 h 6593390"/>
              <a:gd name="connsiteX130" fmla="*/ 3684819 w 6784903"/>
              <a:gd name="connsiteY130" fmla="*/ 1201213 h 6593390"/>
              <a:gd name="connsiteX131" fmla="*/ 3414013 w 6784903"/>
              <a:gd name="connsiteY131" fmla="*/ 659601 h 6593390"/>
              <a:gd name="connsiteX132" fmla="*/ 3010923 w 6784903"/>
              <a:gd name="connsiteY132" fmla="*/ 82667 h 6593390"/>
              <a:gd name="connsiteX133" fmla="*/ 3341110 w 6784903"/>
              <a:gd name="connsiteY133" fmla="*/ 82667 h 6593390"/>
              <a:gd name="connsiteX134" fmla="*/ 3466180 w 6784903"/>
              <a:gd name="connsiteY134" fmla="*/ 332808 h 6593390"/>
              <a:gd name="connsiteX135" fmla="*/ 3341110 w 6784903"/>
              <a:gd name="connsiteY135" fmla="*/ 582949 h 6593390"/>
              <a:gd name="connsiteX136" fmla="*/ 3010923 w 6784903"/>
              <a:gd name="connsiteY136" fmla="*/ 582949 h 6593390"/>
              <a:gd name="connsiteX137" fmla="*/ 2885852 w 6784903"/>
              <a:gd name="connsiteY137" fmla="*/ 332808 h 6593390"/>
              <a:gd name="connsiteX138" fmla="*/ 2554593 w 6784903"/>
              <a:gd name="connsiteY138" fmla="*/ 0 h 6593390"/>
              <a:gd name="connsiteX139" fmla="*/ 2794618 w 6784903"/>
              <a:gd name="connsiteY139" fmla="*/ 0 h 6593390"/>
              <a:gd name="connsiteX140" fmla="*/ 2885536 w 6784903"/>
              <a:gd name="connsiteY140" fmla="*/ 181837 h 6593390"/>
              <a:gd name="connsiteX141" fmla="*/ 2794618 w 6784903"/>
              <a:gd name="connsiteY141" fmla="*/ 363674 h 6593390"/>
              <a:gd name="connsiteX142" fmla="*/ 2554593 w 6784903"/>
              <a:gd name="connsiteY142" fmla="*/ 363674 h 6593390"/>
              <a:gd name="connsiteX143" fmla="*/ 2463674 w 6784903"/>
              <a:gd name="connsiteY143" fmla="*/ 181837 h 659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784903" h="6593390">
                <a:moveTo>
                  <a:pt x="3765937" y="6093108"/>
                </a:moveTo>
                <a:lnTo>
                  <a:pt x="4096124" y="6093108"/>
                </a:lnTo>
                <a:lnTo>
                  <a:pt x="4221194" y="6343249"/>
                </a:lnTo>
                <a:lnTo>
                  <a:pt x="4096124" y="6593390"/>
                </a:lnTo>
                <a:lnTo>
                  <a:pt x="3765937" y="6593390"/>
                </a:lnTo>
                <a:lnTo>
                  <a:pt x="3640866" y="6343249"/>
                </a:lnTo>
                <a:close/>
                <a:moveTo>
                  <a:pt x="3466441" y="5160578"/>
                </a:moveTo>
                <a:lnTo>
                  <a:pt x="4013845" y="5160578"/>
                </a:lnTo>
                <a:lnTo>
                  <a:pt x="4221194" y="5575276"/>
                </a:lnTo>
                <a:lnTo>
                  <a:pt x="4013845" y="5989974"/>
                </a:lnTo>
                <a:lnTo>
                  <a:pt x="3466441" y="5989974"/>
                </a:lnTo>
                <a:lnTo>
                  <a:pt x="3259092" y="5575276"/>
                </a:lnTo>
                <a:close/>
                <a:moveTo>
                  <a:pt x="6229611" y="4696709"/>
                </a:moveTo>
                <a:lnTo>
                  <a:pt x="6559798" y="4696709"/>
                </a:lnTo>
                <a:lnTo>
                  <a:pt x="6684868" y="4946850"/>
                </a:lnTo>
                <a:lnTo>
                  <a:pt x="6559798" y="5196991"/>
                </a:lnTo>
                <a:lnTo>
                  <a:pt x="6229611" y="5196991"/>
                </a:lnTo>
                <a:lnTo>
                  <a:pt x="6104540" y="4946850"/>
                </a:lnTo>
                <a:close/>
                <a:moveTo>
                  <a:pt x="2435186" y="4631749"/>
                </a:moveTo>
                <a:lnTo>
                  <a:pt x="3096422" y="4631749"/>
                </a:lnTo>
                <a:lnTo>
                  <a:pt x="3346890" y="5132685"/>
                </a:lnTo>
                <a:lnTo>
                  <a:pt x="3096422" y="5633621"/>
                </a:lnTo>
                <a:lnTo>
                  <a:pt x="2435186" y="5633621"/>
                </a:lnTo>
                <a:lnTo>
                  <a:pt x="2184718" y="5132685"/>
                </a:lnTo>
                <a:close/>
                <a:moveTo>
                  <a:pt x="3444958" y="4086739"/>
                </a:moveTo>
                <a:lnTo>
                  <a:pt x="4106194" y="4086739"/>
                </a:lnTo>
                <a:lnTo>
                  <a:pt x="4356662" y="4587675"/>
                </a:lnTo>
                <a:lnTo>
                  <a:pt x="4106194" y="5088611"/>
                </a:lnTo>
                <a:lnTo>
                  <a:pt x="3444958" y="5088611"/>
                </a:lnTo>
                <a:lnTo>
                  <a:pt x="3194490" y="4587675"/>
                </a:lnTo>
                <a:close/>
                <a:moveTo>
                  <a:pt x="1268770" y="4077356"/>
                </a:moveTo>
                <a:lnTo>
                  <a:pt x="1983697" y="4077356"/>
                </a:lnTo>
                <a:lnTo>
                  <a:pt x="2254502" y="4618967"/>
                </a:lnTo>
                <a:lnTo>
                  <a:pt x="1983697" y="5160578"/>
                </a:lnTo>
                <a:lnTo>
                  <a:pt x="1268770" y="5160578"/>
                </a:lnTo>
                <a:lnTo>
                  <a:pt x="997964" y="4618967"/>
                </a:lnTo>
                <a:close/>
                <a:moveTo>
                  <a:pt x="5930115" y="3764179"/>
                </a:moveTo>
                <a:lnTo>
                  <a:pt x="6477519" y="3764179"/>
                </a:lnTo>
                <a:lnTo>
                  <a:pt x="6684868" y="4178877"/>
                </a:lnTo>
                <a:lnTo>
                  <a:pt x="6477519" y="4593575"/>
                </a:lnTo>
                <a:lnTo>
                  <a:pt x="5930115" y="4593575"/>
                </a:lnTo>
                <a:lnTo>
                  <a:pt x="5722766" y="4178877"/>
                </a:lnTo>
                <a:close/>
                <a:moveTo>
                  <a:pt x="2343499" y="3363749"/>
                </a:moveTo>
                <a:lnTo>
                  <a:pt x="3118568" y="3363749"/>
                </a:lnTo>
                <a:lnTo>
                  <a:pt x="3412154" y="3950922"/>
                </a:lnTo>
                <a:lnTo>
                  <a:pt x="3118568" y="4538095"/>
                </a:lnTo>
                <a:lnTo>
                  <a:pt x="2343499" y="4538095"/>
                </a:lnTo>
                <a:lnTo>
                  <a:pt x="2049912" y="3950922"/>
                </a:lnTo>
                <a:close/>
                <a:moveTo>
                  <a:pt x="4891279" y="3210059"/>
                </a:moveTo>
                <a:lnTo>
                  <a:pt x="5552515" y="3210059"/>
                </a:lnTo>
                <a:lnTo>
                  <a:pt x="5802983" y="3710994"/>
                </a:lnTo>
                <a:lnTo>
                  <a:pt x="5552515" y="4211930"/>
                </a:lnTo>
                <a:lnTo>
                  <a:pt x="4891279" y="4211930"/>
                </a:lnTo>
                <a:lnTo>
                  <a:pt x="4640811" y="3710994"/>
                </a:lnTo>
                <a:close/>
                <a:moveTo>
                  <a:pt x="1099001" y="2682602"/>
                </a:moveTo>
                <a:lnTo>
                  <a:pt x="1937057" y="2682602"/>
                </a:lnTo>
                <a:lnTo>
                  <a:pt x="2254502" y="3317492"/>
                </a:lnTo>
                <a:lnTo>
                  <a:pt x="1937057" y="3952382"/>
                </a:lnTo>
                <a:lnTo>
                  <a:pt x="1099001" y="3952382"/>
                </a:lnTo>
                <a:lnTo>
                  <a:pt x="781556" y="3317492"/>
                </a:lnTo>
                <a:close/>
                <a:moveTo>
                  <a:pt x="3593219" y="2668447"/>
                </a:moveTo>
                <a:lnTo>
                  <a:pt x="4444356" y="2668447"/>
                </a:lnTo>
                <a:lnTo>
                  <a:pt x="4766756" y="3313248"/>
                </a:lnTo>
                <a:lnTo>
                  <a:pt x="4444356" y="3958049"/>
                </a:lnTo>
                <a:lnTo>
                  <a:pt x="3593219" y="3958049"/>
                </a:lnTo>
                <a:lnTo>
                  <a:pt x="3270818" y="3313248"/>
                </a:lnTo>
                <a:close/>
                <a:moveTo>
                  <a:pt x="5873199" y="2659173"/>
                </a:moveTo>
                <a:lnTo>
                  <a:pt x="6534435" y="2659173"/>
                </a:lnTo>
                <a:lnTo>
                  <a:pt x="6784903" y="3160110"/>
                </a:lnTo>
                <a:lnTo>
                  <a:pt x="6534435" y="3661045"/>
                </a:lnTo>
                <a:lnTo>
                  <a:pt x="5873199" y="3661045"/>
                </a:lnTo>
                <a:lnTo>
                  <a:pt x="5622731" y="3160110"/>
                </a:lnTo>
                <a:close/>
                <a:moveTo>
                  <a:pt x="331603" y="2077336"/>
                </a:moveTo>
                <a:lnTo>
                  <a:pt x="879007" y="2077336"/>
                </a:lnTo>
                <a:lnTo>
                  <a:pt x="1086356" y="2492034"/>
                </a:lnTo>
                <a:lnTo>
                  <a:pt x="879007" y="2906732"/>
                </a:lnTo>
                <a:lnTo>
                  <a:pt x="331603" y="2906732"/>
                </a:lnTo>
                <a:lnTo>
                  <a:pt x="124254" y="2492034"/>
                </a:lnTo>
                <a:close/>
                <a:moveTo>
                  <a:pt x="2346776" y="2016018"/>
                </a:moveTo>
                <a:lnTo>
                  <a:pt x="3184832" y="2016018"/>
                </a:lnTo>
                <a:lnTo>
                  <a:pt x="3502277" y="2650907"/>
                </a:lnTo>
                <a:lnTo>
                  <a:pt x="3184832" y="3285798"/>
                </a:lnTo>
                <a:lnTo>
                  <a:pt x="2346776" y="3285798"/>
                </a:lnTo>
                <a:lnTo>
                  <a:pt x="2029331" y="2650907"/>
                </a:lnTo>
                <a:close/>
                <a:moveTo>
                  <a:pt x="4789399" y="2014374"/>
                </a:moveTo>
                <a:lnTo>
                  <a:pt x="5504326" y="2014374"/>
                </a:lnTo>
                <a:lnTo>
                  <a:pt x="5775131" y="2555984"/>
                </a:lnTo>
                <a:lnTo>
                  <a:pt x="5504326" y="3097595"/>
                </a:lnTo>
                <a:lnTo>
                  <a:pt x="4789399" y="3097595"/>
                </a:lnTo>
                <a:lnTo>
                  <a:pt x="4518593" y="2555984"/>
                </a:lnTo>
                <a:close/>
                <a:moveTo>
                  <a:pt x="1221145" y="1514388"/>
                </a:moveTo>
                <a:lnTo>
                  <a:pt x="1936072" y="1514388"/>
                </a:lnTo>
                <a:lnTo>
                  <a:pt x="2206877" y="2055999"/>
                </a:lnTo>
                <a:lnTo>
                  <a:pt x="1936072" y="2597610"/>
                </a:lnTo>
                <a:lnTo>
                  <a:pt x="1221145" y="2597610"/>
                </a:lnTo>
                <a:lnTo>
                  <a:pt x="950339" y="2055999"/>
                </a:lnTo>
                <a:close/>
                <a:moveTo>
                  <a:pt x="547249" y="1479065"/>
                </a:moveTo>
                <a:lnTo>
                  <a:pt x="877436" y="1479065"/>
                </a:lnTo>
                <a:lnTo>
                  <a:pt x="1002506" y="1729206"/>
                </a:lnTo>
                <a:lnTo>
                  <a:pt x="877436" y="1979347"/>
                </a:lnTo>
                <a:lnTo>
                  <a:pt x="547249" y="1979347"/>
                </a:lnTo>
                <a:lnTo>
                  <a:pt x="422178" y="1729206"/>
                </a:lnTo>
                <a:close/>
                <a:moveTo>
                  <a:pt x="90919" y="1396400"/>
                </a:moveTo>
                <a:lnTo>
                  <a:pt x="330944" y="1396400"/>
                </a:lnTo>
                <a:lnTo>
                  <a:pt x="421863" y="1578237"/>
                </a:lnTo>
                <a:lnTo>
                  <a:pt x="330944" y="1760074"/>
                </a:lnTo>
                <a:lnTo>
                  <a:pt x="90919" y="1760074"/>
                </a:lnTo>
                <a:lnTo>
                  <a:pt x="0" y="1578237"/>
                </a:lnTo>
                <a:close/>
                <a:moveTo>
                  <a:pt x="3562675" y="1286205"/>
                </a:moveTo>
                <a:lnTo>
                  <a:pt x="4400731" y="1286205"/>
                </a:lnTo>
                <a:lnTo>
                  <a:pt x="4718176" y="1921095"/>
                </a:lnTo>
                <a:lnTo>
                  <a:pt x="4400731" y="2555984"/>
                </a:lnTo>
                <a:lnTo>
                  <a:pt x="3562675" y="2555984"/>
                </a:lnTo>
                <a:lnTo>
                  <a:pt x="3245230" y="1921095"/>
                </a:lnTo>
                <a:close/>
                <a:moveTo>
                  <a:pt x="2795277" y="680938"/>
                </a:moveTo>
                <a:lnTo>
                  <a:pt x="3342681" y="680938"/>
                </a:lnTo>
                <a:lnTo>
                  <a:pt x="3550030" y="1095636"/>
                </a:lnTo>
                <a:lnTo>
                  <a:pt x="3342681" y="1510335"/>
                </a:lnTo>
                <a:lnTo>
                  <a:pt x="2795277" y="1510335"/>
                </a:lnTo>
                <a:lnTo>
                  <a:pt x="2587928" y="1095636"/>
                </a:lnTo>
                <a:close/>
                <a:moveTo>
                  <a:pt x="4810450" y="619619"/>
                </a:moveTo>
                <a:lnTo>
                  <a:pt x="5648506" y="619619"/>
                </a:lnTo>
                <a:lnTo>
                  <a:pt x="5965951" y="1254509"/>
                </a:lnTo>
                <a:lnTo>
                  <a:pt x="5648506" y="1889400"/>
                </a:lnTo>
                <a:lnTo>
                  <a:pt x="4810450" y="1889400"/>
                </a:lnTo>
                <a:lnTo>
                  <a:pt x="4493005" y="1254509"/>
                </a:lnTo>
                <a:close/>
                <a:moveTo>
                  <a:pt x="3684819" y="117990"/>
                </a:moveTo>
                <a:lnTo>
                  <a:pt x="4399746" y="117990"/>
                </a:lnTo>
                <a:lnTo>
                  <a:pt x="4670551" y="659601"/>
                </a:lnTo>
                <a:lnTo>
                  <a:pt x="4399746" y="1201213"/>
                </a:lnTo>
                <a:lnTo>
                  <a:pt x="3684819" y="1201213"/>
                </a:lnTo>
                <a:lnTo>
                  <a:pt x="3414013" y="659601"/>
                </a:lnTo>
                <a:close/>
                <a:moveTo>
                  <a:pt x="3010923" y="82667"/>
                </a:moveTo>
                <a:lnTo>
                  <a:pt x="3341110" y="82667"/>
                </a:lnTo>
                <a:lnTo>
                  <a:pt x="3466180" y="332808"/>
                </a:lnTo>
                <a:lnTo>
                  <a:pt x="3341110" y="582949"/>
                </a:lnTo>
                <a:lnTo>
                  <a:pt x="3010923" y="582949"/>
                </a:lnTo>
                <a:lnTo>
                  <a:pt x="2885852" y="332808"/>
                </a:lnTo>
                <a:close/>
                <a:moveTo>
                  <a:pt x="2554593" y="0"/>
                </a:moveTo>
                <a:lnTo>
                  <a:pt x="2794618" y="0"/>
                </a:lnTo>
                <a:lnTo>
                  <a:pt x="2885536" y="181837"/>
                </a:lnTo>
                <a:lnTo>
                  <a:pt x="2794618" y="363674"/>
                </a:lnTo>
                <a:lnTo>
                  <a:pt x="2554593" y="363674"/>
                </a:lnTo>
                <a:lnTo>
                  <a:pt x="2463674" y="181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lIns="68580" tIns="34290" rIns="68580" bIns="34290" anchor="ctr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58178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9362425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3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220216"/>
            <a:ext cx="167418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You can Resize without losing quality</a:t>
            </a:r>
            <a:endParaRPr lang="ko-KR" altLang="en-US" sz="1100" b="1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You can Change Fill Color &amp;</a:t>
            </a:r>
          </a:p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Line Color</a:t>
            </a:r>
            <a:endParaRPr lang="ko-KR" altLang="en-US" sz="1100" b="1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4352482"/>
            <a:ext cx="167400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www.allppt.com</a:t>
            </a:r>
            <a:endParaRPr lang="ko-KR" altLang="en-US" sz="1100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3337744"/>
            <a:ext cx="2037972" cy="103874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2100" b="1" kern="1200" dirty="0">
                <a:solidFill>
                  <a:prstClr val="white"/>
                </a:solidFill>
                <a:ea typeface="Arial Unicode MS"/>
                <a:cs typeface="Arial" pitchFamily="34" charset="0"/>
              </a:rPr>
              <a:t>FREE </a:t>
            </a:r>
          </a:p>
          <a:p>
            <a:pPr defTabSz="685800">
              <a:buClrTx/>
              <a:buFontTx/>
              <a:buNone/>
            </a:pPr>
            <a:r>
              <a:rPr lang="en-US" altLang="ko-KR" sz="2100" b="1" kern="1200" dirty="0">
                <a:solidFill>
                  <a:prstClr val="white"/>
                </a:solidFill>
                <a:ea typeface="Arial Unicode MS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261160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799370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Font typeface="Georgia"/>
              <a:buChar char="□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▣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08375" y="5868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0" b="1">
                <a:solidFill>
                  <a:srgbClr val="FF0000"/>
                </a:solidFill>
              </a:rPr>
              <a:t>“</a:t>
            </a:r>
            <a:endParaRPr sz="10000" b="1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556741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79801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735524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763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7355457" y="0"/>
            <a:ext cx="17885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A9BB1F4B-B25A-4413-A9F8-698D3557FB80}"/>
              </a:ext>
            </a:extLst>
          </p:cNvPr>
          <p:cNvSpPr/>
          <p:nvPr/>
        </p:nvSpPr>
        <p:spPr>
          <a:xfrm>
            <a:off x="5965299" y="1182521"/>
            <a:ext cx="2764712" cy="3349865"/>
          </a:xfrm>
          <a:custGeom>
            <a:avLst/>
            <a:gdLst>
              <a:gd name="connsiteX0" fmla="*/ 2600325 w 3686283"/>
              <a:gd name="connsiteY0" fmla="*/ 147528 h 4466486"/>
              <a:gd name="connsiteX1" fmla="*/ 2730818 w 3686283"/>
              <a:gd name="connsiteY1" fmla="*/ 275163 h 4466486"/>
              <a:gd name="connsiteX2" fmla="*/ 2600325 w 3686283"/>
              <a:gd name="connsiteY2" fmla="*/ 147528 h 4466486"/>
              <a:gd name="connsiteX3" fmla="*/ 1847850 w 3686283"/>
              <a:gd name="connsiteY3" fmla="*/ 10 h 4466486"/>
              <a:gd name="connsiteX4" fmla="*/ 2013585 w 3686283"/>
              <a:gd name="connsiteY4" fmla="*/ 28466 h 4466486"/>
              <a:gd name="connsiteX5" fmla="*/ 2286000 w 3686283"/>
              <a:gd name="connsiteY5" fmla="*/ 58946 h 4466486"/>
              <a:gd name="connsiteX6" fmla="*/ 2541270 w 3686283"/>
              <a:gd name="connsiteY6" fmla="*/ 109428 h 4466486"/>
              <a:gd name="connsiteX7" fmla="*/ 2574608 w 3686283"/>
              <a:gd name="connsiteY7" fmla="*/ 121811 h 4466486"/>
              <a:gd name="connsiteX8" fmla="*/ 2751773 w 3686283"/>
              <a:gd name="connsiteY8" fmla="*/ 214203 h 4466486"/>
              <a:gd name="connsiteX9" fmla="*/ 2498408 w 3686283"/>
              <a:gd name="connsiteY9" fmla="*/ 34181 h 4466486"/>
              <a:gd name="connsiteX10" fmla="*/ 2518410 w 3686283"/>
              <a:gd name="connsiteY10" fmla="*/ 32276 h 4466486"/>
              <a:gd name="connsiteX11" fmla="*/ 2828925 w 3686283"/>
              <a:gd name="connsiteY11" fmla="*/ 302786 h 4466486"/>
              <a:gd name="connsiteX12" fmla="*/ 2837498 w 3686283"/>
              <a:gd name="connsiteY12" fmla="*/ 374223 h 4466486"/>
              <a:gd name="connsiteX13" fmla="*/ 3133725 w 3686283"/>
              <a:gd name="connsiteY13" fmla="*/ 293261 h 4466486"/>
              <a:gd name="connsiteX14" fmla="*/ 3069908 w 3686283"/>
              <a:gd name="connsiteY14" fmla="*/ 293261 h 4466486"/>
              <a:gd name="connsiteX15" fmla="*/ 2973705 w 3686283"/>
              <a:gd name="connsiteY15" fmla="*/ 308501 h 4466486"/>
              <a:gd name="connsiteX16" fmla="*/ 2908935 w 3686283"/>
              <a:gd name="connsiteY16" fmla="*/ 366603 h 4466486"/>
              <a:gd name="connsiteX17" fmla="*/ 2924175 w 3686283"/>
              <a:gd name="connsiteY17" fmla="*/ 396131 h 4466486"/>
              <a:gd name="connsiteX18" fmla="*/ 2972753 w 3686283"/>
              <a:gd name="connsiteY18" fmla="*/ 388511 h 4466486"/>
              <a:gd name="connsiteX19" fmla="*/ 3132773 w 3686283"/>
              <a:gd name="connsiteY19" fmla="*/ 368508 h 4466486"/>
              <a:gd name="connsiteX20" fmla="*/ 2998470 w 3686283"/>
              <a:gd name="connsiteY20" fmla="*/ 405656 h 4466486"/>
              <a:gd name="connsiteX21" fmla="*/ 3079433 w 3686283"/>
              <a:gd name="connsiteY21" fmla="*/ 414228 h 4466486"/>
              <a:gd name="connsiteX22" fmla="*/ 3160395 w 3686283"/>
              <a:gd name="connsiteY22" fmla="*/ 445661 h 4466486"/>
              <a:gd name="connsiteX23" fmla="*/ 3083243 w 3686283"/>
              <a:gd name="connsiteY23" fmla="*/ 435183 h 4466486"/>
              <a:gd name="connsiteX24" fmla="*/ 3215640 w 3686283"/>
              <a:gd name="connsiteY24" fmla="*/ 491381 h 4466486"/>
              <a:gd name="connsiteX25" fmla="*/ 3157538 w 3686283"/>
              <a:gd name="connsiteY25" fmla="*/ 476141 h 4466486"/>
              <a:gd name="connsiteX26" fmla="*/ 3173730 w 3686283"/>
              <a:gd name="connsiteY26" fmla="*/ 494238 h 4466486"/>
              <a:gd name="connsiteX27" fmla="*/ 3308033 w 3686283"/>
              <a:gd name="connsiteY27" fmla="*/ 689501 h 4466486"/>
              <a:gd name="connsiteX28" fmla="*/ 3393758 w 3686283"/>
              <a:gd name="connsiteY28" fmla="*/ 842853 h 4466486"/>
              <a:gd name="connsiteX29" fmla="*/ 3467100 w 3686283"/>
              <a:gd name="connsiteY29" fmla="*/ 1227663 h 4466486"/>
              <a:gd name="connsiteX30" fmla="*/ 3483293 w 3686283"/>
              <a:gd name="connsiteY30" fmla="*/ 1302911 h 4466486"/>
              <a:gd name="connsiteX31" fmla="*/ 3605213 w 3686283"/>
              <a:gd name="connsiteY31" fmla="*/ 1573421 h 4466486"/>
              <a:gd name="connsiteX32" fmla="*/ 3558540 w 3686283"/>
              <a:gd name="connsiteY32" fmla="*/ 1822976 h 4466486"/>
              <a:gd name="connsiteX33" fmla="*/ 3527108 w 3686283"/>
              <a:gd name="connsiteY33" fmla="*/ 1921083 h 4466486"/>
              <a:gd name="connsiteX34" fmla="*/ 3553778 w 3686283"/>
              <a:gd name="connsiteY34" fmla="*/ 2005856 h 4466486"/>
              <a:gd name="connsiteX35" fmla="*/ 3622358 w 3686283"/>
              <a:gd name="connsiteY35" fmla="*/ 2024906 h 4466486"/>
              <a:gd name="connsiteX36" fmla="*/ 3668078 w 3686283"/>
              <a:gd name="connsiteY36" fmla="*/ 1975376 h 4466486"/>
              <a:gd name="connsiteX37" fmla="*/ 3673793 w 3686283"/>
              <a:gd name="connsiteY37" fmla="*/ 1944896 h 4466486"/>
              <a:gd name="connsiteX38" fmla="*/ 3639503 w 3686283"/>
              <a:gd name="connsiteY38" fmla="*/ 2080151 h 4466486"/>
              <a:gd name="connsiteX39" fmla="*/ 3585210 w 3686283"/>
              <a:gd name="connsiteY39" fmla="*/ 2164923 h 4466486"/>
              <a:gd name="connsiteX40" fmla="*/ 3498533 w 3686283"/>
              <a:gd name="connsiteY40" fmla="*/ 2310656 h 4466486"/>
              <a:gd name="connsiteX41" fmla="*/ 3452813 w 3686283"/>
              <a:gd name="connsiteY41" fmla="*/ 2408764 h 4466486"/>
              <a:gd name="connsiteX42" fmla="*/ 3448050 w 3686283"/>
              <a:gd name="connsiteY42" fmla="*/ 2458293 h 4466486"/>
              <a:gd name="connsiteX43" fmla="*/ 3183255 w 3686283"/>
              <a:gd name="connsiteY43" fmla="*/ 2671654 h 4466486"/>
              <a:gd name="connsiteX44" fmla="*/ 3066098 w 3686283"/>
              <a:gd name="connsiteY44" fmla="*/ 2803098 h 4466486"/>
              <a:gd name="connsiteX45" fmla="*/ 3066098 w 3686283"/>
              <a:gd name="connsiteY45" fmla="*/ 2880251 h 4466486"/>
              <a:gd name="connsiteX46" fmla="*/ 3031808 w 3686283"/>
              <a:gd name="connsiteY46" fmla="*/ 3010743 h 4466486"/>
              <a:gd name="connsiteX47" fmla="*/ 2946083 w 3686283"/>
              <a:gd name="connsiteY47" fmla="*/ 3070751 h 4466486"/>
              <a:gd name="connsiteX48" fmla="*/ 2998470 w 3686283"/>
              <a:gd name="connsiteY48" fmla="*/ 2908826 h 4466486"/>
              <a:gd name="connsiteX49" fmla="*/ 2875598 w 3686283"/>
              <a:gd name="connsiteY49" fmla="*/ 3078371 h 4466486"/>
              <a:gd name="connsiteX50" fmla="*/ 2957513 w 3686283"/>
              <a:gd name="connsiteY50" fmla="*/ 2907873 h 4466486"/>
              <a:gd name="connsiteX51" fmla="*/ 2829878 w 3686283"/>
              <a:gd name="connsiteY51" fmla="*/ 3063131 h 4466486"/>
              <a:gd name="connsiteX52" fmla="*/ 2926080 w 3686283"/>
              <a:gd name="connsiteY52" fmla="*/ 2949783 h 4466486"/>
              <a:gd name="connsiteX53" fmla="*/ 2812733 w 3686283"/>
              <a:gd name="connsiteY53" fmla="*/ 3049796 h 4466486"/>
              <a:gd name="connsiteX54" fmla="*/ 2533650 w 3686283"/>
              <a:gd name="connsiteY54" fmla="*/ 3226008 h 4466486"/>
              <a:gd name="connsiteX55" fmla="*/ 2338388 w 3686283"/>
              <a:gd name="connsiteY55" fmla="*/ 3264108 h 4466486"/>
              <a:gd name="connsiteX56" fmla="*/ 2214563 w 3686283"/>
              <a:gd name="connsiteY56" fmla="*/ 3397458 h 4466486"/>
              <a:gd name="connsiteX57" fmla="*/ 2216468 w 3686283"/>
              <a:gd name="connsiteY57" fmla="*/ 3450798 h 4466486"/>
              <a:gd name="connsiteX58" fmla="*/ 2396490 w 3686283"/>
              <a:gd name="connsiteY58" fmla="*/ 3977531 h 4466486"/>
              <a:gd name="connsiteX59" fmla="*/ 2577465 w 3686283"/>
              <a:gd name="connsiteY59" fmla="*/ 4291856 h 4466486"/>
              <a:gd name="connsiteX60" fmla="*/ 2556510 w 3686283"/>
              <a:gd name="connsiteY60" fmla="*/ 4342339 h 4466486"/>
              <a:gd name="connsiteX61" fmla="*/ 1666875 w 3686283"/>
              <a:gd name="connsiteY61" fmla="*/ 4464259 h 4466486"/>
              <a:gd name="connsiteX62" fmla="*/ 1286828 w 3686283"/>
              <a:gd name="connsiteY62" fmla="*/ 4460449 h 4466486"/>
              <a:gd name="connsiteX63" fmla="*/ 743903 w 3686283"/>
              <a:gd name="connsiteY63" fmla="*/ 4396631 h 4466486"/>
              <a:gd name="connsiteX64" fmla="*/ 716280 w 3686283"/>
              <a:gd name="connsiteY64" fmla="*/ 4354721 h 4466486"/>
              <a:gd name="connsiteX65" fmla="*/ 808673 w 3686283"/>
              <a:gd name="connsiteY65" fmla="*/ 3804176 h 4466486"/>
              <a:gd name="connsiteX66" fmla="*/ 759143 w 3686283"/>
              <a:gd name="connsiteY66" fmla="*/ 3469848 h 4466486"/>
              <a:gd name="connsiteX67" fmla="*/ 602933 w 3686283"/>
              <a:gd name="connsiteY67" fmla="*/ 3306018 h 4466486"/>
              <a:gd name="connsiteX68" fmla="*/ 296228 w 3686283"/>
              <a:gd name="connsiteY68" fmla="*/ 3193623 h 4466486"/>
              <a:gd name="connsiteX69" fmla="*/ 180023 w 3686283"/>
              <a:gd name="connsiteY69" fmla="*/ 3141236 h 4466486"/>
              <a:gd name="connsiteX70" fmla="*/ 73343 w 3686283"/>
              <a:gd name="connsiteY70" fmla="*/ 2839293 h 4466486"/>
              <a:gd name="connsiteX71" fmla="*/ 70485 w 3686283"/>
              <a:gd name="connsiteY71" fmla="*/ 2664033 h 4466486"/>
              <a:gd name="connsiteX72" fmla="*/ 89535 w 3686283"/>
              <a:gd name="connsiteY72" fmla="*/ 2507823 h 4466486"/>
              <a:gd name="connsiteX73" fmla="*/ 87630 w 3686283"/>
              <a:gd name="connsiteY73" fmla="*/ 2477343 h 4466486"/>
              <a:gd name="connsiteX74" fmla="*/ 65723 w 3686283"/>
              <a:gd name="connsiteY74" fmla="*/ 2304941 h 4466486"/>
              <a:gd name="connsiteX75" fmla="*/ 82868 w 3686283"/>
              <a:gd name="connsiteY75" fmla="*/ 2251601 h 4466486"/>
              <a:gd name="connsiteX76" fmla="*/ 42863 w 3686283"/>
              <a:gd name="connsiteY76" fmla="*/ 2117298 h 4466486"/>
              <a:gd name="connsiteX77" fmla="*/ 0 w 3686283"/>
              <a:gd name="connsiteY77" fmla="*/ 2055386 h 4466486"/>
              <a:gd name="connsiteX78" fmla="*/ 0 w 3686283"/>
              <a:gd name="connsiteY78" fmla="*/ 1996331 h 4466486"/>
              <a:gd name="connsiteX79" fmla="*/ 120968 w 3686283"/>
              <a:gd name="connsiteY79" fmla="*/ 1869648 h 4466486"/>
              <a:gd name="connsiteX80" fmla="*/ 242888 w 3686283"/>
              <a:gd name="connsiteY80" fmla="*/ 1732488 h 4466486"/>
              <a:gd name="connsiteX81" fmla="*/ 277178 w 3686283"/>
              <a:gd name="connsiteY81" fmla="*/ 1493411 h 4466486"/>
              <a:gd name="connsiteX82" fmla="*/ 278130 w 3686283"/>
              <a:gd name="connsiteY82" fmla="*/ 1294338 h 4466486"/>
              <a:gd name="connsiteX83" fmla="*/ 330756 w 3686283"/>
              <a:gd name="connsiteY83" fmla="*/ 1017756 h 4466486"/>
              <a:gd name="connsiteX84" fmla="*/ 345094 w 3686283"/>
              <a:gd name="connsiteY84" fmla="*/ 980044 h 4466486"/>
              <a:gd name="connsiteX85" fmla="*/ 355181 w 3686283"/>
              <a:gd name="connsiteY85" fmla="*/ 982080 h 4466486"/>
              <a:gd name="connsiteX86" fmla="*/ 565561 w 3686283"/>
              <a:gd name="connsiteY86" fmla="*/ 771700 h 4466486"/>
              <a:gd name="connsiteX87" fmla="*/ 549028 w 3686283"/>
              <a:gd name="connsiteY87" fmla="*/ 689811 h 4466486"/>
              <a:gd name="connsiteX88" fmla="*/ 505749 w 3686283"/>
              <a:gd name="connsiteY88" fmla="*/ 625619 h 4466486"/>
              <a:gd name="connsiteX89" fmla="*/ 523161 w 3686283"/>
              <a:gd name="connsiteY89" fmla="*/ 631024 h 4466486"/>
              <a:gd name="connsiteX90" fmla="*/ 565560 w 3686283"/>
              <a:gd name="connsiteY90" fmla="*/ 635298 h 4466486"/>
              <a:gd name="connsiteX91" fmla="*/ 759407 w 3686283"/>
              <a:gd name="connsiteY91" fmla="*/ 506808 h 4466486"/>
              <a:gd name="connsiteX92" fmla="*/ 766522 w 3686283"/>
              <a:gd name="connsiteY92" fmla="*/ 483889 h 4466486"/>
              <a:gd name="connsiteX93" fmla="*/ 806340 w 3686283"/>
              <a:gd name="connsiteY93" fmla="*/ 496250 h 4466486"/>
              <a:gd name="connsiteX94" fmla="*/ 867114 w 3686283"/>
              <a:gd name="connsiteY94" fmla="*/ 502376 h 4466486"/>
              <a:gd name="connsiteX95" fmla="*/ 1168668 w 3686283"/>
              <a:gd name="connsiteY95" fmla="*/ 200822 h 4466486"/>
              <a:gd name="connsiteX96" fmla="*/ 1144970 w 3686283"/>
              <a:gd name="connsiteY96" fmla="*/ 83444 h 4466486"/>
              <a:gd name="connsiteX97" fmla="*/ 1123627 w 3686283"/>
              <a:gd name="connsiteY97" fmla="*/ 44121 h 4466486"/>
              <a:gd name="connsiteX98" fmla="*/ 1144905 w 3686283"/>
              <a:gd name="connsiteY98" fmla="*/ 31323 h 4466486"/>
              <a:gd name="connsiteX99" fmla="*/ 1165860 w 3686283"/>
              <a:gd name="connsiteY99" fmla="*/ 26561 h 4466486"/>
              <a:gd name="connsiteX100" fmla="*/ 1196340 w 3686283"/>
              <a:gd name="connsiteY100" fmla="*/ 32276 h 4466486"/>
              <a:gd name="connsiteX101" fmla="*/ 1301115 w 3686283"/>
              <a:gd name="connsiteY101" fmla="*/ 5606 h 4466486"/>
              <a:gd name="connsiteX102" fmla="*/ 1280160 w 3686283"/>
              <a:gd name="connsiteY102" fmla="*/ 28466 h 4466486"/>
              <a:gd name="connsiteX103" fmla="*/ 1403033 w 3686283"/>
              <a:gd name="connsiteY103" fmla="*/ 17036 h 4466486"/>
              <a:gd name="connsiteX104" fmla="*/ 1370648 w 3686283"/>
              <a:gd name="connsiteY104" fmla="*/ 37991 h 4466486"/>
              <a:gd name="connsiteX105" fmla="*/ 1378268 w 3686283"/>
              <a:gd name="connsiteY105" fmla="*/ 42753 h 4466486"/>
              <a:gd name="connsiteX106" fmla="*/ 1401128 w 3686283"/>
              <a:gd name="connsiteY106" fmla="*/ 48468 h 4466486"/>
              <a:gd name="connsiteX107" fmla="*/ 1682115 w 3686283"/>
              <a:gd name="connsiteY107" fmla="*/ 29418 h 4466486"/>
              <a:gd name="connsiteX108" fmla="*/ 1847850 w 3686283"/>
              <a:gd name="connsiteY108" fmla="*/ 10 h 446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686283" h="4466486">
                <a:moveTo>
                  <a:pt x="2600325" y="147528"/>
                </a:moveTo>
                <a:cubicBezTo>
                  <a:pt x="2647950" y="184676"/>
                  <a:pt x="2687955" y="226586"/>
                  <a:pt x="2730818" y="275163"/>
                </a:cubicBezTo>
                <a:cubicBezTo>
                  <a:pt x="2725103" y="205631"/>
                  <a:pt x="2662238" y="146576"/>
                  <a:pt x="2600325" y="147528"/>
                </a:cubicBezTo>
                <a:close/>
                <a:moveTo>
                  <a:pt x="1847850" y="10"/>
                </a:moveTo>
                <a:cubicBezTo>
                  <a:pt x="1903095" y="-347"/>
                  <a:pt x="1958340" y="8940"/>
                  <a:pt x="2013585" y="28466"/>
                </a:cubicBezTo>
                <a:cubicBezTo>
                  <a:pt x="2102168" y="59898"/>
                  <a:pt x="2193608" y="69423"/>
                  <a:pt x="2286000" y="58946"/>
                </a:cubicBezTo>
                <a:cubicBezTo>
                  <a:pt x="2377440" y="48468"/>
                  <a:pt x="2461260" y="67518"/>
                  <a:pt x="2541270" y="109428"/>
                </a:cubicBezTo>
                <a:cubicBezTo>
                  <a:pt x="2551748" y="115143"/>
                  <a:pt x="2562225" y="119906"/>
                  <a:pt x="2574608" y="121811"/>
                </a:cubicBezTo>
                <a:cubicBezTo>
                  <a:pt x="2644140" y="127526"/>
                  <a:pt x="2706053" y="147528"/>
                  <a:pt x="2751773" y="214203"/>
                </a:cubicBezTo>
                <a:cubicBezTo>
                  <a:pt x="2732723" y="109428"/>
                  <a:pt x="2665095" y="61803"/>
                  <a:pt x="2498408" y="34181"/>
                </a:cubicBezTo>
                <a:cubicBezTo>
                  <a:pt x="2509838" y="33228"/>
                  <a:pt x="2514600" y="32276"/>
                  <a:pt x="2518410" y="32276"/>
                </a:cubicBezTo>
                <a:cubicBezTo>
                  <a:pt x="2686050" y="23703"/>
                  <a:pt x="2806065" y="129431"/>
                  <a:pt x="2828925" y="302786"/>
                </a:cubicBezTo>
                <a:cubicBezTo>
                  <a:pt x="2831783" y="325646"/>
                  <a:pt x="2834640" y="348506"/>
                  <a:pt x="2837498" y="374223"/>
                </a:cubicBezTo>
                <a:cubicBezTo>
                  <a:pt x="2922270" y="277068"/>
                  <a:pt x="3033713" y="245636"/>
                  <a:pt x="3133725" y="293261"/>
                </a:cubicBezTo>
                <a:cubicBezTo>
                  <a:pt x="3108008" y="293261"/>
                  <a:pt x="3088958" y="293261"/>
                  <a:pt x="3069908" y="293261"/>
                </a:cubicBezTo>
                <a:cubicBezTo>
                  <a:pt x="3036570" y="293261"/>
                  <a:pt x="3004185" y="297071"/>
                  <a:pt x="2973705" y="308501"/>
                </a:cubicBezTo>
                <a:cubicBezTo>
                  <a:pt x="2945130" y="319931"/>
                  <a:pt x="2922270" y="338028"/>
                  <a:pt x="2908935" y="366603"/>
                </a:cubicBezTo>
                <a:cubicBezTo>
                  <a:pt x="2901315" y="382796"/>
                  <a:pt x="2905125" y="392321"/>
                  <a:pt x="2924175" y="396131"/>
                </a:cubicBezTo>
                <a:cubicBezTo>
                  <a:pt x="2941320" y="398988"/>
                  <a:pt x="2956560" y="397083"/>
                  <a:pt x="2972753" y="388511"/>
                </a:cubicBezTo>
                <a:cubicBezTo>
                  <a:pt x="3023235" y="360888"/>
                  <a:pt x="3077528" y="357078"/>
                  <a:pt x="3132773" y="368508"/>
                </a:cubicBezTo>
                <a:cubicBezTo>
                  <a:pt x="3086100" y="373271"/>
                  <a:pt x="3039428" y="375176"/>
                  <a:pt x="2998470" y="405656"/>
                </a:cubicBezTo>
                <a:cubicBezTo>
                  <a:pt x="3026093" y="408513"/>
                  <a:pt x="3052763" y="407561"/>
                  <a:pt x="3079433" y="414228"/>
                </a:cubicBezTo>
                <a:cubicBezTo>
                  <a:pt x="3105150" y="419943"/>
                  <a:pt x="3131820" y="426611"/>
                  <a:pt x="3160395" y="445661"/>
                </a:cubicBezTo>
                <a:cubicBezTo>
                  <a:pt x="3129915" y="441851"/>
                  <a:pt x="3108008" y="428516"/>
                  <a:pt x="3083243" y="435183"/>
                </a:cubicBezTo>
                <a:cubicBezTo>
                  <a:pt x="3128010" y="446613"/>
                  <a:pt x="3171825" y="458996"/>
                  <a:pt x="3215640" y="491381"/>
                </a:cubicBezTo>
                <a:cubicBezTo>
                  <a:pt x="3190875" y="488523"/>
                  <a:pt x="3176588" y="474236"/>
                  <a:pt x="3157538" y="476141"/>
                </a:cubicBezTo>
                <a:cubicBezTo>
                  <a:pt x="3159443" y="486618"/>
                  <a:pt x="3168015" y="489476"/>
                  <a:pt x="3173730" y="494238"/>
                </a:cubicBezTo>
                <a:cubicBezTo>
                  <a:pt x="3238500" y="545673"/>
                  <a:pt x="3286125" y="610443"/>
                  <a:pt x="3308033" y="689501"/>
                </a:cubicBezTo>
                <a:cubicBezTo>
                  <a:pt x="3324225" y="748556"/>
                  <a:pt x="3350895" y="796181"/>
                  <a:pt x="3393758" y="842853"/>
                </a:cubicBezTo>
                <a:cubicBezTo>
                  <a:pt x="3493770" y="953343"/>
                  <a:pt x="3506153" y="1087646"/>
                  <a:pt x="3467100" y="1227663"/>
                </a:cubicBezTo>
                <a:cubicBezTo>
                  <a:pt x="3458528" y="1258143"/>
                  <a:pt x="3463290" y="1279098"/>
                  <a:pt x="3483293" y="1302911"/>
                </a:cubicBezTo>
                <a:cubicBezTo>
                  <a:pt x="3549015" y="1381968"/>
                  <a:pt x="3601403" y="1465788"/>
                  <a:pt x="3605213" y="1573421"/>
                </a:cubicBezTo>
                <a:cubicBezTo>
                  <a:pt x="3608070" y="1660098"/>
                  <a:pt x="3608070" y="1745823"/>
                  <a:pt x="3558540" y="1822976"/>
                </a:cubicBezTo>
                <a:cubicBezTo>
                  <a:pt x="3539490" y="1852503"/>
                  <a:pt x="3529965" y="1885841"/>
                  <a:pt x="3527108" y="1921083"/>
                </a:cubicBezTo>
                <a:cubicBezTo>
                  <a:pt x="3524250" y="1953468"/>
                  <a:pt x="3530918" y="1982043"/>
                  <a:pt x="3553778" y="2005856"/>
                </a:cubicBezTo>
                <a:cubicBezTo>
                  <a:pt x="3572828" y="2024906"/>
                  <a:pt x="3595688" y="2030621"/>
                  <a:pt x="3622358" y="2024906"/>
                </a:cubicBezTo>
                <a:cubicBezTo>
                  <a:pt x="3649028" y="2019191"/>
                  <a:pt x="3662363" y="2001093"/>
                  <a:pt x="3668078" y="1975376"/>
                </a:cubicBezTo>
                <a:cubicBezTo>
                  <a:pt x="3669983" y="1965851"/>
                  <a:pt x="3671888" y="1956326"/>
                  <a:pt x="3673793" y="1944896"/>
                </a:cubicBezTo>
                <a:cubicBezTo>
                  <a:pt x="3698558" y="1998236"/>
                  <a:pt x="3686175" y="2063958"/>
                  <a:pt x="3639503" y="2080151"/>
                </a:cubicBezTo>
                <a:cubicBezTo>
                  <a:pt x="3592830" y="2096343"/>
                  <a:pt x="3582353" y="2117298"/>
                  <a:pt x="3585210" y="2164923"/>
                </a:cubicBezTo>
                <a:cubicBezTo>
                  <a:pt x="3588068" y="2226836"/>
                  <a:pt x="3544253" y="2273508"/>
                  <a:pt x="3498533" y="2310656"/>
                </a:cubicBezTo>
                <a:cubicBezTo>
                  <a:pt x="3466148" y="2337326"/>
                  <a:pt x="3451860" y="2368758"/>
                  <a:pt x="3452813" y="2408764"/>
                </a:cubicBezTo>
                <a:cubicBezTo>
                  <a:pt x="3452813" y="2425908"/>
                  <a:pt x="3455670" y="2442101"/>
                  <a:pt x="3448050" y="2458293"/>
                </a:cubicBezTo>
                <a:cubicBezTo>
                  <a:pt x="3397568" y="2577356"/>
                  <a:pt x="3317558" y="2657366"/>
                  <a:pt x="3183255" y="2671654"/>
                </a:cubicBezTo>
                <a:cubicBezTo>
                  <a:pt x="3115628" y="2678321"/>
                  <a:pt x="3066098" y="2735471"/>
                  <a:pt x="3066098" y="2803098"/>
                </a:cubicBezTo>
                <a:cubicBezTo>
                  <a:pt x="3066098" y="2828816"/>
                  <a:pt x="3067050" y="2854533"/>
                  <a:pt x="3066098" y="2880251"/>
                </a:cubicBezTo>
                <a:cubicBezTo>
                  <a:pt x="3064193" y="2925971"/>
                  <a:pt x="3056573" y="2970739"/>
                  <a:pt x="3031808" y="3010743"/>
                </a:cubicBezTo>
                <a:cubicBezTo>
                  <a:pt x="3012758" y="3042176"/>
                  <a:pt x="2987993" y="3064083"/>
                  <a:pt x="2946083" y="3070751"/>
                </a:cubicBezTo>
                <a:cubicBezTo>
                  <a:pt x="3017520" y="2962166"/>
                  <a:pt x="3022283" y="2946926"/>
                  <a:pt x="2998470" y="2908826"/>
                </a:cubicBezTo>
                <a:cubicBezTo>
                  <a:pt x="3002280" y="3000266"/>
                  <a:pt x="2945130" y="3079323"/>
                  <a:pt x="2875598" y="3078371"/>
                </a:cubicBezTo>
                <a:cubicBezTo>
                  <a:pt x="2962275" y="3022173"/>
                  <a:pt x="2990850" y="2963118"/>
                  <a:pt x="2957513" y="2907873"/>
                </a:cubicBezTo>
                <a:cubicBezTo>
                  <a:pt x="2949893" y="2994551"/>
                  <a:pt x="2906078" y="3051701"/>
                  <a:pt x="2829878" y="3063131"/>
                </a:cubicBezTo>
                <a:cubicBezTo>
                  <a:pt x="2885123" y="3033604"/>
                  <a:pt x="2924175" y="3001218"/>
                  <a:pt x="2926080" y="2949783"/>
                </a:cubicBezTo>
                <a:cubicBezTo>
                  <a:pt x="2889885" y="2981216"/>
                  <a:pt x="2850833" y="3014554"/>
                  <a:pt x="2812733" y="3049796"/>
                </a:cubicBezTo>
                <a:cubicBezTo>
                  <a:pt x="2730818" y="3125996"/>
                  <a:pt x="2642235" y="3190766"/>
                  <a:pt x="2533650" y="3226008"/>
                </a:cubicBezTo>
                <a:cubicBezTo>
                  <a:pt x="2469833" y="3246011"/>
                  <a:pt x="2405063" y="3258393"/>
                  <a:pt x="2338388" y="3264108"/>
                </a:cubicBezTo>
                <a:cubicBezTo>
                  <a:pt x="2262188" y="3270776"/>
                  <a:pt x="2216468" y="3321258"/>
                  <a:pt x="2214563" y="3397458"/>
                </a:cubicBezTo>
                <a:cubicBezTo>
                  <a:pt x="2214563" y="3415556"/>
                  <a:pt x="2213610" y="3433654"/>
                  <a:pt x="2216468" y="3450798"/>
                </a:cubicBezTo>
                <a:cubicBezTo>
                  <a:pt x="2251710" y="3634631"/>
                  <a:pt x="2308860" y="3811796"/>
                  <a:pt x="2396490" y="3977531"/>
                </a:cubicBezTo>
                <a:cubicBezTo>
                  <a:pt x="2452688" y="4084211"/>
                  <a:pt x="2516505" y="4187081"/>
                  <a:pt x="2577465" y="4291856"/>
                </a:cubicBezTo>
                <a:cubicBezTo>
                  <a:pt x="2599373" y="4329956"/>
                  <a:pt x="2598420" y="4330909"/>
                  <a:pt x="2556510" y="4342339"/>
                </a:cubicBezTo>
                <a:cubicBezTo>
                  <a:pt x="2265045" y="4418539"/>
                  <a:pt x="1966913" y="4454734"/>
                  <a:pt x="1666875" y="4464259"/>
                </a:cubicBezTo>
                <a:cubicBezTo>
                  <a:pt x="1540193" y="4468068"/>
                  <a:pt x="1413510" y="4467116"/>
                  <a:pt x="1286828" y="4460449"/>
                </a:cubicBezTo>
                <a:cubicBezTo>
                  <a:pt x="1104900" y="4449971"/>
                  <a:pt x="923925" y="4429016"/>
                  <a:pt x="743903" y="4396631"/>
                </a:cubicBezTo>
                <a:cubicBezTo>
                  <a:pt x="717233" y="4391868"/>
                  <a:pt x="709613" y="4382343"/>
                  <a:pt x="716280" y="4354721"/>
                </a:cubicBezTo>
                <a:cubicBezTo>
                  <a:pt x="762000" y="4173746"/>
                  <a:pt x="795338" y="3990866"/>
                  <a:pt x="808673" y="3804176"/>
                </a:cubicBezTo>
                <a:cubicBezTo>
                  <a:pt x="816293" y="3688923"/>
                  <a:pt x="805815" y="3576529"/>
                  <a:pt x="759143" y="3469848"/>
                </a:cubicBezTo>
                <a:cubicBezTo>
                  <a:pt x="726758" y="3397458"/>
                  <a:pt x="679133" y="3335546"/>
                  <a:pt x="602933" y="3306018"/>
                </a:cubicBezTo>
                <a:cubicBezTo>
                  <a:pt x="501968" y="3266014"/>
                  <a:pt x="401003" y="3225056"/>
                  <a:pt x="296228" y="3193623"/>
                </a:cubicBezTo>
                <a:cubicBezTo>
                  <a:pt x="255270" y="3181241"/>
                  <a:pt x="216218" y="3164096"/>
                  <a:pt x="180023" y="3141236"/>
                </a:cubicBezTo>
                <a:cubicBezTo>
                  <a:pt x="65723" y="3068846"/>
                  <a:pt x="29528" y="2966929"/>
                  <a:pt x="73343" y="2839293"/>
                </a:cubicBezTo>
                <a:cubicBezTo>
                  <a:pt x="93345" y="2780239"/>
                  <a:pt x="99060" y="2724041"/>
                  <a:pt x="70485" y="2664033"/>
                </a:cubicBezTo>
                <a:cubicBezTo>
                  <a:pt x="44768" y="2610693"/>
                  <a:pt x="49530" y="2555448"/>
                  <a:pt x="89535" y="2507823"/>
                </a:cubicBezTo>
                <a:cubicBezTo>
                  <a:pt x="100013" y="2495441"/>
                  <a:pt x="96203" y="2487821"/>
                  <a:pt x="87630" y="2477343"/>
                </a:cubicBezTo>
                <a:cubicBezTo>
                  <a:pt x="44768" y="2424956"/>
                  <a:pt x="39053" y="2366853"/>
                  <a:pt x="65723" y="2304941"/>
                </a:cubicBezTo>
                <a:cubicBezTo>
                  <a:pt x="73343" y="2287796"/>
                  <a:pt x="79058" y="2269698"/>
                  <a:pt x="82868" y="2251601"/>
                </a:cubicBezTo>
                <a:cubicBezTo>
                  <a:pt x="93345" y="2200166"/>
                  <a:pt x="89535" y="2153494"/>
                  <a:pt x="42863" y="2117298"/>
                </a:cubicBezTo>
                <a:cubicBezTo>
                  <a:pt x="22860" y="2104916"/>
                  <a:pt x="11430" y="2080151"/>
                  <a:pt x="0" y="2055386"/>
                </a:cubicBezTo>
                <a:cubicBezTo>
                  <a:pt x="0" y="2035383"/>
                  <a:pt x="0" y="2015381"/>
                  <a:pt x="0" y="1996331"/>
                </a:cubicBezTo>
                <a:cubicBezTo>
                  <a:pt x="26670" y="1941086"/>
                  <a:pt x="67628" y="1899176"/>
                  <a:pt x="120968" y="1869648"/>
                </a:cubicBezTo>
                <a:cubicBezTo>
                  <a:pt x="178118" y="1838216"/>
                  <a:pt x="217170" y="1791543"/>
                  <a:pt x="242888" y="1732488"/>
                </a:cubicBezTo>
                <a:cubicBezTo>
                  <a:pt x="276225" y="1656288"/>
                  <a:pt x="282893" y="1575326"/>
                  <a:pt x="277178" y="1493411"/>
                </a:cubicBezTo>
                <a:cubicBezTo>
                  <a:pt x="272415" y="1426736"/>
                  <a:pt x="272415" y="1361013"/>
                  <a:pt x="278130" y="1294338"/>
                </a:cubicBezTo>
                <a:cubicBezTo>
                  <a:pt x="286227" y="1199088"/>
                  <a:pt x="303134" y="1106696"/>
                  <a:pt x="330756" y="1017756"/>
                </a:cubicBezTo>
                <a:lnTo>
                  <a:pt x="345094" y="980044"/>
                </a:lnTo>
                <a:lnTo>
                  <a:pt x="355181" y="982080"/>
                </a:lnTo>
                <a:cubicBezTo>
                  <a:pt x="471371" y="982080"/>
                  <a:pt x="565561" y="887890"/>
                  <a:pt x="565561" y="771700"/>
                </a:cubicBezTo>
                <a:cubicBezTo>
                  <a:pt x="565561" y="742653"/>
                  <a:pt x="559674" y="714980"/>
                  <a:pt x="549028" y="689811"/>
                </a:cubicBezTo>
                <a:lnTo>
                  <a:pt x="505749" y="625619"/>
                </a:lnTo>
                <a:lnTo>
                  <a:pt x="523161" y="631024"/>
                </a:lnTo>
                <a:cubicBezTo>
                  <a:pt x="536856" y="633826"/>
                  <a:pt x="551036" y="635298"/>
                  <a:pt x="565560" y="635298"/>
                </a:cubicBezTo>
                <a:cubicBezTo>
                  <a:pt x="652703" y="635298"/>
                  <a:pt x="727470" y="582316"/>
                  <a:pt x="759407" y="506808"/>
                </a:cubicBezTo>
                <a:lnTo>
                  <a:pt x="766522" y="483889"/>
                </a:lnTo>
                <a:lnTo>
                  <a:pt x="806340" y="496250"/>
                </a:lnTo>
                <a:cubicBezTo>
                  <a:pt x="825971" y="500267"/>
                  <a:pt x="846296" y="502376"/>
                  <a:pt x="867114" y="502376"/>
                </a:cubicBezTo>
                <a:cubicBezTo>
                  <a:pt x="1033658" y="502376"/>
                  <a:pt x="1168668" y="367366"/>
                  <a:pt x="1168668" y="200822"/>
                </a:cubicBezTo>
                <a:cubicBezTo>
                  <a:pt x="1168668" y="159186"/>
                  <a:pt x="1160230" y="119521"/>
                  <a:pt x="1144970" y="83444"/>
                </a:cubicBezTo>
                <a:lnTo>
                  <a:pt x="1123627" y="44121"/>
                </a:lnTo>
                <a:lnTo>
                  <a:pt x="1144905" y="31323"/>
                </a:lnTo>
                <a:cubicBezTo>
                  <a:pt x="1151573" y="28466"/>
                  <a:pt x="1163955" y="20846"/>
                  <a:pt x="1165860" y="26561"/>
                </a:cubicBezTo>
                <a:cubicBezTo>
                  <a:pt x="1173480" y="47516"/>
                  <a:pt x="1186815" y="34181"/>
                  <a:pt x="1196340" y="32276"/>
                </a:cubicBezTo>
                <a:cubicBezTo>
                  <a:pt x="1230630" y="25608"/>
                  <a:pt x="1263015" y="7511"/>
                  <a:pt x="1301115" y="5606"/>
                </a:cubicBezTo>
                <a:cubicBezTo>
                  <a:pt x="1297305" y="17036"/>
                  <a:pt x="1281113" y="14178"/>
                  <a:pt x="1280160" y="28466"/>
                </a:cubicBezTo>
                <a:cubicBezTo>
                  <a:pt x="1322070" y="37038"/>
                  <a:pt x="1360170" y="13226"/>
                  <a:pt x="1403033" y="17036"/>
                </a:cubicBezTo>
                <a:cubicBezTo>
                  <a:pt x="1394460" y="30371"/>
                  <a:pt x="1376363" y="24656"/>
                  <a:pt x="1370648" y="37991"/>
                </a:cubicBezTo>
                <a:cubicBezTo>
                  <a:pt x="1373505" y="39896"/>
                  <a:pt x="1375410" y="41801"/>
                  <a:pt x="1378268" y="42753"/>
                </a:cubicBezTo>
                <a:cubicBezTo>
                  <a:pt x="1385888" y="44658"/>
                  <a:pt x="1393508" y="46563"/>
                  <a:pt x="1401128" y="48468"/>
                </a:cubicBezTo>
                <a:cubicBezTo>
                  <a:pt x="1496378" y="69423"/>
                  <a:pt x="1589723" y="61803"/>
                  <a:pt x="1682115" y="29418"/>
                </a:cubicBezTo>
                <a:cubicBezTo>
                  <a:pt x="1737360" y="10368"/>
                  <a:pt x="1792605" y="367"/>
                  <a:pt x="1847850" y="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pPr defTabSz="685800">
              <a:buClrTx/>
              <a:buFontTx/>
              <a:buNone/>
            </a:pPr>
            <a:endParaRPr lang="en-US" kern="1200" dirty="0">
              <a:solidFill>
                <a:prstClr val="black"/>
              </a:solidFill>
              <a:ea typeface="Arial Unicode MS"/>
              <a:cs typeface="+mn-cs"/>
            </a:endParaRP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xmlns="" id="{B879DBAE-11A7-4ACF-A087-F2FF2D75E9FC}"/>
              </a:ext>
            </a:extLst>
          </p:cNvPr>
          <p:cNvGrpSpPr/>
          <p:nvPr userDrawn="1"/>
        </p:nvGrpSpPr>
        <p:grpSpPr>
          <a:xfrm flipH="1">
            <a:off x="5664690" y="812213"/>
            <a:ext cx="1019326" cy="1016856"/>
            <a:chOff x="2659596" y="1543234"/>
            <a:chExt cx="1135890" cy="1133138"/>
          </a:xfrm>
          <a:solidFill>
            <a:schemeClr val="accent2">
              <a:alpha val="40000"/>
            </a:schemeClr>
          </a:solidFill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xmlns="" id="{08F34E14-41EE-4570-9003-E4CDAAE3E84E}"/>
                </a:ext>
              </a:extLst>
            </p:cNvPr>
            <p:cNvSpPr/>
            <p:nvPr userDrawn="1"/>
          </p:nvSpPr>
          <p:spPr>
            <a:xfrm>
              <a:off x="2659596" y="1806964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xmlns="" id="{5D5066E1-C612-4E74-81DB-D558B0BFCAF1}"/>
                </a:ext>
              </a:extLst>
            </p:cNvPr>
            <p:cNvSpPr/>
            <p:nvPr userDrawn="1"/>
          </p:nvSpPr>
          <p:spPr>
            <a:xfrm>
              <a:off x="3115668" y="2324716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xmlns="" id="{3A9D439C-5778-4B53-B216-277C15AC7EBC}"/>
                </a:ext>
              </a:extLst>
            </p:cNvPr>
            <p:cNvSpPr/>
            <p:nvPr userDrawn="1"/>
          </p:nvSpPr>
          <p:spPr>
            <a:xfrm>
              <a:off x="2911624" y="2049884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xmlns="" id="{6AA97C1C-AAFE-425B-A3F2-D437C55366FE}"/>
                </a:ext>
              </a:extLst>
            </p:cNvPr>
            <p:cNvSpPr/>
            <p:nvPr userDrawn="1"/>
          </p:nvSpPr>
          <p:spPr>
            <a:xfrm>
              <a:off x="3319116" y="2042298"/>
              <a:ext cx="296416" cy="2964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xmlns="" id="{DF9C29D3-0AAE-47C3-BF2F-995D60A22769}"/>
                </a:ext>
              </a:extLst>
            </p:cNvPr>
            <p:cNvSpPr/>
            <p:nvPr userDrawn="1"/>
          </p:nvSpPr>
          <p:spPr>
            <a:xfrm>
              <a:off x="3195562" y="1851902"/>
              <a:ext cx="204044" cy="2040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xmlns="" id="{5B3F67AE-299B-4078-896E-F7C4912FDF77}"/>
                </a:ext>
              </a:extLst>
            </p:cNvPr>
            <p:cNvSpPr/>
            <p:nvPr userDrawn="1"/>
          </p:nvSpPr>
          <p:spPr>
            <a:xfrm>
              <a:off x="3507798" y="1889875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xmlns="" id="{CC6A2D6A-AA30-48D4-B438-3CD2E1C62D10}"/>
                </a:ext>
              </a:extLst>
            </p:cNvPr>
            <p:cNvSpPr/>
            <p:nvPr userDrawn="1"/>
          </p:nvSpPr>
          <p:spPr>
            <a:xfrm>
              <a:off x="3330270" y="1543234"/>
              <a:ext cx="263730" cy="2637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xmlns="" id="{3FEFFB24-6C78-41E8-8E91-571FB4C879EE}"/>
                </a:ext>
              </a:extLst>
            </p:cNvPr>
            <p:cNvSpPr/>
            <p:nvPr userDrawn="1"/>
          </p:nvSpPr>
          <p:spPr>
            <a:xfrm>
              <a:off x="3517387" y="1545450"/>
              <a:ext cx="153226" cy="1532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xmlns="" id="{3FE70E65-3D74-4DE9-9926-27BA2FE61E45}"/>
                </a:ext>
              </a:extLst>
            </p:cNvPr>
            <p:cNvSpPr/>
            <p:nvPr userDrawn="1"/>
          </p:nvSpPr>
          <p:spPr>
            <a:xfrm>
              <a:off x="3731437" y="1843075"/>
              <a:ext cx="64049" cy="64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xmlns="" id="{D23BAE25-C589-4F0F-A671-6324036647AB}"/>
                </a:ext>
              </a:extLst>
            </p:cNvPr>
            <p:cNvSpPr/>
            <p:nvPr userDrawn="1"/>
          </p:nvSpPr>
          <p:spPr>
            <a:xfrm>
              <a:off x="2680891" y="1816108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1" y="0"/>
            <a:ext cx="931756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981156" y="0"/>
            <a:ext cx="0" cy="5143500"/>
          </a:xfrm>
          <a:prstGeom prst="line">
            <a:avLst/>
          </a:prstGeom>
          <a:ln w="63500">
            <a:solidFill>
              <a:srgbClr val="57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E360EA22-67A8-42B7-B644-8A449E16C0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3814" y="254632"/>
            <a:ext cx="5161091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7" name="Trapezoid 24">
            <a:extLst>
              <a:ext uri="{FF2B5EF4-FFF2-40B4-BE49-F238E27FC236}">
                <a16:creationId xmlns:a16="http://schemas.microsoft.com/office/drawing/2014/main" xmlns="" id="{E339873D-CAAF-4E94-956E-BB6F5DFD9105}"/>
              </a:ext>
            </a:extLst>
          </p:cNvPr>
          <p:cNvSpPr>
            <a:spLocks noChangeAspect="1"/>
          </p:cNvSpPr>
          <p:nvPr userDrawn="1"/>
        </p:nvSpPr>
        <p:spPr>
          <a:xfrm rot="8369018">
            <a:off x="6525810" y="1883009"/>
            <a:ext cx="488818" cy="493474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xmlns="" id="{C87F3836-E21F-44AB-83F0-999DA3F367E3}"/>
              </a:ext>
            </a:extLst>
          </p:cNvPr>
          <p:cNvSpPr>
            <a:spLocks noChangeAspect="1"/>
          </p:cNvSpPr>
          <p:nvPr userDrawn="1"/>
        </p:nvSpPr>
        <p:spPr>
          <a:xfrm>
            <a:off x="7281307" y="2175779"/>
            <a:ext cx="506456" cy="443873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4B555ABA-AEB4-4F13-AAC1-EE4F76B7089E}"/>
              </a:ext>
            </a:extLst>
          </p:cNvPr>
          <p:cNvSpPr>
            <a:spLocks noChangeAspect="1"/>
          </p:cNvSpPr>
          <p:nvPr userDrawn="1"/>
        </p:nvSpPr>
        <p:spPr>
          <a:xfrm>
            <a:off x="7763711" y="1725591"/>
            <a:ext cx="367080" cy="36680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black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9F6F473-5CB6-426B-B9DE-611B4B6EE1DB}"/>
              </a:ext>
            </a:extLst>
          </p:cNvPr>
          <p:cNvSpPr/>
          <p:nvPr userDrawn="1"/>
        </p:nvSpPr>
        <p:spPr>
          <a:xfrm rot="5400000">
            <a:off x="7788969" y="2702781"/>
            <a:ext cx="341570" cy="342074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buFontTx/>
              <a:buNone/>
            </a:pPr>
            <a:endParaRPr lang="ko-KR" altLang="en-US" sz="2000" kern="1200">
              <a:solidFill>
                <a:prstClr val="white"/>
              </a:solidFill>
            </a:endParaRPr>
          </a:p>
        </p:txBody>
      </p:sp>
      <p:sp>
        <p:nvSpPr>
          <p:cNvPr id="51" name="Frame 1">
            <a:extLst>
              <a:ext uri="{FF2B5EF4-FFF2-40B4-BE49-F238E27FC236}">
                <a16:creationId xmlns:a16="http://schemas.microsoft.com/office/drawing/2014/main" xmlns="" id="{1EA4BFBA-7B1D-4020-A243-8505AEA8FCD8}"/>
              </a:ext>
            </a:extLst>
          </p:cNvPr>
          <p:cNvSpPr/>
          <p:nvPr userDrawn="1"/>
        </p:nvSpPr>
        <p:spPr>
          <a:xfrm>
            <a:off x="7120178" y="1409197"/>
            <a:ext cx="355764" cy="480683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2000" kern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1800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858480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425857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9100" y="5485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3400" y="4223925"/>
            <a:ext cx="2106600" cy="519600"/>
          </a:xfrm>
          <a:prstGeom prst="rect">
            <a:avLst/>
          </a:prstGeom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33409" y="3803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021288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91839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77268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6036700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01924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 + 1 column + big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70204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937656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622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A63685B-5063-4C41-9D58-B233215F828A}"/>
              </a:ext>
            </a:extLst>
          </p:cNvPr>
          <p:cNvGrpSpPr/>
          <p:nvPr userDrawn="1"/>
        </p:nvGrpSpPr>
        <p:grpSpPr>
          <a:xfrm>
            <a:off x="6685646" y="1276997"/>
            <a:ext cx="1730826" cy="1732371"/>
            <a:chOff x="8582298" y="2310847"/>
            <a:chExt cx="2026966" cy="2028775"/>
          </a:xfrm>
        </p:grpSpPr>
        <p:sp>
          <p:nvSpPr>
            <p:cNvPr id="10" name="Oval 9"/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14116F5-393E-4744-A622-A82EEA785FE3}"/>
              </a:ext>
            </a:extLst>
          </p:cNvPr>
          <p:cNvGrpSpPr/>
          <p:nvPr userDrawn="1"/>
        </p:nvGrpSpPr>
        <p:grpSpPr>
          <a:xfrm>
            <a:off x="694492" y="1276997"/>
            <a:ext cx="1730826" cy="1732371"/>
            <a:chOff x="853440" y="2310847"/>
            <a:chExt cx="2026966" cy="2028775"/>
          </a:xfrm>
        </p:grpSpPr>
        <p:sp>
          <p:nvSpPr>
            <p:cNvPr id="14" name="Oval 13"/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6FEAAE9-970B-4450-A325-434A1A5C7E5D}"/>
              </a:ext>
            </a:extLst>
          </p:cNvPr>
          <p:cNvGrpSpPr/>
          <p:nvPr userDrawn="1"/>
        </p:nvGrpSpPr>
        <p:grpSpPr>
          <a:xfrm>
            <a:off x="3690068" y="1276997"/>
            <a:ext cx="1730826" cy="1732371"/>
            <a:chOff x="4717869" y="2310847"/>
            <a:chExt cx="2026966" cy="2028775"/>
          </a:xfrm>
        </p:grpSpPr>
        <p:sp>
          <p:nvSpPr>
            <p:cNvPr id="17" name="Oval 16"/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Picture Placeholder 2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822137" y="1405331"/>
            <a:ext cx="1475539" cy="1475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3817713" y="1405331"/>
            <a:ext cx="1475539" cy="1475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6813291" y="1405331"/>
            <a:ext cx="1475539" cy="14757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36210" y="3683998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3631786" y="3683998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6627364" y="3683998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73A474CB-69FD-4CBB-8A8B-BBEC652767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D58C2A5-98FC-4D03-AF58-B0CF7460B76D}"/>
              </a:ext>
            </a:extLst>
          </p:cNvPr>
          <p:cNvSpPr txBox="1"/>
          <p:nvPr userDrawn="1"/>
        </p:nvSpPr>
        <p:spPr>
          <a:xfrm>
            <a:off x="0" y="4889584"/>
            <a:ext cx="9144000" cy="253916"/>
          </a:xfrm>
          <a:prstGeom prst="rect">
            <a:avLst/>
          </a:prstGeom>
          <a:gradFill flip="none" rotWithShape="1">
            <a:gsLst>
              <a:gs pos="77000">
                <a:schemeClr val="accent5"/>
              </a:gs>
              <a:gs pos="72000">
                <a:schemeClr val="accent4"/>
              </a:gs>
              <a:gs pos="62000">
                <a:schemeClr val="accent3"/>
              </a:gs>
              <a:gs pos="0">
                <a:schemeClr val="accent1"/>
              </a:gs>
              <a:gs pos="13000">
                <a:schemeClr val="accent1"/>
              </a:gs>
              <a:gs pos="18000">
                <a:schemeClr val="accent2"/>
              </a:gs>
              <a:gs pos="37000">
                <a:schemeClr val="accent2"/>
              </a:gs>
              <a:gs pos="42000">
                <a:schemeClr val="accent3"/>
              </a:gs>
              <a:gs pos="98980">
                <a:schemeClr val="accent5"/>
              </a:gs>
              <a:gs pos="67000">
                <a:schemeClr val="accent4"/>
              </a:gs>
            </a:gsLst>
            <a:lin ang="0" scaled="1"/>
            <a:tileRect/>
          </a:gradFill>
        </p:spPr>
        <p:txBody>
          <a:bodyPr wrap="square" lIns="68580" tIns="34290" rIns="68580" bIns="34290" rtlCol="0" anchor="ctr">
            <a:spAutoFit/>
          </a:bodyPr>
          <a:lstStyle/>
          <a:p>
            <a:pPr algn="dist" defTabSz="685800">
              <a:buClrTx/>
              <a:buFontTx/>
              <a:buNone/>
            </a:pPr>
            <a:r>
              <a:rPr lang="en-US" sz="1200" kern="1200" spc="225" dirty="0">
                <a:solidFill>
                  <a:prstClr val="white"/>
                </a:solidFill>
                <a:ea typeface="Arial Unicode MS"/>
                <a:cs typeface="+mn-cs"/>
              </a:rPr>
              <a:t>Science Technology Engineering Arts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37228765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991864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37303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079654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192604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7464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01042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2129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buClrTx/>
              <a:buFontTx/>
              <a:buNone/>
            </a:pPr>
            <a:endParaRPr lang="ko-KR" altLang="en-US" sz="1800" kern="12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buClrTx/>
              <a:buFontTx/>
              <a:buNone/>
            </a:pPr>
            <a:endParaRPr lang="ko-KR" altLang="en-US" sz="1800" kern="12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buClrTx/>
              <a:buFontTx/>
              <a:buNone/>
            </a:pPr>
            <a:endParaRPr lang="ko-KR" altLang="en-US" sz="1800" kern="12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buClrTx/>
              <a:buFontTx/>
              <a:buNone/>
            </a:pPr>
            <a:endParaRPr lang="ko-KR" altLang="en-US" sz="1800" kern="12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buClrTx/>
              <a:buFontTx/>
              <a:buNone/>
            </a:pPr>
            <a:endParaRPr lang="ko-KR" altLang="en-US" sz="1800" kern="12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98024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buClrTx/>
              <a:buFontTx/>
              <a:buNone/>
            </a:pPr>
            <a:endParaRPr lang="ko-KR" altLang="en-US" sz="1800" kern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0171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020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57DA700-D493-4724-A7E6-2C18A3598372}"/>
              </a:ext>
            </a:extLst>
          </p:cNvPr>
          <p:cNvGrpSpPr/>
          <p:nvPr userDrawn="1"/>
        </p:nvGrpSpPr>
        <p:grpSpPr>
          <a:xfrm flipH="1">
            <a:off x="444584" y="1000125"/>
            <a:ext cx="3025847" cy="3701270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0315FDDC-CB08-4F29-898E-B915DE38708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18ED047-E415-4002-A4AF-11B7D0A2933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95A626E-BA13-409F-A2BA-1FCB370FDB9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8248B3A-FAE1-4F80-BB8B-D195C0E2A02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C73273F-F0D9-4D38-B99A-17BF52577CF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4DA78C4-87F2-446E-AE34-0432570E280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01B44D6-F92F-461D-A50C-E9045F317764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</p:grp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8F734703-4A61-4A31-BB9E-0C690EB35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54D90936-42A8-407A-87C1-0A47569609F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44555" y="1230535"/>
            <a:ext cx="2723556" cy="2368309"/>
          </a:xfrm>
          <a:custGeom>
            <a:avLst/>
            <a:gdLst>
              <a:gd name="connsiteX0" fmla="*/ 0 w 3631408"/>
              <a:gd name="connsiteY0" fmla="*/ 0 h 3157745"/>
              <a:gd name="connsiteX1" fmla="*/ 3518328 w 3631408"/>
              <a:gd name="connsiteY1" fmla="*/ 797970 h 3157745"/>
              <a:gd name="connsiteX2" fmla="*/ 3631408 w 3631408"/>
              <a:gd name="connsiteY2" fmla="*/ 3025461 h 3157745"/>
              <a:gd name="connsiteX3" fmla="*/ 198427 w 3631408"/>
              <a:gd name="connsiteY3" fmla="*/ 3157745 h 3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08" h="3157745">
                <a:moveTo>
                  <a:pt x="0" y="0"/>
                </a:moveTo>
                <a:lnTo>
                  <a:pt x="3518328" y="797970"/>
                </a:lnTo>
                <a:lnTo>
                  <a:pt x="3631408" y="3025461"/>
                </a:lnTo>
                <a:lnTo>
                  <a:pt x="198427" y="31577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68580" tIns="34290" rIns="68580" bIns="34290" anchor="ctr">
            <a:noAutofit/>
          </a:bodyPr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239325-648E-4C47-A0FE-7713B34A5F6E}"/>
              </a:ext>
            </a:extLst>
          </p:cNvPr>
          <p:cNvGrpSpPr/>
          <p:nvPr userDrawn="1"/>
        </p:nvGrpSpPr>
        <p:grpSpPr>
          <a:xfrm flipV="1">
            <a:off x="4070521" y="857452"/>
            <a:ext cx="1002959" cy="165359"/>
            <a:chOff x="5809673" y="3008118"/>
            <a:chExt cx="2419398" cy="398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C34544F-4AFB-4567-9A14-BD40476D91DB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C347462-2243-4988-88A7-D48FDFC67F8A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AAED053-508E-4B0B-9E07-60D6E23602BC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9D32752-7C30-4517-952B-8736B7299F1D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7307619-FF7D-47F2-9979-458DC7E6076E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085135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67782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buClrTx/>
              <a:buFontTx/>
              <a:buNone/>
            </a:pPr>
            <a:endParaRPr lang="ko-KR" altLang="en-US" sz="1200" kern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buClrTx/>
              <a:buFontTx/>
              <a:buNone/>
            </a:pPr>
            <a:endParaRPr lang="ko-KR" altLang="en-US" sz="1200" kern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210712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50724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79282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74370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381652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buClrTx/>
                <a:buFontTx/>
                <a:buNone/>
              </a:pPr>
              <a:endParaRPr lang="ko-KR" altLang="en-US" sz="1800" kern="12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buClrTx/>
                <a:buFontTx/>
                <a:buNone/>
              </a:pPr>
              <a:endParaRPr lang="ko-KR" alt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buClrTx/>
                <a:buFontTx/>
                <a:buNone/>
              </a:pPr>
              <a:endParaRPr lang="ko-KR" altLang="en-US" sz="1800" kern="12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421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440639"/>
            <a:ext cx="9144000" cy="972108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xmlns="" id="{7A6E4E8F-323E-4E56-A3E0-B410F41472FA}"/>
              </a:ext>
            </a:extLst>
          </p:cNvPr>
          <p:cNvGrpSpPr/>
          <p:nvPr userDrawn="1"/>
        </p:nvGrpSpPr>
        <p:grpSpPr>
          <a:xfrm>
            <a:off x="556350" y="1178225"/>
            <a:ext cx="1890000" cy="3510000"/>
            <a:chOff x="445712" y="1449040"/>
            <a:chExt cx="2520000" cy="4680000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xmlns="" id="{9EB8720D-D6C8-40E3-AEA8-C748FF71E768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91836BAA-C0E5-4D63-B27B-CBD803229F09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ko-KR" altLang="en-US" sz="2000" kern="1200">
                <a:solidFill>
                  <a:prstClr val="white"/>
                </a:solidFill>
              </a:endParaRPr>
            </a:p>
          </p:txBody>
        </p:sp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xmlns="" id="{C28766A3-2014-43BE-876E-8A4B4FEB0841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xmlns="" id="{72D578AC-69F5-4335-8B22-0B0F46BD0749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ed Rectangle 7">
                <a:extLst>
                  <a:ext uri="{FF2B5EF4-FFF2-40B4-BE49-F238E27FC236}">
                    <a16:creationId xmlns:a16="http://schemas.microsoft.com/office/drawing/2014/main" xmlns="" id="{71DADC0D-963F-41B5-A251-C16889197FB9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sz="2000" kern="12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xmlns="" id="{F3B880A8-064D-444B-B101-CFC702649F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1260" y="1447802"/>
            <a:ext cx="1620180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marR="0" indent="0" algn="ctr" defTabSz="685835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07475BB2-3025-4D53-A046-5CBF3CD6D8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1C276BA-915D-4DD4-82F3-1E6EE0C578E1}"/>
              </a:ext>
            </a:extLst>
          </p:cNvPr>
          <p:cNvGrpSpPr/>
          <p:nvPr userDrawn="1"/>
        </p:nvGrpSpPr>
        <p:grpSpPr>
          <a:xfrm flipV="1">
            <a:off x="4070521" y="857452"/>
            <a:ext cx="1002959" cy="165359"/>
            <a:chOff x="5809673" y="3008118"/>
            <a:chExt cx="2419398" cy="3988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52CC7F17-87A5-40BD-985E-E79BFBFD4F9D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16B54549-6829-4ACF-858E-445718F0D635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B0A30D3-E2AC-4099-B1AF-BE6E1CBB4E5B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EEF4A7E2-8C60-4C9B-8086-070DF60B571B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16A6BFD-3A79-4EB5-93EA-8D286D1749D7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buFontTx/>
                <a:buNone/>
              </a:pPr>
              <a:endParaRPr lang="en-US" kern="12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300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042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724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589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025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4" r:id="rId10"/>
    <p:sldLayoutId id="2147483715" r:id="rId11"/>
    <p:sldLayoutId id="2147483716" r:id="rId12"/>
    <p:sldLayoutId id="2147483717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544464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/>
              <a:pPr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035038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  <p:sldLayoutId id="2147483742" r:id="rId5"/>
    <p:sldLayoutId id="2147483743" r:id="rId6"/>
    <p:sldLayoutId id="2147483744" r:id="rId7"/>
    <p:sldLayoutId id="2147483746" r:id="rId8"/>
    <p:sldLayoutId id="214748374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72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9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12"/>
          <p:cNvSpPr txBox="1">
            <a:spLocks/>
          </p:cNvSpPr>
          <p:nvPr/>
        </p:nvSpPr>
        <p:spPr>
          <a:xfrm>
            <a:off x="1050452" y="1275606"/>
            <a:ext cx="7075487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just"/>
            <a:r>
              <a:rPr lang="es-ES" sz="3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Graphite Std Light" pitchFamily="66" charset="0"/>
                <a:sym typeface="IBM Plex Sans Condensed"/>
              </a:rPr>
              <a:t>SENSIBILIDAD A LOS ANTIMICROBIANOS DE ENTEROBACTERALES PRODUCTORES DE CARBAPENEMASAS EN LA ERA COVID </a:t>
            </a:r>
            <a:endParaRPr lang="es-A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Graphite Std Light" pitchFamily="66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160681" y="408391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>
                <a:solidFill>
                  <a:schemeClr val="tx1"/>
                </a:solidFill>
                <a:latin typeface="Graphite Std"/>
              </a:rPr>
              <a:t> </a:t>
            </a:r>
            <a:r>
              <a:rPr lang="es-AR" sz="1200" dirty="0">
                <a:solidFill>
                  <a:schemeClr val="tx1"/>
                </a:solidFill>
                <a:latin typeface="Graphite Std"/>
              </a:rPr>
              <a:t>Depardo</a:t>
            </a:r>
            <a:r>
              <a:rPr lang="es-AR" sz="1200" dirty="0">
                <a:solidFill>
                  <a:schemeClr val="tx1"/>
                </a:solidFill>
                <a:latin typeface="Graphite Std"/>
              </a:rPr>
              <a:t> Roxana </a:t>
            </a:r>
          </a:p>
          <a:p>
            <a:pPr algn="ctr"/>
            <a:r>
              <a:rPr lang="es-AR" sz="1200" dirty="0">
                <a:solidFill>
                  <a:schemeClr val="tx1"/>
                </a:solidFill>
                <a:latin typeface="Graphite Std"/>
              </a:rPr>
              <a:t>Garrone Maricel ,Pellegrino Verónica, Silvestri Laura. </a:t>
            </a:r>
          </a:p>
          <a:p>
            <a:pPr algn="ctr"/>
            <a:r>
              <a:rPr lang="es-AR" sz="1200" dirty="0">
                <a:solidFill>
                  <a:schemeClr val="tx1"/>
                </a:solidFill>
                <a:latin typeface="Graphite Std"/>
              </a:rPr>
              <a:t>Laboratorio Sección Bacteriología </a:t>
            </a:r>
          </a:p>
          <a:p>
            <a:pPr algn="ctr"/>
            <a:r>
              <a:rPr lang="es-AR" sz="1200" dirty="0">
                <a:solidFill>
                  <a:schemeClr val="tx1"/>
                </a:solidFill>
                <a:latin typeface="Graphite Std"/>
              </a:rPr>
              <a:t>Htal Municipal de Morón</a:t>
            </a:r>
          </a:p>
        </p:txBody>
      </p:sp>
    </p:spTree>
    <p:extLst>
      <p:ext uri="{BB962C8B-B14F-4D97-AF65-F5344CB8AC3E}">
        <p14:creationId xmlns:p14="http://schemas.microsoft.com/office/powerpoint/2010/main" xmlns="" val="370404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159255" y="208225"/>
            <a:ext cx="8265327" cy="1337380"/>
          </a:xfrm>
        </p:spPr>
        <p:txBody>
          <a:bodyPr/>
          <a:lstStyle/>
          <a:p>
            <a:pPr algn="ctr"/>
            <a:r>
              <a:rPr lang="es-ES" sz="1800" dirty="0"/>
              <a:t>ACTIVIDAD IN VITRO DE ANTIMICROBIANOS DE LTIMA LINEA PARA ENTEROBACTERALES  RESISTENTES A CARBAPENEMICOS SEGÚN EL MECANISMO DE RESISTENCIA 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 </a:t>
            </a:r>
            <a:endParaRPr lang="es-AR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98C01A5-F39C-0FC2-5E64-0FF86786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031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C05EB2EF-D1AF-3087-925F-54BB4A04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7168739"/>
              </p:ext>
            </p:extLst>
          </p:nvPr>
        </p:nvGraphicFramePr>
        <p:xfrm>
          <a:off x="359182" y="1772938"/>
          <a:ext cx="7632849" cy="3257419"/>
        </p:xfrm>
        <a:graphic>
          <a:graphicData uri="http://schemas.openxmlformats.org/drawingml/2006/table">
            <a:tbl>
              <a:tblPr firstRow="1" firstCol="1" bandRow="1">
                <a:tableStyleId>{1BF20B0E-5379-4C6E-8055-EA46F59E41C2}</a:tableStyleId>
              </a:tblPr>
              <a:tblGrid>
                <a:gridCol w="1081121">
                  <a:extLst>
                    <a:ext uri="{9D8B030D-6E8A-4147-A177-3AD203B41FA5}">
                      <a16:colId xmlns:a16="http://schemas.microsoft.com/office/drawing/2014/main" xmlns="" val="991236544"/>
                    </a:ext>
                  </a:extLst>
                </a:gridCol>
                <a:gridCol w="1475513">
                  <a:extLst>
                    <a:ext uri="{9D8B030D-6E8A-4147-A177-3AD203B41FA5}">
                      <a16:colId xmlns:a16="http://schemas.microsoft.com/office/drawing/2014/main" xmlns="" val="2807347015"/>
                    </a:ext>
                  </a:extLst>
                </a:gridCol>
                <a:gridCol w="844140">
                  <a:extLst>
                    <a:ext uri="{9D8B030D-6E8A-4147-A177-3AD203B41FA5}">
                      <a16:colId xmlns:a16="http://schemas.microsoft.com/office/drawing/2014/main" xmlns="" val="923765467"/>
                    </a:ext>
                  </a:extLst>
                </a:gridCol>
                <a:gridCol w="846791">
                  <a:extLst>
                    <a:ext uri="{9D8B030D-6E8A-4147-A177-3AD203B41FA5}">
                      <a16:colId xmlns:a16="http://schemas.microsoft.com/office/drawing/2014/main" xmlns="" val="3440477809"/>
                    </a:ext>
                  </a:extLst>
                </a:gridCol>
                <a:gridCol w="824855">
                  <a:extLst>
                    <a:ext uri="{9D8B030D-6E8A-4147-A177-3AD203B41FA5}">
                      <a16:colId xmlns:a16="http://schemas.microsoft.com/office/drawing/2014/main" xmlns="" val="3879141613"/>
                    </a:ext>
                  </a:extLst>
                </a:gridCol>
                <a:gridCol w="796582">
                  <a:extLst>
                    <a:ext uri="{9D8B030D-6E8A-4147-A177-3AD203B41FA5}">
                      <a16:colId xmlns:a16="http://schemas.microsoft.com/office/drawing/2014/main" xmlns="" val="395295005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217847238"/>
                    </a:ext>
                  </a:extLst>
                </a:gridCol>
                <a:gridCol w="683727">
                  <a:extLst>
                    <a:ext uri="{9D8B030D-6E8A-4147-A177-3AD203B41FA5}">
                      <a16:colId xmlns:a16="http://schemas.microsoft.com/office/drawing/2014/main" xmlns="" val="2477141264"/>
                    </a:ext>
                  </a:extLst>
                </a:gridCol>
              </a:tblGrid>
              <a:tr h="754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s-AR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s-AR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Clase de carbapenemasa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Nª de cepas 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AMK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TIGE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Aztreonan/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Avibactam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FOSFO 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145541020"/>
                  </a:ext>
                </a:extLst>
              </a:tr>
              <a:tr h="61854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Multicéntrico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Noviembre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 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KPC</a:t>
                      </a:r>
                    </a:p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324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66,4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68,8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79,4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98,5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71,8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extLst>
                  <a:ext uri="{0D108BD9-81ED-4DB2-BD59-A6C34878D82A}">
                    <a16:rowId xmlns:a16="http://schemas.microsoft.com/office/drawing/2014/main" xmlns="" val="2604366719"/>
                  </a:ext>
                </a:extLst>
              </a:tr>
              <a:tr h="55223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MBL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6,7</a:t>
                      </a:r>
                    </a:p>
                  </a:txBody>
                  <a:tcPr marL="58165" marR="58165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9,6</a:t>
                      </a:r>
                    </a:p>
                  </a:txBody>
                  <a:tcPr marL="58165" marR="58165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72,8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96,5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71,4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 anchor="ctr"/>
                </a:tc>
                <a:extLst>
                  <a:ext uri="{0D108BD9-81ED-4DB2-BD59-A6C34878D82A}">
                    <a16:rowId xmlns:a16="http://schemas.microsoft.com/office/drawing/2014/main" xmlns="" val="2377145045"/>
                  </a:ext>
                </a:extLst>
              </a:tr>
              <a:tr h="61854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Htal de Morón Abril-Agosto  2022 (n=46)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KPC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extLst>
                  <a:ext uri="{0D108BD9-81ED-4DB2-BD59-A6C34878D82A}">
                    <a16:rowId xmlns:a16="http://schemas.microsoft.com/office/drawing/2014/main" xmlns="" val="2124158452"/>
                  </a:ext>
                </a:extLst>
              </a:tr>
              <a:tr h="61854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MBL </a:t>
                      </a:r>
                    </a:p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28,6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94,3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37,1</a:t>
                      </a:r>
                      <a:endParaRPr lang="es-AR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65" marR="58165" marT="0" marB="0"/>
                </a:tc>
                <a:extLst>
                  <a:ext uri="{0D108BD9-81ED-4DB2-BD59-A6C34878D82A}">
                    <a16:rowId xmlns:a16="http://schemas.microsoft.com/office/drawing/2014/main" xmlns="" val="215948544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AD4FEB4-0834-C254-AE27-E01ABD5E03A6}"/>
              </a:ext>
            </a:extLst>
          </p:cNvPr>
          <p:cNvSpPr/>
          <p:nvPr/>
        </p:nvSpPr>
        <p:spPr>
          <a:xfrm>
            <a:off x="3779912" y="1344096"/>
            <a:ext cx="4212119" cy="4030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% de sensibilidad 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4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FB7F93A-2F9A-7D52-0F95-3A6EC721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54" y="292441"/>
            <a:ext cx="2472203" cy="13391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glow rad="127000">
              <a:schemeClr val="accent1">
                <a:alpha val="39000"/>
              </a:schemeClr>
            </a:glow>
            <a:outerShdw blurRad="1270000" dist="520700" dir="5400000" algn="ctr" rotWithShape="0">
              <a:srgbClr val="000000">
                <a:alpha val="3000"/>
              </a:srgbClr>
            </a:outerShdw>
            <a:reflection blurRad="1270000" stA="5000" endPos="65000" dist="1003300" dir="5400000" sy="-100000" algn="bl" rotWithShape="0"/>
            <a:softEdge rad="112500"/>
          </a:effectLst>
        </p:spPr>
      </p:pic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159255" y="208225"/>
            <a:ext cx="8265327" cy="1337380"/>
          </a:xfrm>
        </p:spPr>
        <p:txBody>
          <a:bodyPr/>
          <a:lstStyle/>
          <a:p>
            <a:pPr algn="ctr"/>
            <a:r>
              <a:rPr lang="es-ES" sz="1800" dirty="0"/>
              <a:t>ACTIVIDAD IN VITRO DE ANTIMICROBIANOS DE ULTIMA LINEA PARA ENTEROBACTERALES  RESISTENTES A CARBAPENEMICOS SEGÚN EL MECANISMO DE RESISTENCIA 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 </a:t>
            </a:r>
            <a:endParaRPr lang="es-AR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98C01A5-F39C-0FC2-5E64-0FF86786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031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xmlns="" id="{1CB40BC0-44CB-873C-46CD-F361996FC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73088437"/>
              </p:ext>
            </p:extLst>
          </p:nvPr>
        </p:nvGraphicFramePr>
        <p:xfrm>
          <a:off x="1187624" y="1203598"/>
          <a:ext cx="6480720" cy="373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248218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3"/>
          <p:cNvSpPr/>
          <p:nvPr/>
        </p:nvSpPr>
        <p:spPr>
          <a:xfrm>
            <a:off x="766828" y="1179409"/>
            <a:ext cx="7920880" cy="2784681"/>
          </a:xfrm>
          <a:prstGeom prst="roundRect">
            <a:avLst/>
          </a:prstGeom>
          <a:solidFill>
            <a:schemeClr val="bg1">
              <a:alpha val="31000"/>
            </a:schemeClr>
          </a:solidFill>
          <a:ln w="76200"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AR" sz="1800" b="1" dirty="0">
              <a:solidFill>
                <a:srgbClr val="FF0066"/>
              </a:solidFill>
            </a:endParaRPr>
          </a:p>
          <a:p>
            <a:pPr algn="ctr"/>
            <a:endParaRPr lang="es-AR" sz="1800" b="1" dirty="0">
              <a:solidFill>
                <a:srgbClr val="FF0066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AR" sz="1800" b="1" dirty="0">
              <a:solidFill>
                <a:srgbClr val="FF0066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AR" sz="1800" b="1" dirty="0">
              <a:solidFill>
                <a:srgbClr val="FF0066"/>
              </a:solidFill>
            </a:endParaRPr>
          </a:p>
          <a:p>
            <a:pPr algn="ctr"/>
            <a:endParaRPr lang="es-ES" sz="18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algn="ctr"/>
            <a:endParaRPr lang="es-ES" sz="18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E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Previo a  la pandemia de COVID-19 el predominio de cepas resistentes a carbapenemes era por producción de carbapenemasas del tipo  KPC pero  luego de la segunda ola se observó  una mayor prevalencia de cepas MBL. Hubo así  un recambio epidemiológico en cuanto a los mecanismos de resistencia a carbapenemes en Enterobacterales donde se observa in vitro sinergia entre </a:t>
            </a:r>
            <a:r>
              <a:rPr lang="es-E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avibactam</a:t>
            </a:r>
            <a:r>
              <a:rPr lang="es-E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y </a:t>
            </a:r>
            <a:r>
              <a:rPr lang="es-E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aztreonan</a:t>
            </a:r>
            <a:r>
              <a:rPr lang="es-E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el cual podría ser una opción   de tratamiento en caso de no contar con otras opciones terapéuticas. </a:t>
            </a:r>
            <a:endParaRPr lang="es-AR" sz="18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algn="ctr"/>
            <a:endParaRPr lang="es-AR" sz="18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AR" sz="1800" b="1" dirty="0">
              <a:solidFill>
                <a:srgbClr val="FF0066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AR" sz="1800" b="1" dirty="0">
              <a:solidFill>
                <a:srgbClr val="FF0066"/>
              </a:solidFill>
            </a:endParaRPr>
          </a:p>
          <a:p>
            <a:pPr algn="just"/>
            <a:endParaRPr lang="es-AR" sz="2000" b="1" dirty="0">
              <a:solidFill>
                <a:srgbClr val="FF0066"/>
              </a:solidFill>
            </a:endParaRPr>
          </a:p>
          <a:p>
            <a:pPr algn="just"/>
            <a:endParaRPr lang="es-AR" sz="2000" b="1" dirty="0">
              <a:solidFill>
                <a:srgbClr val="FF0066"/>
              </a:solidFill>
            </a:endParaRPr>
          </a:p>
          <a:p>
            <a:pPr algn="just"/>
            <a:r>
              <a:rPr lang="es-ES" sz="2000" b="1" dirty="0">
                <a:solidFill>
                  <a:srgbClr val="FF0066"/>
                </a:solidFill>
              </a:rPr>
              <a:t> </a:t>
            </a:r>
            <a:endParaRPr lang="es-AR" sz="2000" b="1" dirty="0"/>
          </a:p>
        </p:txBody>
      </p:sp>
      <p:sp>
        <p:nvSpPr>
          <p:cNvPr id="7" name="CuadroTexto 5"/>
          <p:cNvSpPr txBox="1"/>
          <p:nvPr/>
        </p:nvSpPr>
        <p:spPr>
          <a:xfrm rot="16200000">
            <a:off x="-2097255" y="2155939"/>
            <a:ext cx="4958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" sz="4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44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Conclusiones</a:t>
            </a:r>
            <a:r>
              <a:rPr lang="es-ES" sz="32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20011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7;p13"/>
          <p:cNvSpPr txBox="1">
            <a:spLocks/>
          </p:cNvSpPr>
          <p:nvPr/>
        </p:nvSpPr>
        <p:spPr>
          <a:xfrm>
            <a:off x="1259632" y="771553"/>
            <a:ext cx="7149455" cy="936102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consecuencia preocupante de  la enfermedad por coronavirus SARS-Cov-2 (COVID-19) como resultado de una mayor exposición del paciente a los antimicrobianos  . es la propagación a largo plazo de la resistencia a los antimicrobianos. 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8087"/>
            <a:ext cx="9144000" cy="621455"/>
          </a:xfrm>
          <a:ln>
            <a:noFill/>
          </a:ln>
        </p:spPr>
        <p:txBody>
          <a:bodyPr/>
          <a:lstStyle/>
          <a:p>
            <a:r>
              <a:rPr lang="es-AR" sz="2400" dirty="0"/>
              <a:t>INTRODUCCION</a:t>
            </a:r>
            <a:r>
              <a:rPr lang="es-AR" sz="2800" dirty="0"/>
              <a:t>  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483768" y="2139702"/>
            <a:ext cx="3888432" cy="238296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conocer la magnitud del impacto de la pandemia de COVID-19   se realizó   un estudio de prevalencia multicéntrico nacional de los gérmenes multi-resistentes en el inmediato post pandemia COVID-19.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xmlns="" id="{5010EE36-7560-8573-9FD9-893D0E21BDC6}"/>
              </a:ext>
            </a:extLst>
          </p:cNvPr>
          <p:cNvSpPr/>
          <p:nvPr/>
        </p:nvSpPr>
        <p:spPr>
          <a:xfrm>
            <a:off x="1259632" y="2859783"/>
            <a:ext cx="864096" cy="576063"/>
          </a:xfrm>
          <a:prstGeom prst="rightArrow">
            <a:avLst/>
          </a:prstGeom>
          <a:solidFill>
            <a:schemeClr val="bg2">
              <a:lumMod val="75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88178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F14A-76A4-4501-B8AE-96CB10CBDFC3}" type="slidenum">
              <a:rPr lang="es-ES" smtClean="0"/>
              <a:pPr/>
              <a:t>3</a:t>
            </a:fld>
            <a:endParaRPr lang="es-ES" dirty="0"/>
          </a:p>
        </p:txBody>
      </p:sp>
      <p:grpSp>
        <p:nvGrpSpPr>
          <p:cNvPr id="18" name="Group 2">
            <a:extLst>
              <a:ext uri="{FF2B5EF4-FFF2-40B4-BE49-F238E27FC236}">
                <a16:creationId xmlns:a16="http://schemas.microsoft.com/office/drawing/2014/main" xmlns="" id="{314772E7-82CC-4144-83C7-8FFB326DC079}"/>
              </a:ext>
            </a:extLst>
          </p:cNvPr>
          <p:cNvGrpSpPr/>
          <p:nvPr/>
        </p:nvGrpSpPr>
        <p:grpSpPr>
          <a:xfrm>
            <a:off x="11768" y="483517"/>
            <a:ext cx="9312183" cy="4697413"/>
            <a:chOff x="-548507" y="477868"/>
            <a:chExt cx="11570449" cy="6357177"/>
          </a:xfrm>
        </p:grpSpPr>
        <p:sp>
          <p:nvSpPr>
            <p:cNvPr id="19" name="Freeform: Shape 3">
              <a:extLst>
                <a:ext uri="{FF2B5EF4-FFF2-40B4-BE49-F238E27FC236}">
                  <a16:creationId xmlns:a16="http://schemas.microsoft.com/office/drawing/2014/main" xmlns="" id="{2B46DEDE-FF5E-437C-976D-FB0B93B8C9D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4">
              <a:extLst>
                <a:ext uri="{FF2B5EF4-FFF2-40B4-BE49-F238E27FC236}">
                  <a16:creationId xmlns:a16="http://schemas.microsoft.com/office/drawing/2014/main" xmlns="" id="{CEEA01A3-EE3C-4B36-9CEA-44296F86401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5">
              <a:extLst>
                <a:ext uri="{FF2B5EF4-FFF2-40B4-BE49-F238E27FC236}">
                  <a16:creationId xmlns:a16="http://schemas.microsoft.com/office/drawing/2014/main" xmlns="" id="{72E53A6B-B6CE-4BCD-8862-41AB76A2AA2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6">
              <a:extLst>
                <a:ext uri="{FF2B5EF4-FFF2-40B4-BE49-F238E27FC236}">
                  <a16:creationId xmlns:a16="http://schemas.microsoft.com/office/drawing/2014/main" xmlns="" id="{7E27376A-4687-4B7F-AC71-A1A4EB78E8F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xmlns="" id="{BC8B8562-33FC-4782-8CDF-E61573A4C55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xmlns="" id="{A7271BF6-4B60-4AA0-8053-F4AE0AD9442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9" name="Rectangle: Rounded Corners 13">
                <a:extLst>
                  <a:ext uri="{FF2B5EF4-FFF2-40B4-BE49-F238E27FC236}">
                    <a16:creationId xmlns:a16="http://schemas.microsoft.com/office/drawing/2014/main" xmlns="" id="{7CC32E80-3EF0-4D7B-B8E3-D1851035974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: Rounded Corners 14">
                <a:extLst>
                  <a:ext uri="{FF2B5EF4-FFF2-40B4-BE49-F238E27FC236}">
                    <a16:creationId xmlns:a16="http://schemas.microsoft.com/office/drawing/2014/main" xmlns="" id="{89D1BDC0-8D04-4AEB-A2FC-EA3A00639A5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F1E93532-3511-4FE9-A8D2-28CDC9FBF95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7" name="Rectangle: Rounded Corners 11">
                <a:extLst>
                  <a:ext uri="{FF2B5EF4-FFF2-40B4-BE49-F238E27FC236}">
                    <a16:creationId xmlns:a16="http://schemas.microsoft.com/office/drawing/2014/main" xmlns="" id="{1B92F133-F8B5-4813-8154-E75D07D5676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: Rounded Corners 12">
                <a:extLst>
                  <a:ext uri="{FF2B5EF4-FFF2-40B4-BE49-F238E27FC236}">
                    <a16:creationId xmlns:a16="http://schemas.microsoft.com/office/drawing/2014/main" xmlns="" id="{B36CFBF0-8BE5-486E-B053-8C73E997689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xmlns="" id="{ADD9BDD9-2A3B-4F38-9A5E-121691355E8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3 Marcador de contenido"/>
          <p:cNvSpPr>
            <a:spLocks noGrp="1"/>
          </p:cNvSpPr>
          <p:nvPr>
            <p:ph sz="quarter" idx="1"/>
          </p:nvPr>
        </p:nvSpPr>
        <p:spPr>
          <a:xfrm>
            <a:off x="997283" y="716688"/>
            <a:ext cx="6998625" cy="3555870"/>
          </a:xfrm>
        </p:spPr>
        <p:txBody>
          <a:bodyPr/>
          <a:lstStyle/>
          <a:p>
            <a:pPr marL="268288" indent="268288" algn="ctr">
              <a:buNone/>
            </a:pPr>
            <a:endParaRPr lang="es-AR" dirty="0"/>
          </a:p>
          <a:p>
            <a:pPr marL="611188" indent="-342900" algn="ctr">
              <a:buFont typeface="Wingdings" panose="05000000000000000000" pitchFamily="2" charset="2"/>
              <a:buChar char="ü"/>
            </a:pPr>
            <a:r>
              <a:rPr lang="es-AR" dirty="0"/>
              <a:t> </a:t>
            </a:r>
            <a:r>
              <a:rPr lang="es-ES" sz="1600" b="1" dirty="0"/>
              <a:t>Comunicar  las tasas de sensibilidad a los antimicrobianos  en  Enterobacterales productores de carbapenemasas de procesos infecciosos en Argentina en el periodo post-pandemia de COVID-19 en un estudio prospectivo y multicéntrico ,realizado por  el  Servicio Antimicrobianos del Instituto Nacional de Enfermedades Infecciosas</a:t>
            </a:r>
            <a:r>
              <a:rPr lang="es-ES" sz="1600" b="1" dirty="0" smtClean="0"/>
              <a:t>. ANLIS </a:t>
            </a:r>
            <a:r>
              <a:rPr lang="es-ES" sz="1600" b="1" dirty="0"/>
              <a:t>“Dr. Carlos G. Malbrán (LNR).</a:t>
            </a:r>
          </a:p>
          <a:p>
            <a:pPr marL="268288" indent="268288" algn="ctr">
              <a:buNone/>
            </a:pPr>
            <a:endParaRPr lang="es-ES" sz="1600" dirty="0"/>
          </a:p>
          <a:p>
            <a:pPr marL="268288" indent="268288" algn="ctr">
              <a:buNone/>
            </a:pPr>
            <a:endParaRPr lang="es-ES" sz="1600" dirty="0"/>
          </a:p>
          <a:p>
            <a:pPr marL="554038" indent="-285750" algn="ctr">
              <a:buFont typeface="Wingdings" panose="05000000000000000000" pitchFamily="2" charset="2"/>
              <a:buChar char="ü"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dichos resultados con nuestros datos locales.</a:t>
            </a:r>
          </a:p>
          <a:p>
            <a:pPr marL="268288" indent="268288" algn="ctr">
              <a:buNone/>
            </a:pPr>
            <a:endParaRPr lang="es-AR" sz="1600" dirty="0"/>
          </a:p>
          <a:p>
            <a:pPr marL="268288" indent="268288" algn="ctr">
              <a:buNone/>
            </a:pPr>
            <a:endParaRPr lang="es-AR" dirty="0"/>
          </a:p>
          <a:p>
            <a:pPr marL="268288" indent="268288" algn="ctr">
              <a:buNone/>
            </a:pPr>
            <a:endParaRPr lang="es-AR" dirty="0"/>
          </a:p>
          <a:p>
            <a:pPr marL="268288" indent="268288" algn="ctr">
              <a:buNone/>
            </a:pPr>
            <a:endParaRPr lang="es-AR" dirty="0"/>
          </a:p>
          <a:p>
            <a:pPr marL="268288" indent="0" algn="ctr"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64679" y="31587"/>
            <a:ext cx="8030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  <a:latin typeface="Graphite Std Light" pitchFamily="66" charset="0"/>
                <a:sym typeface="IBM Plex Sans Condensed"/>
              </a:rPr>
              <a:t>OBJETIVO </a:t>
            </a:r>
            <a:endParaRPr lang="es-A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59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Título"/>
          <p:cNvSpPr>
            <a:spLocks noGrp="1"/>
          </p:cNvSpPr>
          <p:nvPr>
            <p:ph type="title"/>
          </p:nvPr>
        </p:nvSpPr>
        <p:spPr>
          <a:xfrm>
            <a:off x="442186" y="211159"/>
            <a:ext cx="3193710" cy="920431"/>
          </a:xfrm>
        </p:spPr>
        <p:txBody>
          <a:bodyPr/>
          <a:lstStyle/>
          <a:p>
            <a:pPr algn="ctr"/>
            <a:r>
              <a:rPr lang="es-ES" dirty="0"/>
              <a:t>M</a:t>
            </a:r>
            <a:r>
              <a:rPr lang="es-AR" dirty="0"/>
              <a:t>ATERIALES Y METODOS 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idx="1"/>
          </p:nvPr>
        </p:nvSpPr>
        <p:spPr>
          <a:xfrm>
            <a:off x="1442950" y="1851669"/>
            <a:ext cx="2233500" cy="271500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114300" indent="0" algn="ctr">
              <a:buNone/>
            </a:pPr>
            <a:r>
              <a:rPr lang="es-AR" sz="1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noviembre de 2021, 183 hospitales del programa nacional de control de calidad en bacteriología remitieron al LNR los que cumplían con los criterios de inclusión: Resistencia a los carbapenemes un aislamiento por paciente y provenientes de materiales clínicos </a:t>
            </a:r>
            <a:r>
              <a:rPr lang="es-AR" sz="1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jerarquizables</a:t>
            </a:r>
            <a:r>
              <a:rPr lang="es-AR" sz="1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114300" indent="0" algn="ctr">
              <a:buNone/>
            </a:pPr>
            <a:endParaRPr lang="es-AR" sz="1200" dirty="0">
              <a:latin typeface="Georgia" panose="02040502050405020303" pitchFamily="18" charset="0"/>
            </a:endParaRPr>
          </a:p>
          <a:p>
            <a:pPr marL="114300" indent="0" algn="ctr">
              <a:buNone/>
            </a:pPr>
            <a:endParaRPr lang="es-AR" dirty="0"/>
          </a:p>
          <a:p>
            <a:pPr marL="114300" indent="0" algn="ctr">
              <a:buNone/>
            </a:pPr>
            <a:endParaRPr lang="es-AR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idx="2"/>
          </p:nvPr>
        </p:nvSpPr>
        <p:spPr>
          <a:xfrm>
            <a:off x="3790875" y="1851669"/>
            <a:ext cx="2233500" cy="2715005"/>
          </a:xfr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114300" indent="0" algn="ctr">
              <a:buNone/>
            </a:pPr>
            <a:r>
              <a:rPr lang="es-AR" sz="1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400" b="1" u="sn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Centros participantes </a:t>
            </a:r>
            <a:r>
              <a:rPr lang="es-AR" sz="1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:Tenían que  contar con un laboratorio de microbiología con capacidad de cultivar, aislar  e identificar fenotípicamente las cepas productoras de   </a:t>
            </a:r>
            <a:r>
              <a:rPr lang="es-AR" sz="16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carbapenemasas (KPC, MBL,OXA  </a:t>
            </a:r>
            <a:r>
              <a:rPr lang="es-A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14300" indent="0" algn="ctr">
              <a:buNone/>
            </a:pPr>
            <a:r>
              <a:rPr lang="es-AR" sz="1600" b="1" dirty="0"/>
              <a:t> 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idx="3"/>
          </p:nvPr>
        </p:nvSpPr>
        <p:spPr>
          <a:xfrm>
            <a:off x="6138800" y="1851669"/>
            <a:ext cx="2393640" cy="2715005"/>
          </a:xfrm>
          <a:solidFill>
            <a:srgbClr val="FF33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recolectaron  los datos de las cepas productoras de carbapenemasas aisladas en nuestra institución  desde  abril a agosto 2022.</a:t>
            </a:r>
          </a:p>
          <a:p>
            <a:pPr marL="114300" indent="0" algn="ctr">
              <a:buNone/>
            </a:pPr>
            <a:endParaRPr lang="es-AR" sz="2000" dirty="0"/>
          </a:p>
        </p:txBody>
      </p:sp>
      <p:sp>
        <p:nvSpPr>
          <p:cNvPr id="3" name="AutoShape 2" descr="https://apis.mail.yahoo.com/ws/v3/mailboxes/@.id==VjN-OZjnFXbJ9Urv_DHggJU1OO1iRuvbvhyU888yriJhu9dQ7S7tEb_GYPVv5BR1UOkER6eHkJq8dSh6ywFdOpdbLQ/messages/@.id==AFq5KJI6IuIyXbsWawB1MIu_qcg/content/parts/@.id==2/thumbnail?appId=YMailNorrin&amp;downloadWhenThumbnailFails=true&amp;pid=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2D58ED6B-4874-954D-89BB-AA60DCDD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800" y="0"/>
            <a:ext cx="2393640" cy="1666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35107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3890122"/>
              </p:ext>
            </p:extLst>
          </p:nvPr>
        </p:nvGraphicFramePr>
        <p:xfrm>
          <a:off x="3779912" y="1265467"/>
          <a:ext cx="1584176" cy="3395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3358160258"/>
                    </a:ext>
                  </a:extLst>
                </a:gridCol>
              </a:tblGrid>
              <a:tr h="2418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400" b="1" u="sng" dirty="0">
                        <a:solidFill>
                          <a:srgbClr val="1D2228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400" b="1" u="sng" dirty="0">
                        <a:solidFill>
                          <a:srgbClr val="1D2228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400" b="1" u="sng" dirty="0">
                        <a:solidFill>
                          <a:srgbClr val="1D2228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400" b="1" u="sng" dirty="0">
                        <a:solidFill>
                          <a:srgbClr val="1D2228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1" u="sng" dirty="0">
                          <a:solidFill>
                            <a:srgbClr val="1D2228"/>
                          </a:solidFill>
                          <a:latin typeface="Century Gothic" panose="020B0502020202020204" pitchFamily="34" charset="0"/>
                        </a:rPr>
                        <a:t>183 hospitales participaron del estudio</a:t>
                      </a:r>
                      <a:r>
                        <a:rPr lang="es-AR" sz="1400" dirty="0">
                          <a:solidFill>
                            <a:srgbClr val="1D2228"/>
                          </a:solidFill>
                          <a:latin typeface="Century Gothic" panose="020B0502020202020204" pitchFamily="34" charset="0"/>
                        </a:rPr>
                        <a:t>. Todo el territorio nacional estuvo representado.</a:t>
                      </a:r>
                    </a:p>
                    <a:p>
                      <a:pPr algn="ctr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369705"/>
                  </a:ext>
                </a:extLst>
              </a:tr>
              <a:tr h="324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3182994"/>
                  </a:ext>
                </a:extLst>
              </a:tr>
              <a:tr h="6328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117640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3822726"/>
              </p:ext>
            </p:extLst>
          </p:nvPr>
        </p:nvGraphicFramePr>
        <p:xfrm>
          <a:off x="6372200" y="1275605"/>
          <a:ext cx="1656184" cy="3375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79334">
                <a:tc>
                  <a:txBody>
                    <a:bodyPr/>
                    <a:lstStyle/>
                    <a:p>
                      <a:pPr algn="ctr"/>
                      <a:endParaRPr lang="es-AR" sz="1400" dirty="0">
                        <a:solidFill>
                          <a:srgbClr val="1D2228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s-AR" sz="1400" dirty="0">
                          <a:solidFill>
                            <a:srgbClr val="1D2228"/>
                          </a:solidFill>
                          <a:latin typeface="Century Gothic" panose="020B0502020202020204" pitchFamily="34" charset="0"/>
                        </a:rPr>
                        <a:t>El 80% de los hospitales correspondieron al subsector público </a:t>
                      </a:r>
                      <a:endParaRPr lang="es-AR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02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F4B44EB-A292-8BC4-7EA2-AF873EA50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084" y="159524"/>
            <a:ext cx="8197832" cy="1159800"/>
          </a:xfrm>
        </p:spPr>
        <p:txBody>
          <a:bodyPr/>
          <a:lstStyle/>
          <a:p>
            <a:pPr algn="l"/>
            <a:r>
              <a:rPr lang="es-AR" sz="3200" kern="1200" dirty="0">
                <a:solidFill>
                  <a:srgbClr val="FFFF00"/>
                </a:solidFill>
                <a:latin typeface="Century Gothic" panose="020B0502020202020204" pitchFamily="34" charset="0"/>
                <a:ea typeface="+mj-ea"/>
                <a:cs typeface="+mj-cs"/>
              </a:rPr>
              <a:t>RESULTADOS</a:t>
            </a:r>
            <a:r>
              <a:rPr lang="es-AR" sz="3200" b="0" kern="1200" dirty="0">
                <a:solidFill>
                  <a:srgbClr val="FFFF00"/>
                </a:solidFill>
                <a:latin typeface="Century Gothic" panose="020B0502020202020204" pitchFamily="34" charset="0"/>
                <a:ea typeface="+mj-ea"/>
                <a:cs typeface="+mj-cs"/>
              </a:rPr>
              <a:t>  : </a:t>
            </a: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ESTUDIO MULTICENTRICO </a:t>
            </a:r>
            <a:endParaRPr lang="es-AR" dirty="0">
              <a:solidFill>
                <a:srgbClr val="FFFF0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F58AC2D3-5B6A-34F0-A5DE-F70760EE0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2433627"/>
              </p:ext>
            </p:extLst>
          </p:nvPr>
        </p:nvGraphicFramePr>
        <p:xfrm>
          <a:off x="755576" y="1326475"/>
          <a:ext cx="1584176" cy="3324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3358160258"/>
                    </a:ext>
                  </a:extLst>
                </a:gridCol>
              </a:tblGrid>
              <a:tr h="247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400" dirty="0">
                        <a:solidFill>
                          <a:srgbClr val="1D2228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400" dirty="0">
                        <a:solidFill>
                          <a:srgbClr val="1D2228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200" dirty="0">
                          <a:solidFill>
                            <a:srgbClr val="1D2228"/>
                          </a:solidFill>
                          <a:latin typeface="Century Gothic" panose="020B0502020202020204" pitchFamily="34" charset="0"/>
                        </a:rPr>
                        <a:t>Entre el 1 al 30 de Noviembre de 2021 se recolectaron</a:t>
                      </a:r>
                      <a:r>
                        <a:rPr lang="es-AR" sz="1200" b="1" u="sng" dirty="0">
                          <a:solidFill>
                            <a:srgbClr val="1D2228"/>
                          </a:solidFill>
                          <a:latin typeface="Century Gothic" panose="020B0502020202020204" pitchFamily="34" charset="0"/>
                        </a:rPr>
                        <a:t> 822 aislamientos</a:t>
                      </a:r>
                      <a:r>
                        <a:rPr lang="es-AR" sz="1200" dirty="0">
                          <a:solidFill>
                            <a:srgbClr val="1D2228"/>
                          </a:solidFill>
                          <a:latin typeface="Century Gothic" panose="020B0502020202020204" pitchFamily="34" charset="0"/>
                        </a:rPr>
                        <a:t> 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200" dirty="0">
                          <a:solidFill>
                            <a:srgbClr val="1D2228"/>
                          </a:solidFill>
                          <a:latin typeface="Century Gothic" panose="020B0502020202020204" pitchFamily="34" charset="0"/>
                        </a:rPr>
                        <a:t>que cumplieron con los criterios de inclusión: </a:t>
                      </a:r>
                      <a:r>
                        <a:rPr lang="es-AR" sz="1200" b="1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Resistencia a los Carbapenemes</a:t>
                      </a:r>
                    </a:p>
                    <a:p>
                      <a:pPr algn="ctr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369705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3182994"/>
                  </a:ext>
                </a:extLst>
              </a:tr>
              <a:tr h="4320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117640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2624554-6BFB-FFA9-3DC0-89C9639AC635}"/>
              </a:ext>
            </a:extLst>
          </p:cNvPr>
          <p:cNvSpPr txBox="1"/>
          <p:nvPr/>
        </p:nvSpPr>
        <p:spPr>
          <a:xfrm>
            <a:off x="80628" y="4818767"/>
            <a:ext cx="898274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Klebsiella pneumoniae</a:t>
            </a:r>
            <a:r>
              <a:rPr lang="es-A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fue la especie más frecuentemente aislada </a:t>
            </a:r>
          </a:p>
        </p:txBody>
      </p:sp>
    </p:spTree>
    <p:extLst>
      <p:ext uri="{BB962C8B-B14F-4D97-AF65-F5344CB8AC3E}">
        <p14:creationId xmlns:p14="http://schemas.microsoft.com/office/powerpoint/2010/main" xmlns="" val="176727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BC7A0E9-C398-8E2B-06F5-4338C77A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49796"/>
            <a:ext cx="8784975" cy="3665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rame 8">
            <a:extLst>
              <a:ext uri="{FF2B5EF4-FFF2-40B4-BE49-F238E27FC236}">
                <a16:creationId xmlns:a16="http://schemas.microsoft.com/office/drawing/2014/main" xmlns="" id="{44792A3B-A537-6B3C-BFB5-4251F925FF61}"/>
              </a:ext>
            </a:extLst>
          </p:cNvPr>
          <p:cNvSpPr/>
          <p:nvPr/>
        </p:nvSpPr>
        <p:spPr>
          <a:xfrm>
            <a:off x="107504" y="994890"/>
            <a:ext cx="8928992" cy="3665092"/>
          </a:xfrm>
          <a:prstGeom prst="frame">
            <a:avLst>
              <a:gd name="adj1" fmla="val 10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ángulo redondeado 9">
            <a:extLst>
              <a:ext uri="{FF2B5EF4-FFF2-40B4-BE49-F238E27FC236}">
                <a16:creationId xmlns:a16="http://schemas.microsoft.com/office/drawing/2014/main" xmlns="" id="{3BB935E8-E539-740E-6555-86BC35FBAB90}"/>
              </a:ext>
            </a:extLst>
          </p:cNvPr>
          <p:cNvSpPr/>
          <p:nvPr/>
        </p:nvSpPr>
        <p:spPr>
          <a:xfrm>
            <a:off x="323528" y="1995686"/>
            <a:ext cx="2379124" cy="1440160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tx1"/>
              </a:solidFill>
            </a:endParaRPr>
          </a:p>
          <a:p>
            <a:pPr algn="ctr"/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b="1" dirty="0">
                <a:solidFill>
                  <a:srgbClr val="FF0066"/>
                </a:solidFill>
              </a:rPr>
              <a:t>Htal</a:t>
            </a:r>
            <a:r>
              <a:rPr lang="es-ES" sz="2000" b="1" dirty="0">
                <a:solidFill>
                  <a:srgbClr val="FF0066"/>
                </a:solidFill>
              </a:rPr>
              <a:t> de Morón Abril-Agosto 2022</a:t>
            </a:r>
          </a:p>
          <a:p>
            <a:pPr algn="ctr"/>
            <a:r>
              <a:rPr lang="es-ES" sz="2000" b="1" dirty="0">
                <a:solidFill>
                  <a:srgbClr val="FF0066"/>
                </a:solidFill>
              </a:rPr>
              <a:t>( n=46)</a:t>
            </a:r>
          </a:p>
          <a:p>
            <a:pPr algn="ctr"/>
            <a:endParaRPr lang="es-ES" sz="20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redondeado 9">
            <a:extLst>
              <a:ext uri="{FF2B5EF4-FFF2-40B4-BE49-F238E27FC236}">
                <a16:creationId xmlns:a16="http://schemas.microsoft.com/office/drawing/2014/main" xmlns="" id="{BD452C45-1CA8-C1C5-C50C-70E2F1C92765}"/>
              </a:ext>
            </a:extLst>
          </p:cNvPr>
          <p:cNvSpPr/>
          <p:nvPr/>
        </p:nvSpPr>
        <p:spPr>
          <a:xfrm>
            <a:off x="5538899" y="3924761"/>
            <a:ext cx="3425588" cy="735221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Arial"/>
                <a:ea typeface="Times New Roman"/>
              </a:rPr>
              <a:t>	</a:t>
            </a:r>
            <a:r>
              <a:rPr lang="es-ES" sz="1400" b="1" i="1" dirty="0">
                <a:solidFill>
                  <a:schemeClr val="bg1"/>
                </a:solidFill>
                <a:latin typeface="Arial"/>
                <a:ea typeface="Times New Roman"/>
              </a:rPr>
              <a:t>Klebsiella pneumoniae </a:t>
            </a:r>
            <a:r>
              <a:rPr lang="es-ES" sz="1400" b="1" dirty="0">
                <a:solidFill>
                  <a:schemeClr val="bg1"/>
                </a:solidFill>
                <a:latin typeface="Arial"/>
                <a:ea typeface="Times New Roman"/>
              </a:rPr>
              <a:t>fue la especie más frecuentemente aislada </a:t>
            </a:r>
            <a:endParaRPr lang="es-E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A827C77-6582-A9FE-E1F9-79F06B415DBF}"/>
              </a:ext>
            </a:extLst>
          </p:cNvPr>
          <p:cNvSpPr txBox="1"/>
          <p:nvPr/>
        </p:nvSpPr>
        <p:spPr>
          <a:xfrm>
            <a:off x="107504" y="255565"/>
            <a:ext cx="72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kern="1200" dirty="0">
                <a:solidFill>
                  <a:srgbClr val="FF3399"/>
                </a:solidFill>
                <a:latin typeface="Century Gothic" panose="020B0502020202020204" pitchFamily="34" charset="0"/>
                <a:ea typeface="+mj-ea"/>
                <a:cs typeface="+mj-cs"/>
              </a:rPr>
              <a:t>RESULTADOS</a:t>
            </a:r>
            <a:r>
              <a:rPr lang="es-AR" sz="2400" b="0" kern="1200" dirty="0">
                <a:solidFill>
                  <a:srgbClr val="FF3399"/>
                </a:solidFill>
                <a:latin typeface="Century Gothic" panose="020B0502020202020204" pitchFamily="34" charset="0"/>
                <a:ea typeface="+mj-ea"/>
                <a:cs typeface="+mj-cs"/>
              </a:rPr>
              <a:t>  :        DATOS LOCALES </a:t>
            </a:r>
            <a:r>
              <a: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 </a:t>
            </a:r>
            <a:endParaRPr lang="es-AR" sz="2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80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 rot="20254113">
            <a:off x="-236944" y="606916"/>
            <a:ext cx="4429023" cy="1337380"/>
          </a:xfrm>
        </p:spPr>
        <p:txBody>
          <a:bodyPr/>
          <a:lstStyle/>
          <a:p>
            <a:pPr algn="ctr"/>
            <a:r>
              <a:rPr lang="es-AR" sz="2000" dirty="0"/>
              <a:t>SITIOS DE AISLAMIENTO MAS FRECUENTES DE CEPAS CON CARBAPENEMASAS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D8991372-C1AA-EB58-5008-458AF208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2882216"/>
              </p:ext>
            </p:extLst>
          </p:nvPr>
        </p:nvGraphicFramePr>
        <p:xfrm>
          <a:off x="3923928" y="627534"/>
          <a:ext cx="5092490" cy="343067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21441">
                  <a:extLst>
                    <a:ext uri="{9D8B030D-6E8A-4147-A177-3AD203B41FA5}">
                      <a16:colId xmlns:a16="http://schemas.microsoft.com/office/drawing/2014/main" xmlns="" val="3575248809"/>
                    </a:ext>
                  </a:extLst>
                </a:gridCol>
                <a:gridCol w="1092146">
                  <a:extLst>
                    <a:ext uri="{9D8B030D-6E8A-4147-A177-3AD203B41FA5}">
                      <a16:colId xmlns:a16="http://schemas.microsoft.com/office/drawing/2014/main" xmlns="" val="1765583527"/>
                    </a:ext>
                  </a:extLst>
                </a:gridCol>
                <a:gridCol w="891859">
                  <a:extLst>
                    <a:ext uri="{9D8B030D-6E8A-4147-A177-3AD203B41FA5}">
                      <a16:colId xmlns:a16="http://schemas.microsoft.com/office/drawing/2014/main" xmlns="" val="2216463263"/>
                    </a:ext>
                  </a:extLst>
                </a:gridCol>
                <a:gridCol w="1287044">
                  <a:extLst>
                    <a:ext uri="{9D8B030D-6E8A-4147-A177-3AD203B41FA5}">
                      <a16:colId xmlns:a16="http://schemas.microsoft.com/office/drawing/2014/main" xmlns="" val="1602114056"/>
                    </a:ext>
                  </a:extLst>
                </a:gridCol>
              </a:tblGrid>
              <a:tr h="715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effectLst/>
                        </a:rPr>
                        <a:t>Orina </a:t>
                      </a:r>
                      <a:endParaRPr lang="es-A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effectLst/>
                        </a:rPr>
                        <a:t>Sangre </a:t>
                      </a:r>
                      <a:endParaRPr lang="es-A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effectLst/>
                        </a:rPr>
                        <a:t>T.respiratorio</a:t>
                      </a:r>
                      <a:endParaRPr lang="es-A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41366"/>
                  </a:ext>
                </a:extLst>
              </a:tr>
              <a:tr h="9833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400" dirty="0">
                        <a:solidFill>
                          <a:srgbClr val="073945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solidFill>
                            <a:srgbClr val="073945"/>
                          </a:solidFill>
                          <a:effectLst/>
                        </a:rPr>
                        <a:t>Multicéntrico Noviembre 2021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solidFill>
                            <a:srgbClr val="07394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(n=822</a:t>
                      </a:r>
                      <a:r>
                        <a:rPr lang="es-AR" sz="1400" dirty="0">
                          <a:solidFill>
                            <a:srgbClr val="073945"/>
                          </a:solidFill>
                          <a:effectLst/>
                        </a:rPr>
                        <a:t>)</a:t>
                      </a:r>
                      <a:endParaRPr lang="es-AR" sz="1400" dirty="0">
                        <a:solidFill>
                          <a:srgbClr val="0739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rgbClr val="073945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rgbClr val="073945"/>
                          </a:solidFill>
                          <a:effectLst/>
                        </a:rPr>
                        <a:t>43%</a:t>
                      </a:r>
                      <a:endParaRPr lang="es-AR" sz="1400" b="1" dirty="0">
                        <a:solidFill>
                          <a:srgbClr val="0739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rgbClr val="073945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rgbClr val="073945"/>
                          </a:solidFill>
                          <a:effectLst/>
                        </a:rPr>
                        <a:t>26%</a:t>
                      </a:r>
                      <a:endParaRPr lang="es-AR" sz="1400" b="1" dirty="0">
                        <a:solidFill>
                          <a:srgbClr val="0739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rgbClr val="073945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rgbClr val="073945"/>
                          </a:solidFill>
                          <a:effectLst/>
                        </a:rPr>
                        <a:t>13%</a:t>
                      </a:r>
                      <a:endParaRPr lang="es-AR" sz="1400" b="1" dirty="0">
                        <a:solidFill>
                          <a:srgbClr val="07394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55765939"/>
                  </a:ext>
                </a:extLst>
              </a:tr>
              <a:tr h="9833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400" dirty="0">
                        <a:solidFill>
                          <a:srgbClr val="DB199A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Htal de Morón Abril-Agos 2022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( n=46)</a:t>
                      </a:r>
                      <a:endParaRPr lang="es-AR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41%</a:t>
                      </a:r>
                      <a:endParaRPr lang="es-AR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24%</a:t>
                      </a:r>
                      <a:endParaRPr lang="es-AR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15%</a:t>
                      </a:r>
                      <a:endParaRPr lang="es-AR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47866920"/>
                  </a:ext>
                </a:extLst>
              </a:tr>
              <a:tr h="48215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s-AR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E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0,4082</a:t>
                      </a:r>
                      <a:endParaRPr lang="es-A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E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0,3735</a:t>
                      </a:r>
                      <a:endParaRPr lang="es-A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E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0,3433</a:t>
                      </a:r>
                      <a:endParaRPr lang="es-A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50890781"/>
                  </a:ext>
                </a:extLst>
              </a:tr>
            </a:tbl>
          </a:graphicData>
        </a:graphic>
      </p:graphicFrame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xmlns="" id="{39CA78B0-34C4-5F8D-F797-EAC70ACD4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42233556"/>
              </p:ext>
            </p:extLst>
          </p:nvPr>
        </p:nvGraphicFramePr>
        <p:xfrm>
          <a:off x="-336328" y="2182142"/>
          <a:ext cx="52006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lecha: a la derecha 3">
            <a:extLst>
              <a:ext uri="{FF2B5EF4-FFF2-40B4-BE49-F238E27FC236}">
                <a16:creationId xmlns:a16="http://schemas.microsoft.com/office/drawing/2014/main" xmlns="" id="{3A34FF98-485F-66BB-8BFB-6368824BEC36}"/>
              </a:ext>
            </a:extLst>
          </p:cNvPr>
          <p:cNvSpPr/>
          <p:nvPr/>
        </p:nvSpPr>
        <p:spPr>
          <a:xfrm rot="10800000">
            <a:off x="3563888" y="3003798"/>
            <a:ext cx="21602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52722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0C918C0B-F7DF-8C3C-55D5-2C1BEFC5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4" y="292441"/>
            <a:ext cx="2472203" cy="13391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glow rad="127000">
              <a:schemeClr val="accent1">
                <a:alpha val="39000"/>
              </a:schemeClr>
            </a:glow>
            <a:outerShdw blurRad="1270000" dist="520700" dir="5400000" algn="ctr" rotWithShape="0">
              <a:srgbClr val="000000">
                <a:alpha val="3000"/>
              </a:srgbClr>
            </a:outerShdw>
            <a:reflection blurRad="1270000" stA="5000" endPos="65000" dist="1003300" dir="5400000" sy="-100000" algn="bl" rotWithShape="0"/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9C3135-0408-B1D6-D537-4B80F6EF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7083">
            <a:off x="3754099" y="620482"/>
            <a:ext cx="5220300" cy="683100"/>
          </a:xfrm>
        </p:spPr>
        <p:txBody>
          <a:bodyPr/>
          <a:lstStyle/>
          <a:p>
            <a:r>
              <a:rPr lang="es-ES" sz="2400" dirty="0"/>
              <a:t>TIPOS DE CARBAPENEMASAS SEGÚN EL SITIO DE AISLAMIENTO</a:t>
            </a:r>
            <a:endParaRPr lang="es-AR" sz="24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4373152-85DD-C5E5-6228-393FF0F09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AR" smtClean="0"/>
              <a:pPr/>
              <a:t>8</a:t>
            </a:fld>
            <a:endParaRPr lang="es-AR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CCF8DDE5-6906-FA10-4AA6-C0093BE11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195465"/>
              </p:ext>
            </p:extLst>
          </p:nvPr>
        </p:nvGraphicFramePr>
        <p:xfrm>
          <a:off x="302656" y="2284860"/>
          <a:ext cx="2828823" cy="1703549"/>
        </p:xfrm>
        <a:graphic>
          <a:graphicData uri="http://schemas.openxmlformats.org/drawingml/2006/table">
            <a:tbl>
              <a:tblPr>
                <a:tableStyleId>{1BF20B0E-5379-4C6E-8055-EA46F59E41C2}</a:tableStyleId>
              </a:tblPr>
              <a:tblGrid>
                <a:gridCol w="1035187">
                  <a:extLst>
                    <a:ext uri="{9D8B030D-6E8A-4147-A177-3AD203B41FA5}">
                      <a16:colId xmlns:a16="http://schemas.microsoft.com/office/drawing/2014/main" xmlns="" val="178379007"/>
                    </a:ext>
                  </a:extLst>
                </a:gridCol>
                <a:gridCol w="821569">
                  <a:extLst>
                    <a:ext uri="{9D8B030D-6E8A-4147-A177-3AD203B41FA5}">
                      <a16:colId xmlns:a16="http://schemas.microsoft.com/office/drawing/2014/main" xmlns="" val="144125035"/>
                    </a:ext>
                  </a:extLst>
                </a:gridCol>
                <a:gridCol w="644404">
                  <a:extLst>
                    <a:ext uri="{9D8B030D-6E8A-4147-A177-3AD203B41FA5}">
                      <a16:colId xmlns:a16="http://schemas.microsoft.com/office/drawing/2014/main" xmlns="" val="3252924975"/>
                    </a:ext>
                  </a:extLst>
                </a:gridCol>
                <a:gridCol w="327663">
                  <a:extLst>
                    <a:ext uri="{9D8B030D-6E8A-4147-A177-3AD203B41FA5}">
                      <a16:colId xmlns:a16="http://schemas.microsoft.com/office/drawing/2014/main" xmlns="" val="745470672"/>
                    </a:ext>
                  </a:extLst>
                </a:gridCol>
              </a:tblGrid>
              <a:tr h="334926"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MBL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KPC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OXA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40657088"/>
                  </a:ext>
                </a:extLst>
              </a:tr>
              <a:tr h="2185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Orina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17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2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624017276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Hemo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7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3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1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91227130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A.traqueal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4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3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65621507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Cateter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3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1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36318911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Absceso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2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517640734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L.abdominal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2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1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8679693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1B8338C-6398-FABF-9A89-BDF4519EB38E}"/>
                  </a:ext>
                </a:extLst>
              </p14:cNvPr>
              <p14:cNvContentPartPr/>
              <p14:nvPr/>
            </p14:nvContentPartPr>
            <p14:xfrm>
              <a:off x="3961791" y="2531760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xmlns="" id="{31B8338C-6398-FABF-9A89-BDF4519EB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3151" y="2522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5F430FB-42A6-500E-405B-2E925478154D}"/>
                  </a:ext>
                </a:extLst>
              </p14:cNvPr>
              <p14:cNvContentPartPr/>
              <p14:nvPr/>
            </p14:nvContentPartPr>
            <p14:xfrm>
              <a:off x="1218591" y="2965560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xmlns="" id="{45F430FB-42A6-500E-405B-2E92547815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951" y="2956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87D5F41F-8835-8251-162E-A4E13E79D0EB}"/>
                  </a:ext>
                </a:extLst>
              </p14:cNvPr>
              <p14:cNvContentPartPr/>
              <p14:nvPr/>
            </p14:nvContentPartPr>
            <p14:xfrm>
              <a:off x="1476711" y="2801400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xmlns="" id="{87D5F41F-8835-8251-162E-A4E13E79D0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711" y="279276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xmlns="" id="{7BDFDBEE-581A-3E63-EEA6-07D90FE10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31806949"/>
              </p:ext>
            </p:extLst>
          </p:nvPr>
        </p:nvGraphicFramePr>
        <p:xfrm>
          <a:off x="3961791" y="1797464"/>
          <a:ext cx="4572000" cy="321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98342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 rot="20254113">
            <a:off x="-236944" y="606916"/>
            <a:ext cx="4429023" cy="1337380"/>
          </a:xfrm>
        </p:spPr>
        <p:txBody>
          <a:bodyPr/>
          <a:lstStyle/>
          <a:p>
            <a:pPr algn="ctr"/>
            <a:r>
              <a:rPr lang="es-ES" sz="2000" dirty="0"/>
              <a:t>  </a:t>
            </a:r>
            <a:r>
              <a:rPr lang="es-ES" sz="2800" dirty="0"/>
              <a:t>DISTRIBUCIÓN DE LOS TIPOS DE CARBAPENEMASAS </a:t>
            </a:r>
            <a:endParaRPr lang="es-AR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98C01A5-F39C-0FC2-5E64-0FF86786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031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CFCD2ACB-92F9-D3BF-C2EE-F0ABC07DF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8101986"/>
              </p:ext>
            </p:extLst>
          </p:nvPr>
        </p:nvGraphicFramePr>
        <p:xfrm>
          <a:off x="2641966" y="1589756"/>
          <a:ext cx="6106498" cy="2935094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707429">
                  <a:extLst>
                    <a:ext uri="{9D8B030D-6E8A-4147-A177-3AD203B41FA5}">
                      <a16:colId xmlns:a16="http://schemas.microsoft.com/office/drawing/2014/main" xmlns="" val="857518094"/>
                    </a:ext>
                  </a:extLst>
                </a:gridCol>
                <a:gridCol w="1036412">
                  <a:extLst>
                    <a:ext uri="{9D8B030D-6E8A-4147-A177-3AD203B41FA5}">
                      <a16:colId xmlns:a16="http://schemas.microsoft.com/office/drawing/2014/main" xmlns="" val="323053851"/>
                    </a:ext>
                  </a:extLst>
                </a:gridCol>
                <a:gridCol w="1145021">
                  <a:extLst>
                    <a:ext uri="{9D8B030D-6E8A-4147-A177-3AD203B41FA5}">
                      <a16:colId xmlns:a16="http://schemas.microsoft.com/office/drawing/2014/main" xmlns="" val="201499958"/>
                    </a:ext>
                  </a:extLst>
                </a:gridCol>
                <a:gridCol w="858766">
                  <a:extLst>
                    <a:ext uri="{9D8B030D-6E8A-4147-A177-3AD203B41FA5}">
                      <a16:colId xmlns:a16="http://schemas.microsoft.com/office/drawing/2014/main" xmlns="" val="464298334"/>
                    </a:ext>
                  </a:extLst>
                </a:gridCol>
                <a:gridCol w="1358870">
                  <a:extLst>
                    <a:ext uri="{9D8B030D-6E8A-4147-A177-3AD203B41FA5}">
                      <a16:colId xmlns:a16="http://schemas.microsoft.com/office/drawing/2014/main" xmlns="" val="4209803671"/>
                    </a:ext>
                  </a:extLst>
                </a:gridCol>
              </a:tblGrid>
              <a:tr h="311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MBL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KPC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OXA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Coproducción 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07422056"/>
                  </a:ext>
                </a:extLst>
              </a:tr>
              <a:tr h="115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Multicéntrico Noviembre 2021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(n=822)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342(41%)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324(39,4%)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62(7,5%)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72(8,8%)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22438274"/>
                  </a:ext>
                </a:extLst>
              </a:tr>
              <a:tr h="115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AR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Htal de Morón Abril-Agos 2022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( n=46)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35(76,1%)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   10(21,7%)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  1(2,2%)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3570862"/>
                  </a:ext>
                </a:extLst>
              </a:tr>
              <a:tr h="311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P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0,000104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0,008193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  <a:endParaRPr lang="es-A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1172136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62EC5C-F0D9-8FBE-436C-F3BA0CCD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46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4891CFC-72FC-5B96-3ADD-743F73996AD5}"/>
                  </a:ext>
                </a:extLst>
              </p14:cNvPr>
              <p14:cNvContentPartPr/>
              <p14:nvPr/>
            </p14:nvContentPartPr>
            <p14:xfrm>
              <a:off x="3069884" y="3115076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xmlns="" id="{44891CFC-72FC-5B96-3ADD-743F73996A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1244" y="31064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C9AF58E-949A-FF96-75F0-C899A0262A64}"/>
                  </a:ext>
                </a:extLst>
              </p14:cNvPr>
              <p14:cNvContentPartPr/>
              <p14:nvPr/>
            </p14:nvContentPartPr>
            <p14:xfrm>
              <a:off x="1884764" y="3250796"/>
              <a:ext cx="360" cy="3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xmlns="" id="{CC9AF58E-949A-FF96-75F0-C899A0262A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5764" y="32421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21D6293-2C83-675D-02D9-20D0B5762004}"/>
                  </a:ext>
                </a:extLst>
              </p14:cNvPr>
              <p14:cNvContentPartPr/>
              <p14:nvPr/>
            </p14:nvContentPartPr>
            <p14:xfrm>
              <a:off x="6897404" y="654116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xmlns="" id="{121D6293-2C83-675D-02D9-20D0B57620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8404" y="64547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15147695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s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ontents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7415</TotalTime>
  <Words>771</Words>
  <Application>Microsoft Office PowerPoint</Application>
  <PresentationFormat>Presentación en pantalla (16:9)</PresentationFormat>
  <Paragraphs>198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7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Silvia template</vt:lpstr>
      <vt:lpstr>Contents Slide Master</vt:lpstr>
      <vt:lpstr>1_Contents Slide Master</vt:lpstr>
      <vt:lpstr>2_Contents Slide Master</vt:lpstr>
      <vt:lpstr>Lysander template</vt:lpstr>
      <vt:lpstr>Cymbeline template</vt:lpstr>
      <vt:lpstr>3_Contents Slide Master</vt:lpstr>
      <vt:lpstr>Diapositiva 1</vt:lpstr>
      <vt:lpstr>INTRODUCCION   </vt:lpstr>
      <vt:lpstr>Diapositiva 3</vt:lpstr>
      <vt:lpstr>MATERIALES Y METODOS </vt:lpstr>
      <vt:lpstr>RESULTADOS  : ESTUDIO MULTICENTRICO </vt:lpstr>
      <vt:lpstr>Diapositiva 6</vt:lpstr>
      <vt:lpstr>SITIOS DE AISLAMIENTO MAS FRECUENTES DE CEPAS CON CARBAPENEMASAS </vt:lpstr>
      <vt:lpstr>TIPOS DE CARBAPENEMASAS SEGÚN EL SITIO DE AISLAMIENTO</vt:lpstr>
      <vt:lpstr>  DISTRIBUCIÓN DE LOS TIPOS DE CARBAPENEMASAS </vt:lpstr>
      <vt:lpstr>ACTIVIDAD IN VITRO DE ANTIMICROBIANOS DE LTIMA LINEA PARA ENTEROBACTERALES  RESISTENTES A CARBAPENEMICOS SEGÚN EL MECANISMO DE RESISTENCIA   </vt:lpstr>
      <vt:lpstr>ACTIVIDAD IN VITRO DE ANTIMICROBIANOS DE ULTIMA LINEA PARA ENTEROBACTERALES  RESISTENTES A CARBAPENEMICOS SEGÚN EL MECANISMO DE RESISTENCIA   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Usuario</dc:creator>
  <cp:lastModifiedBy>54676</cp:lastModifiedBy>
  <cp:revision>437</cp:revision>
  <dcterms:modified xsi:type="dcterms:W3CDTF">2022-10-12T21:35:13Z</dcterms:modified>
</cp:coreProperties>
</file>