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3151536-FEFF-4A39-B5AD-77F17FF5CFBF}" type="datetimeFigureOut">
              <a:rPr lang="es-AR" smtClean="0"/>
              <a:t>20/10/2022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58A9131-8872-40CE-AD0E-B1365326EB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98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1536-FEFF-4A39-B5AD-77F17FF5CFBF}" type="datetimeFigureOut">
              <a:rPr lang="es-AR" smtClean="0"/>
              <a:t>20/10/2022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9131-8872-40CE-AD0E-B1365326EB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223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3151536-FEFF-4A39-B5AD-77F17FF5CFBF}" type="datetimeFigureOut">
              <a:rPr lang="es-AR" smtClean="0"/>
              <a:t>20/10/2022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58A9131-8872-40CE-AD0E-B1365326EB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962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1536-FEFF-4A39-B5AD-77F17FF5CFBF}" type="datetimeFigureOut">
              <a:rPr lang="es-AR" smtClean="0"/>
              <a:t>20/10/2022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9131-8872-40CE-AD0E-B1365326EB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861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3151536-FEFF-4A39-B5AD-77F17FF5CFBF}" type="datetimeFigureOut">
              <a:rPr lang="es-AR" smtClean="0"/>
              <a:t>20/10/2022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58A9131-8872-40CE-AD0E-B1365326EB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212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3151536-FEFF-4A39-B5AD-77F17FF5CFBF}" type="datetimeFigureOut">
              <a:rPr lang="es-AR" smtClean="0"/>
              <a:t>20/10/2022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58A9131-8872-40CE-AD0E-B1365326EB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891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3151536-FEFF-4A39-B5AD-77F17FF5CFBF}" type="datetimeFigureOut">
              <a:rPr lang="es-AR" smtClean="0"/>
              <a:t>20/10/2022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58A9131-8872-40CE-AD0E-B1365326EB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286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1536-FEFF-4A39-B5AD-77F17FF5CFBF}" type="datetimeFigureOut">
              <a:rPr lang="es-AR" smtClean="0"/>
              <a:t>20/10/2022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9131-8872-40CE-AD0E-B1365326EB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654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3151536-FEFF-4A39-B5AD-77F17FF5CFBF}" type="datetimeFigureOut">
              <a:rPr lang="es-AR" smtClean="0"/>
              <a:t>20/10/2022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58A9131-8872-40CE-AD0E-B1365326EB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201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1536-FEFF-4A39-B5AD-77F17FF5CFBF}" type="datetimeFigureOut">
              <a:rPr lang="es-AR" smtClean="0"/>
              <a:t>20/10/2022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9131-8872-40CE-AD0E-B1365326EB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435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3151536-FEFF-4A39-B5AD-77F17FF5CFBF}" type="datetimeFigureOut">
              <a:rPr lang="es-AR" smtClean="0"/>
              <a:t>20/10/2022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58A9131-8872-40CE-AD0E-B1365326EB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4876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51536-FEFF-4A39-B5AD-77F17FF5CFBF}" type="datetimeFigureOut">
              <a:rPr lang="es-AR" smtClean="0"/>
              <a:t>20/10/2022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A9131-8872-40CE-AD0E-B1365326EB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134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693A0-402B-9133-B48E-89F5E7027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8086" y="2844937"/>
            <a:ext cx="8679915" cy="174872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Posibilidades y </a:t>
            </a:r>
            <a:r>
              <a:rPr lang="es-ES" dirty="0"/>
              <a:t>d</a:t>
            </a:r>
            <a:r>
              <a:rPr lang="es-ES" dirty="0" smtClean="0"/>
              <a:t>esafíos</a:t>
            </a:r>
            <a:br>
              <a:rPr lang="es-ES" dirty="0" smtClean="0"/>
            </a:br>
            <a:r>
              <a:rPr lang="es-ES" dirty="0" smtClean="0"/>
              <a:t>en </a:t>
            </a:r>
            <a:r>
              <a:rPr lang="es-ES" dirty="0"/>
              <a:t>el abordaje de situaciones de violencia por razones de género desde el </a:t>
            </a:r>
            <a:r>
              <a:rPr lang="es-ES" dirty="0" smtClean="0"/>
              <a:t>Hospital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615BAB-6B0E-2169-F988-4F100B19B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4716966"/>
            <a:ext cx="8673427" cy="511887"/>
          </a:xfrm>
        </p:spPr>
        <p:txBody>
          <a:bodyPr/>
          <a:lstStyle/>
          <a:p>
            <a:r>
              <a:rPr lang="es-ES" dirty="0"/>
              <a:t>Una mirada hacia el </a:t>
            </a:r>
            <a:r>
              <a:rPr lang="es-ES" dirty="0" smtClean="0"/>
              <a:t>futuro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41342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8B1B-36AF-2DDF-79D6-64C3573C9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Violencias </a:t>
            </a:r>
            <a:r>
              <a:rPr lang="es-ES" b="1" dirty="0"/>
              <a:t>por razones de </a:t>
            </a:r>
            <a:r>
              <a:rPr lang="es-ES" b="1" dirty="0" smtClean="0"/>
              <a:t>género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una </a:t>
            </a:r>
            <a:r>
              <a:rPr lang="es-ES" dirty="0"/>
              <a:t>problemática de Salud Pública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08ACA9-29EA-1F17-CB8C-F92C3E142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925551"/>
            <a:ext cx="6281873" cy="5932450"/>
          </a:xfrm>
        </p:spPr>
        <p:txBody>
          <a:bodyPr>
            <a:normAutofit fontScale="55000" lnSpcReduction="20000"/>
          </a:bodyPr>
          <a:lstStyle/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9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Las violencias por razones de género constituyen una violación a los derechos humanos y son consideradas un problema de salud pública</a:t>
            </a:r>
            <a:r>
              <a:rPr lang="es-ES" sz="29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en tanto afectan los procesos de salud enfermedad atención cuidado de las mujeres y personas LGBTIQNB+. Las instituciones de salud son un punto clave en la detección y abordaje de este tipo de violencias, representando muchas veces la primera oportunidad de escucha y atención para las personas que se encuentran atravesando estas situaciones.</a:t>
            </a:r>
            <a:endParaRPr lang="es-ES" sz="2900" b="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900" dirty="0"/>
              <a:t/>
            </a:r>
            <a:br>
              <a:rPr lang="es-ES" sz="2900" dirty="0"/>
            </a:br>
            <a:r>
              <a:rPr lang="es-ES" sz="29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 nuestro país, la ley nacional 26485 sancionada en el año 2009, define la violencia contra las mujeres como:</a:t>
            </a:r>
            <a:r>
              <a:rPr lang="es-ES" sz="29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“toda conducta, acción u omisión, que de manera directa o indirecta, tanto en el ámbito público como en el privado, basada en una relación desigual de poder, afecte su vida, libertad, dignidad, integridad física, psicológica, sexual, económica o patrimonial, como así también su seguridad personal”.</a:t>
            </a: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900" b="0" dirty="0">
              <a:effectLst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s-ES" sz="29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 </a:t>
            </a:r>
            <a:r>
              <a:rPr lang="es-ES" sz="29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 ámbito de </a:t>
            </a:r>
            <a:r>
              <a:rPr lang="es-ES" sz="29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 provincia de Buenos </a:t>
            </a:r>
            <a:r>
              <a:rPr lang="es-ES" sz="29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Aires, en el año 2021, desde el </a:t>
            </a:r>
            <a:r>
              <a:rPr lang="es-MX" sz="2900" dirty="0">
                <a:solidFill>
                  <a:srgbClr val="000000"/>
                </a:solidFill>
                <a:latin typeface="Calibri" panose="020F0502020204030204" pitchFamily="34" charset="0"/>
              </a:rPr>
              <a:t>Ministerio de </a:t>
            </a:r>
            <a:r>
              <a:rPr lang="es-MX" sz="2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Salud </a:t>
            </a:r>
            <a:r>
              <a:rPr lang="es-ES" sz="29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 presentaron los </a:t>
            </a:r>
            <a:r>
              <a:rPr lang="es-MX" sz="2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Lineamientos </a:t>
            </a:r>
            <a:r>
              <a:rPr lang="es-MX" sz="2900" dirty="0">
                <a:solidFill>
                  <a:srgbClr val="000000"/>
                </a:solidFill>
                <a:latin typeface="Calibri" panose="020F0502020204030204" pitchFamily="34" charset="0"/>
              </a:rPr>
              <a:t>para el abordaje integral </a:t>
            </a:r>
            <a:r>
              <a:rPr lang="es-MX" sz="2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 la violencia por razones de género en </a:t>
            </a:r>
            <a:r>
              <a:rPr lang="es-MX" sz="2900" dirty="0">
                <a:solidFill>
                  <a:srgbClr val="000000"/>
                </a:solidFill>
                <a:latin typeface="Calibri" panose="020F0502020204030204" pitchFamily="34" charset="0"/>
              </a:rPr>
              <a:t>el sistema sanitario de la </a:t>
            </a:r>
            <a:r>
              <a:rPr lang="es-MX" sz="2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Provincia</a:t>
            </a:r>
            <a:r>
              <a:rPr lang="es-ES" sz="29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es-ES" sz="29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 sintonía con lo dispuesto por el Plan Nacional de Acción contra las Violencias por motivos de Género 2020-2022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endParaRPr lang="es-ES" b="0" dirty="0">
              <a:effectLst/>
            </a:endParaRPr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2486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8A1CA-8E11-4EC0-54DB-3EB9A147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 determinaciones sociales </a:t>
            </a:r>
            <a:r>
              <a:rPr lang="es-ES" dirty="0"/>
              <a:t>de la salud de las mujeres y </a:t>
            </a:r>
            <a:r>
              <a:rPr lang="es-ES" dirty="0" smtClean="0"/>
              <a:t>disidencias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F1E48B-3ABE-E256-8A53-F00AEC1B9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4973146"/>
          </a:xfrm>
        </p:spPr>
        <p:txBody>
          <a:bodyPr/>
          <a:lstStyle/>
          <a:p>
            <a:pPr marL="0" indent="0">
              <a:buNone/>
            </a:pPr>
            <a:r>
              <a:rPr lang="es-ES" sz="18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Las violencias 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por razones de género </a:t>
            </a:r>
            <a:r>
              <a:rPr lang="es-ES" sz="18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constituyen 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una de las determinaciones sociales de la salud integral de las </a:t>
            </a:r>
            <a:r>
              <a:rPr lang="es-ES" sz="18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mujeres y disidencias, 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siendo primordial su detección temprana, consulta oportuna y prevención mediante la deconstrucción de inequidades de género y acceso a la atención de la salud. Esta problemática impacta en la Salud Pública aumentando la comorbilidad por casi todas las causas. Se considera que es una vulneración de derechos humanos, que afecta a su vez a les </a:t>
            </a:r>
            <a:r>
              <a:rPr lang="es-ES" sz="1800" b="0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hijes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18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 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alto impacto en la salud de esta población.</a:t>
            </a:r>
            <a:endParaRPr lang="es-A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D68A1CA-8E11-4EC0-54DB-3EB9A14750C1}"/>
              </a:ext>
            </a:extLst>
          </p:cNvPr>
          <p:cNvSpPr txBox="1">
            <a:spLocks/>
          </p:cNvSpPr>
          <p:nvPr/>
        </p:nvSpPr>
        <p:spPr>
          <a:xfrm>
            <a:off x="806855" y="1521017"/>
            <a:ext cx="3664784" cy="932251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 </a:t>
            </a:r>
            <a:r>
              <a:rPr lang="es-ES" b="1" dirty="0" smtClean="0"/>
              <a:t>violencias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3429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1346C-A7FC-B5C9-5A60-BF129E648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El dispositivo de abordaje de las violencias en el Hospital de Morón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D88E81-65AB-E425-C9BA-0CE4A232F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1293541"/>
            <a:ext cx="6281873" cy="5564459"/>
          </a:xfrm>
        </p:spPr>
        <p:txBody>
          <a:bodyPr>
            <a:normAutofit lnSpcReduction="10000"/>
          </a:bodyPr>
          <a:lstStyle/>
          <a:p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Consideramos oportuna la posibilidad de contar con un dispositivo específico de atención que pueda servir a su vez como espacio de articulación, interconsulta, derivación o trabajo interdisciplinario dentro del Hospital</a:t>
            </a:r>
            <a:r>
              <a:rPr lang="es-ES" sz="18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endParaRPr lang="es-E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s-ES" dirty="0" smtClean="0"/>
              <a:t>Características </a:t>
            </a:r>
            <a:r>
              <a:rPr lang="es-ES" dirty="0"/>
              <a:t>del dispositivo actual: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Ofrecer un espacio de atención especializado como recurso para interconsultas, trabajo en equipo o derivaciones desde los diferentes Servicios del Hospital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Brindar entrevistas de orientación, consulta y acompañamiento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Sostener la coordinación de un espacio grupal para mujeres y personas LGBTIQ+</a:t>
            </a:r>
          </a:p>
          <a:p>
            <a:pPr rtl="0" fontAlgn="base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Participar de la Mesa Local Intersectorial de </a:t>
            </a:r>
            <a:r>
              <a:rPr lang="es-ES" sz="18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Morón</a:t>
            </a:r>
            <a:endParaRPr lang="es-E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0272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0A034-EA08-D6B1-27F4-D3F291D9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El espacio grupal como estrategia de abordaje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A29850-5417-F11C-675C-96D92E305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9502"/>
            <a:ext cx="6281873" cy="6467707"/>
          </a:xfrm>
        </p:spPr>
        <p:txBody>
          <a:bodyPr/>
          <a:lstStyle/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Teniendo en cuenta dichas experiencias y los testimonios de las mujeres que participaron en el grupo del Hospital de Morón, podemos destacar las siguientes características de estos grupos:</a:t>
            </a:r>
            <a:endParaRPr lang="es-ES" b="0" dirty="0">
              <a:effectLst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Ayudan a cuestionar roles asumidos, a promover y sostener cambios en la modalidad vincular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Son un espacio de reflexión sobre la posición de la mujer en la vida social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Permiten repensar los modos de vincularse en parejas socialmente aceptados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Constituyen un espacio donde problematizar los niveles de opresión social a los que son sometidas las mujeres y personas LGBTIQNB+</a:t>
            </a:r>
          </a:p>
          <a:p>
            <a:pPr algn="just" rtl="0" fontAlgn="base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Amplían la ciudadanía  y ejercicio de los derechos </a:t>
            </a:r>
            <a:r>
              <a:rPr lang="es-ES" sz="18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adquiridos</a:t>
            </a:r>
            <a:endParaRPr lang="es-E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2280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B9518-4850-2B55-43A5-7063655D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Desafíos a </a:t>
            </a:r>
            <a:r>
              <a:rPr lang="es-ES" dirty="0" smtClean="0"/>
              <a:t>futuro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EF55CC-8103-69C3-ABFE-AC9C891CB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445" y="568712"/>
            <a:ext cx="6426876" cy="6289288"/>
          </a:xfrm>
        </p:spPr>
        <p:txBody>
          <a:bodyPr/>
          <a:lstStyle/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Hoy nos encontramos en el desafío de construcción. A su vez nos proponemos repensar </a:t>
            </a:r>
            <a:r>
              <a:rPr lang="es-ES" sz="18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 convocatoria 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una espacio </a:t>
            </a:r>
            <a:r>
              <a:rPr lang="es-ES" sz="18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grupal, como 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espacio socioeducativo de fortalecimiento, construcción de ciudadanía, ampliación de redes sociales y recuperación de la </a:t>
            </a:r>
            <a:r>
              <a:rPr lang="es-ES" sz="18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autonomía.</a:t>
            </a:r>
            <a:endParaRPr lang="es-ES" dirty="0"/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s-ES" sz="18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Consideramos 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que este trabajo debe ser abordado de manera intersectorial e interdisciplinaria, por lo cual nos encontramos dispuestas a pensar este dispositivo en forma conjunta con les profesionales que se sientan convocades por la temática, para construir respuestas integrales a este problema de salud pública. </a:t>
            </a:r>
            <a:endParaRPr lang="es-ES" b="0" dirty="0">
              <a:effectLst/>
            </a:endParaRPr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1831617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124</TotalTime>
  <Words>491</Words>
  <Application>Microsoft Office PowerPoint</Application>
  <PresentationFormat>Panorámica</PresentationFormat>
  <Paragraphs>30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Rockwell</vt:lpstr>
      <vt:lpstr>Wingdings</vt:lpstr>
      <vt:lpstr>Atlas</vt:lpstr>
      <vt:lpstr>Posibilidades y desafíos en el abordaje de situaciones de violencia por razones de género desde el Hospital</vt:lpstr>
      <vt:lpstr>Violencias por razones de género una problemática de Salud Pública</vt:lpstr>
      <vt:lpstr> determinaciones sociales de la salud de las mujeres y disidencias</vt:lpstr>
      <vt:lpstr>El dispositivo de abordaje de las violencias en el Hospital de Morón</vt:lpstr>
      <vt:lpstr>El espacio grupal como estrategia de abordaje</vt:lpstr>
      <vt:lpstr>Desafíos a futuro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Posibilidades y desafíos en el abordaje de situaciones de violencia por razones de género desde el Hospital.</dc:title>
  <dc:creator>cecilia S.</dc:creator>
  <cp:lastModifiedBy>Usuario</cp:lastModifiedBy>
  <cp:revision>7</cp:revision>
  <dcterms:created xsi:type="dcterms:W3CDTF">2022-10-20T21:29:54Z</dcterms:created>
  <dcterms:modified xsi:type="dcterms:W3CDTF">2022-10-21T04:13:27Z</dcterms:modified>
</cp:coreProperties>
</file>