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5143500" cy="9144000" type="screen16x9"/>
  <p:notesSz cx="6858000" cy="9144000"/>
  <p:defaultTextStyle>
    <a:defPPr>
      <a:defRPr lang="es-AR"/>
    </a:defPPr>
    <a:lvl1pPr marL="0" algn="l" defTabSz="914048" rtl="0" eaLnBrk="1" latinLnBrk="0" hangingPunct="1">
      <a:defRPr sz="1800" kern="1200">
        <a:solidFill>
          <a:schemeClr val="tx1"/>
        </a:solidFill>
        <a:latin typeface="+mn-lt"/>
        <a:ea typeface="+mn-ea"/>
        <a:cs typeface="+mn-cs"/>
      </a:defRPr>
    </a:lvl1pPr>
    <a:lvl2pPr marL="457025" algn="l" defTabSz="914048" rtl="0" eaLnBrk="1" latinLnBrk="0" hangingPunct="1">
      <a:defRPr sz="1800" kern="1200">
        <a:solidFill>
          <a:schemeClr val="tx1"/>
        </a:solidFill>
        <a:latin typeface="+mn-lt"/>
        <a:ea typeface="+mn-ea"/>
        <a:cs typeface="+mn-cs"/>
      </a:defRPr>
    </a:lvl2pPr>
    <a:lvl3pPr marL="914048" algn="l" defTabSz="914048" rtl="0" eaLnBrk="1" latinLnBrk="0" hangingPunct="1">
      <a:defRPr sz="1800" kern="1200">
        <a:solidFill>
          <a:schemeClr val="tx1"/>
        </a:solidFill>
        <a:latin typeface="+mn-lt"/>
        <a:ea typeface="+mn-ea"/>
        <a:cs typeface="+mn-cs"/>
      </a:defRPr>
    </a:lvl3pPr>
    <a:lvl4pPr marL="1371071" algn="l" defTabSz="914048" rtl="0" eaLnBrk="1" latinLnBrk="0" hangingPunct="1">
      <a:defRPr sz="1800" kern="1200">
        <a:solidFill>
          <a:schemeClr val="tx1"/>
        </a:solidFill>
        <a:latin typeface="+mn-lt"/>
        <a:ea typeface="+mn-ea"/>
        <a:cs typeface="+mn-cs"/>
      </a:defRPr>
    </a:lvl4pPr>
    <a:lvl5pPr marL="1828097" algn="l" defTabSz="914048" rtl="0" eaLnBrk="1" latinLnBrk="0" hangingPunct="1">
      <a:defRPr sz="1800" kern="1200">
        <a:solidFill>
          <a:schemeClr val="tx1"/>
        </a:solidFill>
        <a:latin typeface="+mn-lt"/>
        <a:ea typeface="+mn-ea"/>
        <a:cs typeface="+mn-cs"/>
      </a:defRPr>
    </a:lvl5pPr>
    <a:lvl6pPr marL="2285121" algn="l" defTabSz="914048" rtl="0" eaLnBrk="1" latinLnBrk="0" hangingPunct="1">
      <a:defRPr sz="1800" kern="1200">
        <a:solidFill>
          <a:schemeClr val="tx1"/>
        </a:solidFill>
        <a:latin typeface="+mn-lt"/>
        <a:ea typeface="+mn-ea"/>
        <a:cs typeface="+mn-cs"/>
      </a:defRPr>
    </a:lvl6pPr>
    <a:lvl7pPr marL="2742143" algn="l" defTabSz="914048" rtl="0" eaLnBrk="1" latinLnBrk="0" hangingPunct="1">
      <a:defRPr sz="1800" kern="1200">
        <a:solidFill>
          <a:schemeClr val="tx1"/>
        </a:solidFill>
        <a:latin typeface="+mn-lt"/>
        <a:ea typeface="+mn-ea"/>
        <a:cs typeface="+mn-cs"/>
      </a:defRPr>
    </a:lvl7pPr>
    <a:lvl8pPr marL="3199168" algn="l" defTabSz="914048" rtl="0" eaLnBrk="1" latinLnBrk="0" hangingPunct="1">
      <a:defRPr sz="1800" kern="1200">
        <a:solidFill>
          <a:schemeClr val="tx1"/>
        </a:solidFill>
        <a:latin typeface="+mn-lt"/>
        <a:ea typeface="+mn-ea"/>
        <a:cs typeface="+mn-cs"/>
      </a:defRPr>
    </a:lvl8pPr>
    <a:lvl9pPr marL="3656190" algn="l" defTabSz="91404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userDrawn="1">
          <p15:clr>
            <a:srgbClr val="A4A3A4"/>
          </p15:clr>
        </p15:guide>
        <p15:guide id="2" pos="16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FDFDFD"/>
    <a:srgbClr val="656F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p:cViewPr>
        <p:scale>
          <a:sx n="100" d="100"/>
          <a:sy n="100" d="100"/>
        </p:scale>
        <p:origin x="-1818" y="-72"/>
      </p:cViewPr>
      <p:guideLst>
        <p:guide orient="horz" pos="2880"/>
        <p:guide pos="16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385766" y="2840568"/>
            <a:ext cx="4371975" cy="1960034"/>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771526" y="5181604"/>
            <a:ext cx="3600451" cy="2336799"/>
          </a:xfrm>
        </p:spPr>
        <p:txBody>
          <a:bodyPr/>
          <a:lstStyle>
            <a:lvl1pPr marL="0" indent="0" algn="ctr">
              <a:buNone/>
              <a:defRPr>
                <a:solidFill>
                  <a:schemeClr val="tx1">
                    <a:tint val="75000"/>
                  </a:schemeClr>
                </a:solidFill>
              </a:defRPr>
            </a:lvl1pPr>
            <a:lvl2pPr marL="725805" indent="0" algn="ctr">
              <a:buNone/>
              <a:defRPr>
                <a:solidFill>
                  <a:schemeClr val="tx1">
                    <a:tint val="75000"/>
                  </a:schemeClr>
                </a:solidFill>
              </a:defRPr>
            </a:lvl2pPr>
            <a:lvl3pPr marL="1451610" indent="0" algn="ctr">
              <a:buNone/>
              <a:defRPr>
                <a:solidFill>
                  <a:schemeClr val="tx1">
                    <a:tint val="75000"/>
                  </a:schemeClr>
                </a:solidFill>
              </a:defRPr>
            </a:lvl3pPr>
            <a:lvl4pPr marL="2177415" indent="0" algn="ctr">
              <a:buNone/>
              <a:defRPr>
                <a:solidFill>
                  <a:schemeClr val="tx1">
                    <a:tint val="75000"/>
                  </a:schemeClr>
                </a:solidFill>
              </a:defRPr>
            </a:lvl4pPr>
            <a:lvl5pPr marL="2903220" indent="0" algn="ctr">
              <a:buNone/>
              <a:defRPr>
                <a:solidFill>
                  <a:schemeClr val="tx1">
                    <a:tint val="75000"/>
                  </a:schemeClr>
                </a:solidFill>
              </a:defRPr>
            </a:lvl5pPr>
            <a:lvl6pPr marL="3629025" indent="0" algn="ctr">
              <a:buNone/>
              <a:defRPr>
                <a:solidFill>
                  <a:schemeClr val="tx1">
                    <a:tint val="75000"/>
                  </a:schemeClr>
                </a:solidFill>
              </a:defRPr>
            </a:lvl6pPr>
            <a:lvl7pPr marL="4354830" indent="0" algn="ctr">
              <a:buNone/>
              <a:defRPr>
                <a:solidFill>
                  <a:schemeClr val="tx1">
                    <a:tint val="75000"/>
                  </a:schemeClr>
                </a:solidFill>
              </a:defRPr>
            </a:lvl7pPr>
            <a:lvl8pPr marL="5080635" indent="0" algn="ctr">
              <a:buNone/>
              <a:defRPr>
                <a:solidFill>
                  <a:schemeClr val="tx1">
                    <a:tint val="75000"/>
                  </a:schemeClr>
                </a:solidFill>
              </a:defRPr>
            </a:lvl8pPr>
            <a:lvl9pPr marL="580644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3941E811-B39D-4000-9186-774CC77F0DC9}" type="datetimeFigureOut">
              <a:rPr lang="es-AR" smtClean="0"/>
              <a:t>24/10/2022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1307965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3941E811-B39D-4000-9186-774CC77F0DC9}" type="datetimeFigureOut">
              <a:rPr lang="es-AR" smtClean="0"/>
              <a:t>24/10/2022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100673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097587" y="488951"/>
            <a:ext cx="650973" cy="10401299"/>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144660" y="488951"/>
            <a:ext cx="1867199" cy="1040129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3941E811-B39D-4000-9186-774CC77F0DC9}" type="datetimeFigureOut">
              <a:rPr lang="es-AR" smtClean="0"/>
              <a:t>24/10/2022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46214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3941E811-B39D-4000-9186-774CC77F0DC9}" type="datetimeFigureOut">
              <a:rPr lang="es-AR" smtClean="0"/>
              <a:t>24/10/2022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145984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406304" y="5875869"/>
            <a:ext cx="4371975" cy="1816100"/>
          </a:xfrm>
        </p:spPr>
        <p:txBody>
          <a:bodyPr anchor="t"/>
          <a:lstStyle>
            <a:lvl1pPr algn="l">
              <a:defRPr sz="635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406304" y="3875620"/>
            <a:ext cx="4371975" cy="2000249"/>
          </a:xfrm>
        </p:spPr>
        <p:txBody>
          <a:bodyPr anchor="b"/>
          <a:lstStyle>
            <a:lvl1pPr marL="0" indent="0">
              <a:buNone/>
              <a:defRPr sz="3175">
                <a:solidFill>
                  <a:schemeClr val="tx1">
                    <a:tint val="75000"/>
                  </a:schemeClr>
                </a:solidFill>
              </a:defRPr>
            </a:lvl1pPr>
            <a:lvl2pPr marL="725805" indent="0">
              <a:buNone/>
              <a:defRPr sz="2858">
                <a:solidFill>
                  <a:schemeClr val="tx1">
                    <a:tint val="75000"/>
                  </a:schemeClr>
                </a:solidFill>
              </a:defRPr>
            </a:lvl2pPr>
            <a:lvl3pPr marL="1451610" indent="0">
              <a:buNone/>
              <a:defRPr sz="2540">
                <a:solidFill>
                  <a:schemeClr val="tx1">
                    <a:tint val="75000"/>
                  </a:schemeClr>
                </a:solidFill>
              </a:defRPr>
            </a:lvl3pPr>
            <a:lvl4pPr marL="2177415" indent="0">
              <a:buNone/>
              <a:defRPr sz="2223">
                <a:solidFill>
                  <a:schemeClr val="tx1">
                    <a:tint val="75000"/>
                  </a:schemeClr>
                </a:solidFill>
              </a:defRPr>
            </a:lvl4pPr>
            <a:lvl5pPr marL="2903220" indent="0">
              <a:buNone/>
              <a:defRPr sz="2223">
                <a:solidFill>
                  <a:schemeClr val="tx1">
                    <a:tint val="75000"/>
                  </a:schemeClr>
                </a:solidFill>
              </a:defRPr>
            </a:lvl5pPr>
            <a:lvl6pPr marL="3629025" indent="0">
              <a:buNone/>
              <a:defRPr sz="2223">
                <a:solidFill>
                  <a:schemeClr val="tx1">
                    <a:tint val="75000"/>
                  </a:schemeClr>
                </a:solidFill>
              </a:defRPr>
            </a:lvl6pPr>
            <a:lvl7pPr marL="4354830" indent="0">
              <a:buNone/>
              <a:defRPr sz="2223">
                <a:solidFill>
                  <a:schemeClr val="tx1">
                    <a:tint val="75000"/>
                  </a:schemeClr>
                </a:solidFill>
              </a:defRPr>
            </a:lvl7pPr>
            <a:lvl8pPr marL="5080635" indent="0">
              <a:buNone/>
              <a:defRPr sz="2223">
                <a:solidFill>
                  <a:schemeClr val="tx1">
                    <a:tint val="75000"/>
                  </a:schemeClr>
                </a:solidFill>
              </a:defRPr>
            </a:lvl8pPr>
            <a:lvl9pPr marL="5806440" indent="0">
              <a:buNone/>
              <a:defRPr sz="2223">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941E811-B39D-4000-9186-774CC77F0DC9}" type="datetimeFigureOut">
              <a:rPr lang="es-AR" smtClean="0"/>
              <a:t>24/10/2022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338630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144662" y="2844803"/>
            <a:ext cx="1259087" cy="8045451"/>
          </a:xfrm>
        </p:spPr>
        <p:txBody>
          <a:bodyPr/>
          <a:lstStyle>
            <a:lvl1pPr>
              <a:defRPr sz="4445"/>
            </a:lvl1pPr>
            <a:lvl2pPr>
              <a:defRPr sz="3810"/>
            </a:lvl2pPr>
            <a:lvl3pPr>
              <a:defRPr sz="3175"/>
            </a:lvl3pPr>
            <a:lvl4pPr>
              <a:defRPr sz="2858"/>
            </a:lvl4pPr>
            <a:lvl5pPr>
              <a:defRPr sz="2858"/>
            </a:lvl5pPr>
            <a:lvl6pPr>
              <a:defRPr sz="2858"/>
            </a:lvl6pPr>
            <a:lvl7pPr>
              <a:defRPr sz="2858"/>
            </a:lvl7pPr>
            <a:lvl8pPr>
              <a:defRPr sz="2858"/>
            </a:lvl8pPr>
            <a:lvl9pPr>
              <a:defRPr sz="2858"/>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1489473" y="2844803"/>
            <a:ext cx="1259087" cy="8045451"/>
          </a:xfrm>
        </p:spPr>
        <p:txBody>
          <a:bodyPr/>
          <a:lstStyle>
            <a:lvl1pPr>
              <a:defRPr sz="4445"/>
            </a:lvl1pPr>
            <a:lvl2pPr>
              <a:defRPr sz="3810"/>
            </a:lvl2pPr>
            <a:lvl3pPr>
              <a:defRPr sz="3175"/>
            </a:lvl3pPr>
            <a:lvl4pPr>
              <a:defRPr sz="2858"/>
            </a:lvl4pPr>
            <a:lvl5pPr>
              <a:defRPr sz="2858"/>
            </a:lvl5pPr>
            <a:lvl6pPr>
              <a:defRPr sz="2858"/>
            </a:lvl6pPr>
            <a:lvl7pPr>
              <a:defRPr sz="2858"/>
            </a:lvl7pPr>
            <a:lvl8pPr>
              <a:defRPr sz="2858"/>
            </a:lvl8pPr>
            <a:lvl9pPr>
              <a:defRPr sz="2858"/>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3941E811-B39D-4000-9186-774CC77F0DC9}" type="datetimeFigureOut">
              <a:rPr lang="es-AR" smtClean="0"/>
              <a:t>24/10/2022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258961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257178" y="366184"/>
            <a:ext cx="4629150" cy="1523999"/>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257175" y="2046816"/>
            <a:ext cx="2272606" cy="853017"/>
          </a:xfrm>
        </p:spPr>
        <p:txBody>
          <a:bodyPr anchor="b"/>
          <a:lstStyle>
            <a:lvl1pPr marL="0" indent="0">
              <a:buNone/>
              <a:defRPr sz="3810" b="1"/>
            </a:lvl1pPr>
            <a:lvl2pPr marL="725805" indent="0">
              <a:buNone/>
              <a:defRPr sz="3175" b="1"/>
            </a:lvl2pPr>
            <a:lvl3pPr marL="1451610" indent="0">
              <a:buNone/>
              <a:defRPr sz="2858" b="1"/>
            </a:lvl3pPr>
            <a:lvl4pPr marL="2177415" indent="0">
              <a:buNone/>
              <a:defRPr sz="2540" b="1"/>
            </a:lvl4pPr>
            <a:lvl5pPr marL="2903220" indent="0">
              <a:buNone/>
              <a:defRPr sz="2540" b="1"/>
            </a:lvl5pPr>
            <a:lvl6pPr marL="3629025" indent="0">
              <a:buNone/>
              <a:defRPr sz="2540" b="1"/>
            </a:lvl6pPr>
            <a:lvl7pPr marL="4354830" indent="0">
              <a:buNone/>
              <a:defRPr sz="2540" b="1"/>
            </a:lvl7pPr>
            <a:lvl8pPr marL="5080635" indent="0">
              <a:buNone/>
              <a:defRPr sz="2540" b="1"/>
            </a:lvl8pPr>
            <a:lvl9pPr marL="5806440" indent="0">
              <a:buNone/>
              <a:defRPr sz="2540" b="1"/>
            </a:lvl9pPr>
          </a:lstStyle>
          <a:p>
            <a:pPr lvl="0"/>
            <a:r>
              <a:rPr lang="es-ES"/>
              <a:t>Haga clic para modificar el estilo de texto del patrón</a:t>
            </a:r>
          </a:p>
        </p:txBody>
      </p:sp>
      <p:sp>
        <p:nvSpPr>
          <p:cNvPr id="4" name="3 Marcador de contenido"/>
          <p:cNvSpPr>
            <a:spLocks noGrp="1"/>
          </p:cNvSpPr>
          <p:nvPr>
            <p:ph sz="half" idx="2"/>
          </p:nvPr>
        </p:nvSpPr>
        <p:spPr>
          <a:xfrm>
            <a:off x="257175" y="2899833"/>
            <a:ext cx="2272606" cy="5268384"/>
          </a:xfrm>
        </p:spPr>
        <p:txBody>
          <a:bodyPr/>
          <a:lstStyle>
            <a:lvl1pPr>
              <a:defRPr sz="3810"/>
            </a:lvl1pPr>
            <a:lvl2pPr>
              <a:defRPr sz="3175"/>
            </a:lvl2pPr>
            <a:lvl3pPr>
              <a:defRPr sz="2858"/>
            </a:lvl3pPr>
            <a:lvl4pPr>
              <a:defRPr sz="2540"/>
            </a:lvl4pPr>
            <a:lvl5pPr>
              <a:defRPr sz="2540"/>
            </a:lvl5pPr>
            <a:lvl6pPr>
              <a:defRPr sz="2540"/>
            </a:lvl6pPr>
            <a:lvl7pPr>
              <a:defRPr sz="2540"/>
            </a:lvl7pPr>
            <a:lvl8pPr>
              <a:defRPr sz="2540"/>
            </a:lvl8pPr>
            <a:lvl9pPr>
              <a:defRPr sz="254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2612827" y="2046816"/>
            <a:ext cx="2273499" cy="853017"/>
          </a:xfrm>
        </p:spPr>
        <p:txBody>
          <a:bodyPr anchor="b"/>
          <a:lstStyle>
            <a:lvl1pPr marL="0" indent="0">
              <a:buNone/>
              <a:defRPr sz="3810" b="1"/>
            </a:lvl1pPr>
            <a:lvl2pPr marL="725805" indent="0">
              <a:buNone/>
              <a:defRPr sz="3175" b="1"/>
            </a:lvl2pPr>
            <a:lvl3pPr marL="1451610" indent="0">
              <a:buNone/>
              <a:defRPr sz="2858" b="1"/>
            </a:lvl3pPr>
            <a:lvl4pPr marL="2177415" indent="0">
              <a:buNone/>
              <a:defRPr sz="2540" b="1"/>
            </a:lvl4pPr>
            <a:lvl5pPr marL="2903220" indent="0">
              <a:buNone/>
              <a:defRPr sz="2540" b="1"/>
            </a:lvl5pPr>
            <a:lvl6pPr marL="3629025" indent="0">
              <a:buNone/>
              <a:defRPr sz="2540" b="1"/>
            </a:lvl6pPr>
            <a:lvl7pPr marL="4354830" indent="0">
              <a:buNone/>
              <a:defRPr sz="2540" b="1"/>
            </a:lvl7pPr>
            <a:lvl8pPr marL="5080635" indent="0">
              <a:buNone/>
              <a:defRPr sz="2540" b="1"/>
            </a:lvl8pPr>
            <a:lvl9pPr marL="5806440" indent="0">
              <a:buNone/>
              <a:defRPr sz="2540" b="1"/>
            </a:lvl9pPr>
          </a:lstStyle>
          <a:p>
            <a:pPr lvl="0"/>
            <a:r>
              <a:rPr lang="es-ES"/>
              <a:t>Haga clic para modificar el estilo de texto del patrón</a:t>
            </a:r>
          </a:p>
        </p:txBody>
      </p:sp>
      <p:sp>
        <p:nvSpPr>
          <p:cNvPr id="6" name="5 Marcador de contenido"/>
          <p:cNvSpPr>
            <a:spLocks noGrp="1"/>
          </p:cNvSpPr>
          <p:nvPr>
            <p:ph sz="quarter" idx="4"/>
          </p:nvPr>
        </p:nvSpPr>
        <p:spPr>
          <a:xfrm>
            <a:off x="2612827" y="2899833"/>
            <a:ext cx="2273499" cy="5268384"/>
          </a:xfrm>
        </p:spPr>
        <p:txBody>
          <a:bodyPr/>
          <a:lstStyle>
            <a:lvl1pPr>
              <a:defRPr sz="3810"/>
            </a:lvl1pPr>
            <a:lvl2pPr>
              <a:defRPr sz="3175"/>
            </a:lvl2pPr>
            <a:lvl3pPr>
              <a:defRPr sz="2858"/>
            </a:lvl3pPr>
            <a:lvl4pPr>
              <a:defRPr sz="2540"/>
            </a:lvl4pPr>
            <a:lvl5pPr>
              <a:defRPr sz="2540"/>
            </a:lvl5pPr>
            <a:lvl6pPr>
              <a:defRPr sz="2540"/>
            </a:lvl6pPr>
            <a:lvl7pPr>
              <a:defRPr sz="2540"/>
            </a:lvl7pPr>
            <a:lvl8pPr>
              <a:defRPr sz="2540"/>
            </a:lvl8pPr>
            <a:lvl9pPr>
              <a:defRPr sz="254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3941E811-B39D-4000-9186-774CC77F0DC9}" type="datetimeFigureOut">
              <a:rPr lang="es-AR" smtClean="0"/>
              <a:t>24/10/2022</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378969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3941E811-B39D-4000-9186-774CC77F0DC9}" type="datetimeFigureOut">
              <a:rPr lang="es-AR" smtClean="0"/>
              <a:t>24/10/2022</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128081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1" name="10 Rectángulo"/>
          <p:cNvSpPr/>
          <p:nvPr userDrawn="1"/>
        </p:nvSpPr>
        <p:spPr>
          <a:xfrm>
            <a:off x="-1" y="1066800"/>
            <a:ext cx="5143502" cy="746564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800"/>
          </a:p>
        </p:txBody>
      </p:sp>
      <p:pic>
        <p:nvPicPr>
          <p:cNvPr id="5" name="Picture 1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45" y="8521702"/>
            <a:ext cx="5157789" cy="622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0"/>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45" y="251520"/>
            <a:ext cx="5157789" cy="81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939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57177" y="364070"/>
            <a:ext cx="1692177" cy="1549400"/>
          </a:xfrm>
        </p:spPr>
        <p:txBody>
          <a:bodyPr anchor="b"/>
          <a:lstStyle>
            <a:lvl1pPr algn="l">
              <a:defRPr sz="3175" b="1"/>
            </a:lvl1pPr>
          </a:lstStyle>
          <a:p>
            <a:r>
              <a:rPr lang="es-ES"/>
              <a:t>Haga clic para modificar el estilo de título del patrón</a:t>
            </a:r>
            <a:endParaRPr lang="es-AR"/>
          </a:p>
        </p:txBody>
      </p:sp>
      <p:sp>
        <p:nvSpPr>
          <p:cNvPr id="3" name="2 Marcador de contenido"/>
          <p:cNvSpPr>
            <a:spLocks noGrp="1"/>
          </p:cNvSpPr>
          <p:nvPr>
            <p:ph idx="1"/>
          </p:nvPr>
        </p:nvSpPr>
        <p:spPr>
          <a:xfrm>
            <a:off x="2010969" y="364070"/>
            <a:ext cx="2875359" cy="7804151"/>
          </a:xfrm>
        </p:spPr>
        <p:txBody>
          <a:bodyPr/>
          <a:lstStyle>
            <a:lvl1pPr>
              <a:defRPr sz="5080"/>
            </a:lvl1pPr>
            <a:lvl2pPr>
              <a:defRPr sz="4445"/>
            </a:lvl2pPr>
            <a:lvl3pPr>
              <a:defRPr sz="3810"/>
            </a:lvl3pPr>
            <a:lvl4pPr>
              <a:defRPr sz="3175"/>
            </a:lvl4pPr>
            <a:lvl5pPr>
              <a:defRPr sz="3175"/>
            </a:lvl5pPr>
            <a:lvl6pPr>
              <a:defRPr sz="3175"/>
            </a:lvl6pPr>
            <a:lvl7pPr>
              <a:defRPr sz="3175"/>
            </a:lvl7pPr>
            <a:lvl8pPr>
              <a:defRPr sz="3175"/>
            </a:lvl8pPr>
            <a:lvl9pPr>
              <a:defRPr sz="3175"/>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257177" y="1913468"/>
            <a:ext cx="1692177" cy="6254750"/>
          </a:xfrm>
        </p:spPr>
        <p:txBody>
          <a:bodyPr/>
          <a:lstStyle>
            <a:lvl1pPr marL="0" indent="0">
              <a:buNone/>
              <a:defRPr sz="2223"/>
            </a:lvl1pPr>
            <a:lvl2pPr marL="725805" indent="0">
              <a:buNone/>
              <a:defRPr sz="1905"/>
            </a:lvl2pPr>
            <a:lvl3pPr marL="1451610" indent="0">
              <a:buNone/>
              <a:defRPr sz="1588"/>
            </a:lvl3pPr>
            <a:lvl4pPr marL="2177415" indent="0">
              <a:buNone/>
              <a:defRPr sz="1429"/>
            </a:lvl4pPr>
            <a:lvl5pPr marL="2903220" indent="0">
              <a:buNone/>
              <a:defRPr sz="1429"/>
            </a:lvl5pPr>
            <a:lvl6pPr marL="3629025" indent="0">
              <a:buNone/>
              <a:defRPr sz="1429"/>
            </a:lvl6pPr>
            <a:lvl7pPr marL="4354830" indent="0">
              <a:buNone/>
              <a:defRPr sz="1429"/>
            </a:lvl7pPr>
            <a:lvl8pPr marL="5080635" indent="0">
              <a:buNone/>
              <a:defRPr sz="1429"/>
            </a:lvl8pPr>
            <a:lvl9pPr marL="5806440" indent="0">
              <a:buNone/>
              <a:defRPr sz="1429"/>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941E811-B39D-4000-9186-774CC77F0DC9}" type="datetimeFigureOut">
              <a:rPr lang="es-AR" smtClean="0"/>
              <a:t>24/10/2022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147375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008163" y="6400802"/>
            <a:ext cx="3086100" cy="755651"/>
          </a:xfrm>
        </p:spPr>
        <p:txBody>
          <a:bodyPr anchor="b"/>
          <a:lstStyle>
            <a:lvl1pPr algn="l">
              <a:defRPr sz="3175"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008163" y="817033"/>
            <a:ext cx="3086100" cy="5486400"/>
          </a:xfrm>
        </p:spPr>
        <p:txBody>
          <a:bodyPr/>
          <a:lstStyle>
            <a:lvl1pPr marL="0" indent="0">
              <a:buNone/>
              <a:defRPr sz="5080"/>
            </a:lvl1pPr>
            <a:lvl2pPr marL="725805" indent="0">
              <a:buNone/>
              <a:defRPr sz="4445"/>
            </a:lvl2pPr>
            <a:lvl3pPr marL="1451610" indent="0">
              <a:buNone/>
              <a:defRPr sz="3810"/>
            </a:lvl3pPr>
            <a:lvl4pPr marL="2177415" indent="0">
              <a:buNone/>
              <a:defRPr sz="3175"/>
            </a:lvl4pPr>
            <a:lvl5pPr marL="2903220" indent="0">
              <a:buNone/>
              <a:defRPr sz="3175"/>
            </a:lvl5pPr>
            <a:lvl6pPr marL="3629025" indent="0">
              <a:buNone/>
              <a:defRPr sz="3175"/>
            </a:lvl6pPr>
            <a:lvl7pPr marL="4354830" indent="0">
              <a:buNone/>
              <a:defRPr sz="3175"/>
            </a:lvl7pPr>
            <a:lvl8pPr marL="5080635" indent="0">
              <a:buNone/>
              <a:defRPr sz="3175"/>
            </a:lvl8pPr>
            <a:lvl9pPr marL="5806440" indent="0">
              <a:buNone/>
              <a:defRPr sz="3175"/>
            </a:lvl9pPr>
          </a:lstStyle>
          <a:p>
            <a:endParaRPr lang="es-AR"/>
          </a:p>
        </p:txBody>
      </p:sp>
      <p:sp>
        <p:nvSpPr>
          <p:cNvPr id="4" name="3 Marcador de texto"/>
          <p:cNvSpPr>
            <a:spLocks noGrp="1"/>
          </p:cNvSpPr>
          <p:nvPr>
            <p:ph type="body" sz="half" idx="2"/>
          </p:nvPr>
        </p:nvSpPr>
        <p:spPr>
          <a:xfrm>
            <a:off x="1008163" y="7156453"/>
            <a:ext cx="3086100" cy="1073149"/>
          </a:xfrm>
        </p:spPr>
        <p:txBody>
          <a:bodyPr/>
          <a:lstStyle>
            <a:lvl1pPr marL="0" indent="0">
              <a:buNone/>
              <a:defRPr sz="2223"/>
            </a:lvl1pPr>
            <a:lvl2pPr marL="725805" indent="0">
              <a:buNone/>
              <a:defRPr sz="1905"/>
            </a:lvl2pPr>
            <a:lvl3pPr marL="1451610" indent="0">
              <a:buNone/>
              <a:defRPr sz="1588"/>
            </a:lvl3pPr>
            <a:lvl4pPr marL="2177415" indent="0">
              <a:buNone/>
              <a:defRPr sz="1429"/>
            </a:lvl4pPr>
            <a:lvl5pPr marL="2903220" indent="0">
              <a:buNone/>
              <a:defRPr sz="1429"/>
            </a:lvl5pPr>
            <a:lvl6pPr marL="3629025" indent="0">
              <a:buNone/>
              <a:defRPr sz="1429"/>
            </a:lvl6pPr>
            <a:lvl7pPr marL="4354830" indent="0">
              <a:buNone/>
              <a:defRPr sz="1429"/>
            </a:lvl7pPr>
            <a:lvl8pPr marL="5080635" indent="0">
              <a:buNone/>
              <a:defRPr sz="1429"/>
            </a:lvl8pPr>
            <a:lvl9pPr marL="5806440" indent="0">
              <a:buNone/>
              <a:defRPr sz="1429"/>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941E811-B39D-4000-9186-774CC77F0DC9}" type="datetimeFigureOut">
              <a:rPr lang="es-AR" smtClean="0"/>
              <a:t>24/10/2022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6A08F1AF-3032-4E92-B626-C9AC6921C08D}" type="slidenum">
              <a:rPr lang="es-AR" smtClean="0"/>
              <a:t>‹Nº›</a:t>
            </a:fld>
            <a:endParaRPr lang="es-AR"/>
          </a:p>
        </p:txBody>
      </p:sp>
    </p:spTree>
    <p:extLst>
      <p:ext uri="{BB962C8B-B14F-4D97-AF65-F5344CB8AC3E}">
        <p14:creationId xmlns:p14="http://schemas.microsoft.com/office/powerpoint/2010/main" val="80668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257178" y="366184"/>
            <a:ext cx="4629150" cy="1523999"/>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257178" y="2133601"/>
            <a:ext cx="4629150" cy="603461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257177" y="8475137"/>
            <a:ext cx="1200151" cy="486833"/>
          </a:xfrm>
          <a:prstGeom prst="rect">
            <a:avLst/>
          </a:prstGeom>
        </p:spPr>
        <p:txBody>
          <a:bodyPr vert="horz" lIns="91440" tIns="45720" rIns="91440" bIns="45720" rtlCol="0" anchor="ctr"/>
          <a:lstStyle>
            <a:lvl1pPr algn="l">
              <a:defRPr sz="1905">
                <a:solidFill>
                  <a:schemeClr val="tx1">
                    <a:tint val="75000"/>
                  </a:schemeClr>
                </a:solidFill>
              </a:defRPr>
            </a:lvl1pPr>
          </a:lstStyle>
          <a:p>
            <a:fld id="{3941E811-B39D-4000-9186-774CC77F0DC9}" type="datetimeFigureOut">
              <a:rPr lang="es-AR" smtClean="0"/>
              <a:t>24/10/2022</a:t>
            </a:fld>
            <a:endParaRPr lang="es-AR"/>
          </a:p>
        </p:txBody>
      </p:sp>
      <p:sp>
        <p:nvSpPr>
          <p:cNvPr id="5" name="4 Marcador de pie de página"/>
          <p:cNvSpPr>
            <a:spLocks noGrp="1"/>
          </p:cNvSpPr>
          <p:nvPr>
            <p:ph type="ftr" sz="quarter" idx="3"/>
          </p:nvPr>
        </p:nvSpPr>
        <p:spPr>
          <a:xfrm>
            <a:off x="1757364" y="8475137"/>
            <a:ext cx="1628775" cy="486833"/>
          </a:xfrm>
          <a:prstGeom prst="rect">
            <a:avLst/>
          </a:prstGeom>
        </p:spPr>
        <p:txBody>
          <a:bodyPr vert="horz" lIns="91440" tIns="45720" rIns="91440" bIns="45720" rtlCol="0" anchor="ctr"/>
          <a:lstStyle>
            <a:lvl1pPr algn="ctr">
              <a:defRPr sz="1905">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3686177" y="8475137"/>
            <a:ext cx="1200151" cy="486833"/>
          </a:xfrm>
          <a:prstGeom prst="rect">
            <a:avLst/>
          </a:prstGeom>
        </p:spPr>
        <p:txBody>
          <a:bodyPr vert="horz" lIns="91440" tIns="45720" rIns="91440" bIns="45720" rtlCol="0" anchor="ctr"/>
          <a:lstStyle>
            <a:lvl1pPr algn="r">
              <a:defRPr sz="1905">
                <a:solidFill>
                  <a:schemeClr val="tx1">
                    <a:tint val="75000"/>
                  </a:schemeClr>
                </a:solidFill>
              </a:defRPr>
            </a:lvl1pPr>
          </a:lstStyle>
          <a:p>
            <a:fld id="{6A08F1AF-3032-4E92-B626-C9AC6921C08D}" type="slidenum">
              <a:rPr lang="es-AR" smtClean="0"/>
              <a:t>‹Nº›</a:t>
            </a:fld>
            <a:endParaRPr lang="es-AR"/>
          </a:p>
        </p:txBody>
      </p:sp>
    </p:spTree>
    <p:extLst>
      <p:ext uri="{BB962C8B-B14F-4D97-AF65-F5344CB8AC3E}">
        <p14:creationId xmlns:p14="http://schemas.microsoft.com/office/powerpoint/2010/main" val="934972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51610" rtl="0" eaLnBrk="1" latinLnBrk="0" hangingPunct="1">
        <a:spcBef>
          <a:spcPct val="0"/>
        </a:spcBef>
        <a:buNone/>
        <a:defRPr sz="6985" kern="1200">
          <a:solidFill>
            <a:schemeClr val="tx1"/>
          </a:solidFill>
          <a:latin typeface="+mj-lt"/>
          <a:ea typeface="+mj-ea"/>
          <a:cs typeface="+mj-cs"/>
        </a:defRPr>
      </a:lvl1pPr>
    </p:titleStyle>
    <p:bodyStyle>
      <a:lvl1pPr marL="544354" indent="-544354" algn="l" defTabSz="1451610" rtl="0" eaLnBrk="1" latinLnBrk="0" hangingPunct="1">
        <a:spcBef>
          <a:spcPct val="20000"/>
        </a:spcBef>
        <a:buFont typeface="Arial" pitchFamily="34" charset="0"/>
        <a:buChar char="•"/>
        <a:defRPr sz="5080" kern="1200">
          <a:solidFill>
            <a:schemeClr val="tx1"/>
          </a:solidFill>
          <a:latin typeface="+mn-lt"/>
          <a:ea typeface="+mn-ea"/>
          <a:cs typeface="+mn-cs"/>
        </a:defRPr>
      </a:lvl1pPr>
      <a:lvl2pPr marL="1179433" indent="-453628" algn="l" defTabSz="1451610" rtl="0" eaLnBrk="1" latinLnBrk="0" hangingPunct="1">
        <a:spcBef>
          <a:spcPct val="20000"/>
        </a:spcBef>
        <a:buFont typeface="Arial" pitchFamily="34" charset="0"/>
        <a:buChar char="–"/>
        <a:defRPr sz="4445" kern="1200">
          <a:solidFill>
            <a:schemeClr val="tx1"/>
          </a:solidFill>
          <a:latin typeface="+mn-lt"/>
          <a:ea typeface="+mn-ea"/>
          <a:cs typeface="+mn-cs"/>
        </a:defRPr>
      </a:lvl2pPr>
      <a:lvl3pPr marL="1814513" indent="-362903" algn="l" defTabSz="1451610" rtl="0" eaLnBrk="1" latinLnBrk="0" hangingPunct="1">
        <a:spcBef>
          <a:spcPct val="20000"/>
        </a:spcBef>
        <a:buFont typeface="Arial" pitchFamily="34" charset="0"/>
        <a:buChar char="•"/>
        <a:defRPr sz="3810" kern="1200">
          <a:solidFill>
            <a:schemeClr val="tx1"/>
          </a:solidFill>
          <a:latin typeface="+mn-lt"/>
          <a:ea typeface="+mn-ea"/>
          <a:cs typeface="+mn-cs"/>
        </a:defRPr>
      </a:lvl3pPr>
      <a:lvl4pPr marL="2540318" indent="-362903" algn="l" defTabSz="1451610" rtl="0" eaLnBrk="1" latinLnBrk="0" hangingPunct="1">
        <a:spcBef>
          <a:spcPct val="20000"/>
        </a:spcBef>
        <a:buFont typeface="Arial" pitchFamily="34" charset="0"/>
        <a:buChar char="–"/>
        <a:defRPr sz="3175" kern="1200">
          <a:solidFill>
            <a:schemeClr val="tx1"/>
          </a:solidFill>
          <a:latin typeface="+mn-lt"/>
          <a:ea typeface="+mn-ea"/>
          <a:cs typeface="+mn-cs"/>
        </a:defRPr>
      </a:lvl4pPr>
      <a:lvl5pPr marL="3266123" indent="-362903" algn="l" defTabSz="1451610" rtl="0" eaLnBrk="1" latinLnBrk="0" hangingPunct="1">
        <a:spcBef>
          <a:spcPct val="20000"/>
        </a:spcBef>
        <a:buFont typeface="Arial" pitchFamily="34" charset="0"/>
        <a:buChar char="»"/>
        <a:defRPr sz="3175" kern="1200">
          <a:solidFill>
            <a:schemeClr val="tx1"/>
          </a:solidFill>
          <a:latin typeface="+mn-lt"/>
          <a:ea typeface="+mn-ea"/>
          <a:cs typeface="+mn-cs"/>
        </a:defRPr>
      </a:lvl5pPr>
      <a:lvl6pPr marL="3991928" indent="-362903" algn="l" defTabSz="1451610" rtl="0" eaLnBrk="1" latinLnBrk="0" hangingPunct="1">
        <a:spcBef>
          <a:spcPct val="20000"/>
        </a:spcBef>
        <a:buFont typeface="Arial" pitchFamily="34" charset="0"/>
        <a:buChar char="•"/>
        <a:defRPr sz="3175" kern="1200">
          <a:solidFill>
            <a:schemeClr val="tx1"/>
          </a:solidFill>
          <a:latin typeface="+mn-lt"/>
          <a:ea typeface="+mn-ea"/>
          <a:cs typeface="+mn-cs"/>
        </a:defRPr>
      </a:lvl6pPr>
      <a:lvl7pPr marL="4717733" indent="-362903" algn="l" defTabSz="1451610" rtl="0" eaLnBrk="1" latinLnBrk="0" hangingPunct="1">
        <a:spcBef>
          <a:spcPct val="20000"/>
        </a:spcBef>
        <a:buFont typeface="Arial" pitchFamily="34" charset="0"/>
        <a:buChar char="•"/>
        <a:defRPr sz="3175" kern="1200">
          <a:solidFill>
            <a:schemeClr val="tx1"/>
          </a:solidFill>
          <a:latin typeface="+mn-lt"/>
          <a:ea typeface="+mn-ea"/>
          <a:cs typeface="+mn-cs"/>
        </a:defRPr>
      </a:lvl7pPr>
      <a:lvl8pPr marL="5443538" indent="-362903" algn="l" defTabSz="1451610" rtl="0" eaLnBrk="1" latinLnBrk="0" hangingPunct="1">
        <a:spcBef>
          <a:spcPct val="20000"/>
        </a:spcBef>
        <a:buFont typeface="Arial" pitchFamily="34" charset="0"/>
        <a:buChar char="•"/>
        <a:defRPr sz="3175" kern="1200">
          <a:solidFill>
            <a:schemeClr val="tx1"/>
          </a:solidFill>
          <a:latin typeface="+mn-lt"/>
          <a:ea typeface="+mn-ea"/>
          <a:cs typeface="+mn-cs"/>
        </a:defRPr>
      </a:lvl8pPr>
      <a:lvl9pPr marL="6169343" indent="-362903" algn="l" defTabSz="1451610" rtl="0" eaLnBrk="1" latinLnBrk="0" hangingPunct="1">
        <a:spcBef>
          <a:spcPct val="20000"/>
        </a:spcBef>
        <a:buFont typeface="Arial" pitchFamily="34" charset="0"/>
        <a:buChar char="•"/>
        <a:defRPr sz="3175" kern="1200">
          <a:solidFill>
            <a:schemeClr val="tx1"/>
          </a:solidFill>
          <a:latin typeface="+mn-lt"/>
          <a:ea typeface="+mn-ea"/>
          <a:cs typeface="+mn-cs"/>
        </a:defRPr>
      </a:lvl9pPr>
    </p:bodyStyle>
    <p:otherStyle>
      <a:defPPr>
        <a:defRPr lang="es-AR"/>
      </a:defPPr>
      <a:lvl1pPr marL="0" algn="l" defTabSz="1451610" rtl="0" eaLnBrk="1" latinLnBrk="0" hangingPunct="1">
        <a:defRPr sz="2858" kern="1200">
          <a:solidFill>
            <a:schemeClr val="tx1"/>
          </a:solidFill>
          <a:latin typeface="+mn-lt"/>
          <a:ea typeface="+mn-ea"/>
          <a:cs typeface="+mn-cs"/>
        </a:defRPr>
      </a:lvl1pPr>
      <a:lvl2pPr marL="725805" algn="l" defTabSz="1451610" rtl="0" eaLnBrk="1" latinLnBrk="0" hangingPunct="1">
        <a:defRPr sz="2858" kern="1200">
          <a:solidFill>
            <a:schemeClr val="tx1"/>
          </a:solidFill>
          <a:latin typeface="+mn-lt"/>
          <a:ea typeface="+mn-ea"/>
          <a:cs typeface="+mn-cs"/>
        </a:defRPr>
      </a:lvl2pPr>
      <a:lvl3pPr marL="1451610" algn="l" defTabSz="1451610" rtl="0" eaLnBrk="1" latinLnBrk="0" hangingPunct="1">
        <a:defRPr sz="2858" kern="1200">
          <a:solidFill>
            <a:schemeClr val="tx1"/>
          </a:solidFill>
          <a:latin typeface="+mn-lt"/>
          <a:ea typeface="+mn-ea"/>
          <a:cs typeface="+mn-cs"/>
        </a:defRPr>
      </a:lvl3pPr>
      <a:lvl4pPr marL="2177415" algn="l" defTabSz="1451610" rtl="0" eaLnBrk="1" latinLnBrk="0" hangingPunct="1">
        <a:defRPr sz="2858" kern="1200">
          <a:solidFill>
            <a:schemeClr val="tx1"/>
          </a:solidFill>
          <a:latin typeface="+mn-lt"/>
          <a:ea typeface="+mn-ea"/>
          <a:cs typeface="+mn-cs"/>
        </a:defRPr>
      </a:lvl4pPr>
      <a:lvl5pPr marL="2903220" algn="l" defTabSz="1451610" rtl="0" eaLnBrk="1" latinLnBrk="0" hangingPunct="1">
        <a:defRPr sz="2858" kern="1200">
          <a:solidFill>
            <a:schemeClr val="tx1"/>
          </a:solidFill>
          <a:latin typeface="+mn-lt"/>
          <a:ea typeface="+mn-ea"/>
          <a:cs typeface="+mn-cs"/>
        </a:defRPr>
      </a:lvl5pPr>
      <a:lvl6pPr marL="3629025" algn="l" defTabSz="1451610" rtl="0" eaLnBrk="1" latinLnBrk="0" hangingPunct="1">
        <a:defRPr sz="2858" kern="1200">
          <a:solidFill>
            <a:schemeClr val="tx1"/>
          </a:solidFill>
          <a:latin typeface="+mn-lt"/>
          <a:ea typeface="+mn-ea"/>
          <a:cs typeface="+mn-cs"/>
        </a:defRPr>
      </a:lvl6pPr>
      <a:lvl7pPr marL="4354830" algn="l" defTabSz="1451610" rtl="0" eaLnBrk="1" latinLnBrk="0" hangingPunct="1">
        <a:defRPr sz="2858" kern="1200">
          <a:solidFill>
            <a:schemeClr val="tx1"/>
          </a:solidFill>
          <a:latin typeface="+mn-lt"/>
          <a:ea typeface="+mn-ea"/>
          <a:cs typeface="+mn-cs"/>
        </a:defRPr>
      </a:lvl7pPr>
      <a:lvl8pPr marL="5080635" algn="l" defTabSz="1451610" rtl="0" eaLnBrk="1" latinLnBrk="0" hangingPunct="1">
        <a:defRPr sz="2858" kern="1200">
          <a:solidFill>
            <a:schemeClr val="tx1"/>
          </a:solidFill>
          <a:latin typeface="+mn-lt"/>
          <a:ea typeface="+mn-ea"/>
          <a:cs typeface="+mn-cs"/>
        </a:defRPr>
      </a:lvl8pPr>
      <a:lvl9pPr marL="5806440" algn="l" defTabSz="1451610" rtl="0" eaLnBrk="1" latinLnBrk="0" hangingPunct="1">
        <a:defRPr sz="28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F084764B-2109-4C21-A9A3-C7A6BE738CF6}"/>
              </a:ext>
            </a:extLst>
          </p:cNvPr>
          <p:cNvSpPr txBox="1"/>
          <p:nvPr/>
        </p:nvSpPr>
        <p:spPr>
          <a:xfrm>
            <a:off x="204800" y="1257024"/>
            <a:ext cx="4743214" cy="615553"/>
          </a:xfrm>
          <a:prstGeom prst="rect">
            <a:avLst/>
          </a:prstGeom>
          <a:noFill/>
          <a:ln w="12700">
            <a:noFill/>
          </a:ln>
        </p:spPr>
        <p:txBody>
          <a:bodyPr wrap="square" rtlCol="0">
            <a:spAutoFit/>
          </a:bodyPr>
          <a:lstStyle/>
          <a:p>
            <a:pPr algn="ctr"/>
            <a:r>
              <a:rPr lang="es-AR" sz="1700" b="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DIABETES INSÍPIDA</a:t>
            </a:r>
            <a:r>
              <a:rPr lang="es-US" sz="1700" b="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t>
            </a:r>
            <a:r>
              <a:rPr lang="es-AR" sz="1700" b="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 TRASTORNO </a:t>
            </a:r>
            <a:r>
              <a:rPr lang="es-AR" sz="1700" b="1">
                <a:solidFill>
                  <a:schemeClr val="accent2">
                    <a:lumMod val="75000"/>
                  </a:schemeClr>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POCO </a:t>
            </a:r>
            <a:r>
              <a:rPr lang="es-AR" sz="1700" b="1" smtClean="0">
                <a:solidFill>
                  <a:schemeClr val="accent2">
                    <a:lumMod val="75000"/>
                  </a:schemeClr>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FRECUENTE EN LA </a:t>
            </a:r>
            <a:r>
              <a:rPr lang="es-AR" sz="1700" b="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PACIENTE GESTANTE</a:t>
            </a:r>
          </a:p>
        </p:txBody>
      </p:sp>
      <p:sp>
        <p:nvSpPr>
          <p:cNvPr id="3" name="CuadroTexto 2">
            <a:extLst>
              <a:ext uri="{FF2B5EF4-FFF2-40B4-BE49-F238E27FC236}">
                <a16:creationId xmlns:a16="http://schemas.microsoft.com/office/drawing/2014/main" xmlns="" id="{11509594-9D42-49D4-8E54-6C8B4152A752}"/>
              </a:ext>
            </a:extLst>
          </p:cNvPr>
          <p:cNvSpPr txBox="1"/>
          <p:nvPr/>
        </p:nvSpPr>
        <p:spPr>
          <a:xfrm>
            <a:off x="139365" y="1835696"/>
            <a:ext cx="4808649" cy="584775"/>
          </a:xfrm>
          <a:prstGeom prst="rect">
            <a:avLst/>
          </a:prstGeom>
          <a:noFill/>
          <a:ln w="12700">
            <a:noFill/>
          </a:ln>
        </p:spPr>
        <p:txBody>
          <a:bodyPr wrap="square" rtlCol="0">
            <a:spAutoFit/>
          </a:bodyPr>
          <a:lstStyle/>
          <a:p>
            <a:r>
              <a:rPr lang="es-AR" sz="1200" b="1" dirty="0"/>
              <a:t>AUTORES: </a:t>
            </a:r>
            <a:r>
              <a:rPr lang="es-AR" sz="1000" b="1" dirty="0"/>
              <a:t>Claros Jhesica, </a:t>
            </a:r>
            <a:r>
              <a:rPr lang="es-AR" sz="1000" b="1" dirty="0" err="1"/>
              <a:t>Huallpa</a:t>
            </a:r>
            <a:r>
              <a:rPr lang="es-AR" sz="1000" b="1" dirty="0"/>
              <a:t> Esther, Salgueiro Alejandro, Da Silva Daniele, </a:t>
            </a:r>
            <a:r>
              <a:rPr lang="es-AR" sz="1000" b="1" dirty="0" err="1"/>
              <a:t>Varrenti</a:t>
            </a:r>
            <a:r>
              <a:rPr lang="es-AR" sz="1000" b="1" dirty="0"/>
              <a:t> Nicolas, Gil Pablo Gerardo, </a:t>
            </a:r>
            <a:r>
              <a:rPr lang="es-AR" sz="1000" b="1" dirty="0" err="1"/>
              <a:t>Miglioretti</a:t>
            </a:r>
            <a:r>
              <a:rPr lang="es-AR" sz="1000" b="1" dirty="0"/>
              <a:t> Gabriela, </a:t>
            </a:r>
            <a:r>
              <a:rPr lang="es-AR" sz="1000" b="1" dirty="0" err="1"/>
              <a:t>Marquez</a:t>
            </a:r>
            <a:r>
              <a:rPr lang="es-AR" sz="1000" b="1" dirty="0"/>
              <a:t> A. Karina, </a:t>
            </a:r>
            <a:r>
              <a:rPr lang="es-AR" sz="1000" b="1" dirty="0" err="1"/>
              <a:t>Kulling</a:t>
            </a:r>
            <a:r>
              <a:rPr lang="es-AR" sz="1000" b="1" dirty="0"/>
              <a:t> </a:t>
            </a:r>
            <a:r>
              <a:rPr lang="es-AR" sz="1000" b="1" dirty="0" err="1"/>
              <a:t>Sebastian</a:t>
            </a:r>
            <a:r>
              <a:rPr lang="es-AR" sz="1000" b="1" dirty="0"/>
              <a:t>, Campero Fabian, Flores Omar, Navarro Nicolas, </a:t>
            </a:r>
            <a:r>
              <a:rPr lang="es-AR" sz="1000" b="1" dirty="0" err="1"/>
              <a:t>Alarcon</a:t>
            </a:r>
            <a:r>
              <a:rPr lang="es-AR" sz="1000" b="1" dirty="0"/>
              <a:t> Alejandro.</a:t>
            </a:r>
          </a:p>
        </p:txBody>
      </p:sp>
      <p:sp>
        <p:nvSpPr>
          <p:cNvPr id="4" name="CuadroTexto 3">
            <a:extLst>
              <a:ext uri="{FF2B5EF4-FFF2-40B4-BE49-F238E27FC236}">
                <a16:creationId xmlns:a16="http://schemas.microsoft.com/office/drawing/2014/main" xmlns="" id="{392AB104-A783-440A-9AB2-D2DF431B100D}"/>
              </a:ext>
            </a:extLst>
          </p:cNvPr>
          <p:cNvSpPr txBox="1"/>
          <p:nvPr/>
        </p:nvSpPr>
        <p:spPr>
          <a:xfrm>
            <a:off x="115533" y="2471079"/>
            <a:ext cx="4934447" cy="1169551"/>
          </a:xfrm>
          <a:prstGeom prst="rect">
            <a:avLst/>
          </a:prstGeom>
          <a:solidFill>
            <a:schemeClr val="bg1"/>
          </a:solidFill>
          <a:ln w="12700">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sz="1000" b="1" dirty="0"/>
              <a:t>INTRODUCCIÓN: La diabetes insípida(DI) se caracteriza por una secreción, degradación o actividad anormal de la vasopresina, caracterizado por un síndrome que incluye polidipsia, poliuria, deshidratación e hipernatremia. Se distinguen dos tipos central y nefrogénica, incorporándose el tercer tipo gestacional o transitorio del embarazo, con una incidencia variable oscilando entre 4 a 6 casos por cada 100.000 embarazos, la mayoría de las veces transitorio se ha relacionado a otras entidades como </a:t>
            </a:r>
            <a:r>
              <a:rPr lang="es-AR" sz="1000" b="1" dirty="0" err="1"/>
              <a:t>pre-eclampsia</a:t>
            </a:r>
            <a:r>
              <a:rPr lang="es-AR" sz="1000" b="1" dirty="0"/>
              <a:t>, eclampsia, hígado graso del embarazo, síndrome de HELLP y síndrome de Sheehan.</a:t>
            </a:r>
          </a:p>
        </p:txBody>
      </p:sp>
      <p:sp>
        <p:nvSpPr>
          <p:cNvPr id="5" name="CuadroTexto 4">
            <a:extLst>
              <a:ext uri="{FF2B5EF4-FFF2-40B4-BE49-F238E27FC236}">
                <a16:creationId xmlns:a16="http://schemas.microsoft.com/office/drawing/2014/main" xmlns="" id="{DE633628-4793-42A5-B42D-5CA1EF6BE3BD}"/>
              </a:ext>
            </a:extLst>
          </p:cNvPr>
          <p:cNvSpPr txBox="1"/>
          <p:nvPr/>
        </p:nvSpPr>
        <p:spPr>
          <a:xfrm>
            <a:off x="115533" y="3726047"/>
            <a:ext cx="2672241" cy="2723823"/>
          </a:xfrm>
          <a:prstGeom prst="rect">
            <a:avLst/>
          </a:prstGeom>
          <a:ln w="12700">
            <a:solidFill>
              <a:schemeClr val="accent4">
                <a:lumMod val="50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just" rtl="0">
              <a:spcBef>
                <a:spcPts val="100"/>
              </a:spcBef>
              <a:spcAft>
                <a:spcPts val="100"/>
              </a:spcAft>
            </a:pPr>
            <a:r>
              <a:rPr lang="es-AR" sz="900" b="1" u="sng" dirty="0">
                <a:latin typeface="Calibri" panose="020F0502020204030204" pitchFamily="34" charset="0"/>
                <a:cs typeface="Calibri" panose="020F0502020204030204" pitchFamily="34" charset="0"/>
              </a:rPr>
              <a:t>CASO CLINICO: </a:t>
            </a:r>
            <a:r>
              <a:rPr lang="es-ES" sz="900" b="1" i="0" u="none" strike="noStrike" dirty="0">
                <a:solidFill>
                  <a:srgbClr val="2E2E2E"/>
                </a:solidFill>
                <a:effectLst/>
                <a:latin typeface="Calibri" panose="020F0502020204030204" pitchFamily="34" charset="0"/>
                <a:cs typeface="Calibri" panose="020F0502020204030204" pitchFamily="34" charset="0"/>
              </a:rPr>
              <a:t>Persona gestante con antecedentes de obesidad, ingresó en guardia por convulsiones, hipertensión 180/100 </a:t>
            </a:r>
            <a:r>
              <a:rPr lang="es-ES" sz="900" b="1" i="0" u="none" strike="noStrike" dirty="0" err="1">
                <a:solidFill>
                  <a:srgbClr val="2E2E2E"/>
                </a:solidFill>
                <a:effectLst/>
                <a:latin typeface="Calibri" panose="020F0502020204030204" pitchFamily="34" charset="0"/>
                <a:cs typeface="Calibri" panose="020F0502020204030204" pitchFamily="34" charset="0"/>
              </a:rPr>
              <a:t>mmHg</a:t>
            </a:r>
            <a:r>
              <a:rPr lang="es-ES" sz="900" b="1" i="0" u="none" strike="noStrike" dirty="0">
                <a:solidFill>
                  <a:srgbClr val="2E2E2E"/>
                </a:solidFill>
                <a:effectLst/>
                <a:latin typeface="Calibri" panose="020F0502020204030204" pitchFamily="34" charset="0"/>
                <a:cs typeface="Calibri" panose="020F0502020204030204" pitchFamily="34" charset="0"/>
              </a:rPr>
              <a:t>, interpretando eclampsia requirió cesárea de urgencia, AVM. Ingresó a UTI requiriendo drogas titulables para manejo de TA y sulfato de magnesio. Evoluciona con poliuria de 166 ml/h a  600 ml/h, proteinuria en muestra simple de orina así como </a:t>
            </a:r>
            <a:r>
              <a:rPr lang="es-ES" sz="900" b="1" i="0" u="none" strike="noStrike" dirty="0" err="1">
                <a:solidFill>
                  <a:srgbClr val="2E2E2E"/>
                </a:solidFill>
                <a:effectLst/>
                <a:latin typeface="Calibri" panose="020F0502020204030204" pitchFamily="34" charset="0"/>
                <a:cs typeface="Calibri" panose="020F0502020204030204" pitchFamily="34" charset="0"/>
              </a:rPr>
              <a:t>hipostenuria</a:t>
            </a:r>
            <a:r>
              <a:rPr lang="es-ES" sz="900" b="1" i="0" u="none" strike="noStrike" dirty="0">
                <a:solidFill>
                  <a:srgbClr val="2E2E2E"/>
                </a:solidFill>
                <a:effectLst/>
                <a:latin typeface="Calibri" panose="020F0502020204030204" pitchFamily="34" charset="0"/>
                <a:cs typeface="Calibri" panose="020F0502020204030204" pitchFamily="34" charset="0"/>
              </a:rPr>
              <a:t> (densidad urinaria &lt; a 1.005). Interpretado como diabetes insípida se inicia desmopresina EV 2mcg c/24 horas disminuyendo la diuresis 300-400 ml/h, posteriormente desmopresina intranasal a dosis de 40 </a:t>
            </a:r>
            <a:r>
              <a:rPr lang="es-ES" sz="900" b="1" i="0" u="none" strike="noStrike" dirty="0" err="1">
                <a:solidFill>
                  <a:srgbClr val="2E2E2E"/>
                </a:solidFill>
                <a:effectLst/>
                <a:latin typeface="Calibri" panose="020F0502020204030204" pitchFamily="34" charset="0"/>
                <a:cs typeface="Calibri" panose="020F0502020204030204" pitchFamily="34" charset="0"/>
              </a:rPr>
              <a:t>mcg</a:t>
            </a:r>
            <a:r>
              <a:rPr lang="es-ES" sz="900" b="1" i="0" u="none" strike="noStrike" dirty="0">
                <a:solidFill>
                  <a:srgbClr val="2E2E2E"/>
                </a:solidFill>
                <a:effectLst/>
                <a:latin typeface="Calibri" panose="020F0502020204030204" pitchFamily="34" charset="0"/>
                <a:cs typeface="Calibri" panose="020F0502020204030204" pitchFamily="34" charset="0"/>
              </a:rPr>
              <a:t>/día con respuesta de diuresis de 100 ml/hora.  Se restablece la osmolaridad urinaria, evoluciona normotensa, y mejoría de su estado neurológico lográndose extubación. La Resonancia Magnética Nuclear de cerebro tumor en silla turca. Evolución favorable externa</a:t>
            </a:r>
            <a:r>
              <a:rPr lang="es-ES" sz="1000" b="1" i="0" u="none" strike="noStrike" dirty="0">
                <a:solidFill>
                  <a:srgbClr val="2E2E2E"/>
                </a:solidFill>
                <a:effectLst/>
                <a:latin typeface="Calibri" panose="020F0502020204030204" pitchFamily="34" charset="0"/>
                <a:cs typeface="Calibri" panose="020F0502020204030204" pitchFamily="34" charset="0"/>
              </a:rPr>
              <a:t>.</a:t>
            </a:r>
            <a:r>
              <a:rPr lang="es-AR" dirty="0"/>
              <a:t> </a:t>
            </a:r>
          </a:p>
        </p:txBody>
      </p:sp>
      <p:sp>
        <p:nvSpPr>
          <p:cNvPr id="6" name="CuadroTexto 5">
            <a:extLst>
              <a:ext uri="{FF2B5EF4-FFF2-40B4-BE49-F238E27FC236}">
                <a16:creationId xmlns:a16="http://schemas.microsoft.com/office/drawing/2014/main" xmlns="" id="{F8DCE6C2-975B-4EAA-A0DB-3D9BEBE5349A}"/>
              </a:ext>
            </a:extLst>
          </p:cNvPr>
          <p:cNvSpPr txBox="1"/>
          <p:nvPr/>
        </p:nvSpPr>
        <p:spPr>
          <a:xfrm>
            <a:off x="131422" y="6534507"/>
            <a:ext cx="4880656" cy="1061829"/>
          </a:xfrm>
          <a:prstGeom prst="rect">
            <a:avLst/>
          </a:prstGeom>
          <a:ln w="12700">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sz="900" b="1" dirty="0"/>
              <a:t>DISCUSIÓN: El presente caso se asoció a un cuadro de eclampsia. El diagnostico puede  comprender tres grandes grupos: Formas Subclínicas. Por patología hipotálamo-hipofisario desconocida hasta ese momento. Formas asociadas a patologías hepáticas gestacionales. La sospecha diagnostica se da al instalarse el síndrome poliúrico-</a:t>
            </a:r>
            <a:r>
              <a:rPr lang="es-AR" sz="900" b="1" dirty="0" err="1"/>
              <a:t>polidipsico</a:t>
            </a:r>
            <a:r>
              <a:rPr lang="es-AR" sz="900" b="1" dirty="0"/>
              <a:t>, cabe recordar que durante el embarazo la osmolaridad sérica disminuye aproximadamente 10 </a:t>
            </a:r>
            <a:r>
              <a:rPr lang="es-AR" sz="900" b="1" dirty="0" err="1"/>
              <a:t>mOsm</a:t>
            </a:r>
            <a:r>
              <a:rPr lang="es-AR" sz="900" b="1" dirty="0"/>
              <a:t>/kg en forma fisiológica, así como una densidad urinaria menor 1.005 asociada al síndrome poliúrica-</a:t>
            </a:r>
            <a:r>
              <a:rPr lang="es-AR" sz="900" b="1" dirty="0" err="1"/>
              <a:t>polidipsico</a:t>
            </a:r>
            <a:r>
              <a:rPr lang="es-AR" sz="900" b="1" dirty="0"/>
              <a:t>, es sumamente orientativo para el diagnostico diferencial.</a:t>
            </a:r>
          </a:p>
        </p:txBody>
      </p:sp>
      <p:sp>
        <p:nvSpPr>
          <p:cNvPr id="7" name="CuadroTexto 6">
            <a:extLst>
              <a:ext uri="{FF2B5EF4-FFF2-40B4-BE49-F238E27FC236}">
                <a16:creationId xmlns:a16="http://schemas.microsoft.com/office/drawing/2014/main" xmlns="" id="{F4A4D2D2-F543-4CF1-BC5A-65B52CD09DE3}"/>
              </a:ext>
            </a:extLst>
          </p:cNvPr>
          <p:cNvSpPr txBox="1"/>
          <p:nvPr/>
        </p:nvSpPr>
        <p:spPr>
          <a:xfrm>
            <a:off x="131422" y="7675602"/>
            <a:ext cx="4880656" cy="784830"/>
          </a:xfrm>
          <a:prstGeom prst="rect">
            <a:avLst/>
          </a:prstGeom>
          <a:ln w="12700">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sz="900" b="1" dirty="0"/>
              <a:t>CONCLUSIÓN: Si bien este caso el diagnóstico es una diabetes insípida central por un tumor de la silla turca, no debemos dejar de pensar como diagnósticos diferenciales, ya que la diabetes insípida en el embarazo es una entidad poco frecuente que puede desencadenar un estado de deshidratación severa con hipernatremia y su consecuente afectación neurológica. Es importante el diagnostico precoz para evitar las complicaciones tanto a nivel materno como fetal.</a:t>
            </a:r>
          </a:p>
        </p:txBody>
      </p:sp>
      <p:pic>
        <p:nvPicPr>
          <p:cNvPr id="9" name="Imagen 8">
            <a:extLst>
              <a:ext uri="{FF2B5EF4-FFF2-40B4-BE49-F238E27FC236}">
                <a16:creationId xmlns:a16="http://schemas.microsoft.com/office/drawing/2014/main" xmlns="" id="{2D263FE0-466D-4801-B44C-B5A7D9F6D5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5719" y="3818673"/>
            <a:ext cx="2254262" cy="2546561"/>
          </a:xfrm>
          <a:prstGeom prst="rect">
            <a:avLst/>
          </a:prstGeom>
          <a:ln w="12700">
            <a:solidFill>
              <a:schemeClr val="tx1"/>
            </a:solidFill>
          </a:ln>
          <a:effectLst>
            <a:softEdge rad="112500"/>
          </a:effectLst>
        </p:spPr>
      </p:pic>
      <p:sp>
        <p:nvSpPr>
          <p:cNvPr id="8" name="CuadroTexto 7">
            <a:extLst>
              <a:ext uri="{FF2B5EF4-FFF2-40B4-BE49-F238E27FC236}">
                <a16:creationId xmlns:a16="http://schemas.microsoft.com/office/drawing/2014/main" xmlns="" id="{2EAAD09B-AE4B-5B03-5D32-A0A226185C7C}"/>
              </a:ext>
            </a:extLst>
          </p:cNvPr>
          <p:cNvSpPr txBox="1"/>
          <p:nvPr/>
        </p:nvSpPr>
        <p:spPr>
          <a:xfrm>
            <a:off x="204799" y="524464"/>
            <a:ext cx="793595" cy="369332"/>
          </a:xfrm>
          <a:prstGeom prst="rect">
            <a:avLst/>
          </a:prstGeom>
          <a:noFill/>
          <a:ln w="12700">
            <a:noFill/>
          </a:ln>
        </p:spPr>
        <p:txBody>
          <a:bodyPr wrap="square" rtlCol="0">
            <a:spAutoFit/>
          </a:bodyPr>
          <a:lstStyle/>
          <a:p>
            <a:r>
              <a:rPr lang="es-US" dirty="0"/>
              <a:t>026</a:t>
            </a:r>
            <a:endParaRPr lang="es-AR" dirty="0"/>
          </a:p>
        </p:txBody>
      </p:sp>
    </p:spTree>
    <p:extLst>
      <p:ext uri="{BB962C8B-B14F-4D97-AF65-F5344CB8AC3E}">
        <p14:creationId xmlns:p14="http://schemas.microsoft.com/office/powerpoint/2010/main" val="31973363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TotalTime>
  <Words>325</Words>
  <Application>Microsoft Office PowerPoint</Application>
  <PresentationFormat>Presentación en pantalla (16:9)</PresentationFormat>
  <Paragraphs>7</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Agustin</dc:creator>
  <cp:lastModifiedBy>Agustin</cp:lastModifiedBy>
  <cp:revision>46</cp:revision>
  <dcterms:created xsi:type="dcterms:W3CDTF">2022-10-04T16:51:59Z</dcterms:created>
  <dcterms:modified xsi:type="dcterms:W3CDTF">2022-10-24T16:38:16Z</dcterms:modified>
</cp:coreProperties>
</file>