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9" r:id="rId3"/>
    <p:sldId id="257" r:id="rId4"/>
    <p:sldId id="262" r:id="rId5"/>
    <p:sldId id="264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FB470-4544-4F5C-BDE2-B4BBED015B4A}" v="173" dt="2022-10-23T06:41:06.891"/>
    <p1510:client id="{6375343E-05DC-46F5-90C1-DECBE610F8F1}" v="85" dt="2022-10-23T14:42:42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sa Caffaratti" userId="767d2eed63d7dc23" providerId="LiveId" clId="{6375343E-05DC-46F5-90C1-DECBE610F8F1}"/>
    <pc:docChg chg="custSel modSld">
      <pc:chgData name="Marisa Caffaratti" userId="767d2eed63d7dc23" providerId="LiveId" clId="{6375343E-05DC-46F5-90C1-DECBE610F8F1}" dt="2022-10-23T14:42:54.175" v="138" actId="207"/>
      <pc:docMkLst>
        <pc:docMk/>
      </pc:docMkLst>
      <pc:sldChg chg="modSp mod">
        <pc:chgData name="Marisa Caffaratti" userId="767d2eed63d7dc23" providerId="LiveId" clId="{6375343E-05DC-46F5-90C1-DECBE610F8F1}" dt="2022-10-23T14:22:24.135" v="46" actId="20577"/>
        <pc:sldMkLst>
          <pc:docMk/>
          <pc:sldMk cId="1669728553" sldId="259"/>
        </pc:sldMkLst>
        <pc:spChg chg="mod">
          <ac:chgData name="Marisa Caffaratti" userId="767d2eed63d7dc23" providerId="LiveId" clId="{6375343E-05DC-46F5-90C1-DECBE610F8F1}" dt="2022-10-23T14:20:38.085" v="38" actId="20577"/>
          <ac:spMkLst>
            <pc:docMk/>
            <pc:sldMk cId="1669728553" sldId="259"/>
            <ac:spMk id="2" creationId="{F7306334-B8FB-9959-5D5E-99A01B484DEC}"/>
          </ac:spMkLst>
        </pc:spChg>
        <pc:spChg chg="mod">
          <ac:chgData name="Marisa Caffaratti" userId="767d2eed63d7dc23" providerId="LiveId" clId="{6375343E-05DC-46F5-90C1-DECBE610F8F1}" dt="2022-10-23T14:22:24.135" v="46" actId="20577"/>
          <ac:spMkLst>
            <pc:docMk/>
            <pc:sldMk cId="1669728553" sldId="259"/>
            <ac:spMk id="3" creationId="{348DB037-8ABB-6408-B40C-E854EED0F978}"/>
          </ac:spMkLst>
        </pc:spChg>
      </pc:sldChg>
      <pc:sldChg chg="modSp mod">
        <pc:chgData name="Marisa Caffaratti" userId="767d2eed63d7dc23" providerId="LiveId" clId="{6375343E-05DC-46F5-90C1-DECBE610F8F1}" dt="2022-10-23T14:40:04.292" v="51" actId="20577"/>
        <pc:sldMkLst>
          <pc:docMk/>
          <pc:sldMk cId="1842048172" sldId="261"/>
        </pc:sldMkLst>
        <pc:graphicFrameChg chg="modGraphic">
          <ac:chgData name="Marisa Caffaratti" userId="767d2eed63d7dc23" providerId="LiveId" clId="{6375343E-05DC-46F5-90C1-DECBE610F8F1}" dt="2022-10-23T14:40:04.292" v="51" actId="20577"/>
          <ac:graphicFrameMkLst>
            <pc:docMk/>
            <pc:sldMk cId="1842048172" sldId="261"/>
            <ac:graphicFrameMk id="4" creationId="{4337995D-5342-3CC3-4831-F9528F849E13}"/>
          </ac:graphicFrameMkLst>
        </pc:graphicFrameChg>
      </pc:sldChg>
      <pc:sldChg chg="modSp mod">
        <pc:chgData name="Marisa Caffaratti" userId="767d2eed63d7dc23" providerId="LiveId" clId="{6375343E-05DC-46F5-90C1-DECBE610F8F1}" dt="2022-10-23T14:42:54.175" v="138" actId="207"/>
        <pc:sldMkLst>
          <pc:docMk/>
          <pc:sldMk cId="3634071463" sldId="265"/>
        </pc:sldMkLst>
        <pc:spChg chg="mod">
          <ac:chgData name="Marisa Caffaratti" userId="767d2eed63d7dc23" providerId="LiveId" clId="{6375343E-05DC-46F5-90C1-DECBE610F8F1}" dt="2022-10-23T14:42:42.579" v="137" actId="207"/>
          <ac:spMkLst>
            <pc:docMk/>
            <pc:sldMk cId="3634071463" sldId="265"/>
            <ac:spMk id="2" creationId="{6E97974C-5ABD-D4A0-909F-87CCC7628805}"/>
          </ac:spMkLst>
        </pc:spChg>
        <pc:spChg chg="mod">
          <ac:chgData name="Marisa Caffaratti" userId="767d2eed63d7dc23" providerId="LiveId" clId="{6375343E-05DC-46F5-90C1-DECBE610F8F1}" dt="2022-10-23T14:42:54.175" v="138" actId="207"/>
          <ac:spMkLst>
            <pc:docMk/>
            <pc:sldMk cId="3634071463" sldId="265"/>
            <ac:spMk id="3" creationId="{15B64333-55EB-374B-A900-CCDE87B4F27B}"/>
          </ac:spMkLst>
        </pc:spChg>
      </pc:sldChg>
    </pc:docChg>
  </pc:docChgLst>
  <pc:docChgLst>
    <pc:chgData name="Marisa Caffaratti" userId="767d2eed63d7dc23" providerId="LiveId" clId="{17CFB470-4544-4F5C-BDE2-B4BBED015B4A}"/>
    <pc:docChg chg="undo custSel addSld delSld modSld sldOrd">
      <pc:chgData name="Marisa Caffaratti" userId="767d2eed63d7dc23" providerId="LiveId" clId="{17CFB470-4544-4F5C-BDE2-B4BBED015B4A}" dt="2022-10-23T06:43:59.387" v="2769" actId="20577"/>
      <pc:docMkLst>
        <pc:docMk/>
      </pc:docMkLst>
      <pc:sldChg chg="delSp modSp mod delDesignElem">
        <pc:chgData name="Marisa Caffaratti" userId="767d2eed63d7dc23" providerId="LiveId" clId="{17CFB470-4544-4F5C-BDE2-B4BBED015B4A}" dt="2022-10-23T05:15:44.069" v="781" actId="27636"/>
        <pc:sldMkLst>
          <pc:docMk/>
          <pc:sldMk cId="3029044771" sldId="256"/>
        </pc:sldMkLst>
        <pc:spChg chg="mod">
          <ac:chgData name="Marisa Caffaratti" userId="767d2eed63d7dc23" providerId="LiveId" clId="{17CFB470-4544-4F5C-BDE2-B4BBED015B4A}" dt="2022-10-19T02:57:59.348" v="51" actId="255"/>
          <ac:spMkLst>
            <pc:docMk/>
            <pc:sldMk cId="3029044771" sldId="256"/>
            <ac:spMk id="2" creationId="{9675C9AD-7FFD-1D03-1AF8-F8D3FCF98374}"/>
          </ac:spMkLst>
        </pc:spChg>
        <pc:spChg chg="mod">
          <ac:chgData name="Marisa Caffaratti" userId="767d2eed63d7dc23" providerId="LiveId" clId="{17CFB470-4544-4F5C-BDE2-B4BBED015B4A}" dt="2022-10-23T05:15:44.069" v="781" actId="27636"/>
          <ac:spMkLst>
            <pc:docMk/>
            <pc:sldMk cId="3029044771" sldId="256"/>
            <ac:spMk id="3" creationId="{3E71A60F-D8B2-F78A-550F-B78D92CBC08C}"/>
          </ac:spMkLst>
        </pc:spChg>
        <pc:spChg chg="del">
          <ac:chgData name="Marisa Caffaratti" userId="767d2eed63d7dc23" providerId="LiveId" clId="{17CFB470-4544-4F5C-BDE2-B4BBED015B4A}" dt="2022-10-19T02:55:29.082" v="34"/>
          <ac:spMkLst>
            <pc:docMk/>
            <pc:sldMk cId="3029044771" sldId="256"/>
            <ac:spMk id="13" creationId="{DCFDFFB9-D302-4A05-A770-D33232254722}"/>
          </ac:spMkLst>
        </pc:spChg>
        <pc:spChg chg="del">
          <ac:chgData name="Marisa Caffaratti" userId="767d2eed63d7dc23" providerId="LiveId" clId="{17CFB470-4544-4F5C-BDE2-B4BBED015B4A}" dt="2022-10-19T02:55:29.082" v="34"/>
          <ac:spMkLst>
            <pc:docMk/>
            <pc:sldMk cId="3029044771" sldId="256"/>
            <ac:spMk id="14" creationId="{9F8A656C-0806-4677-A38B-DA5DF0F3C406}"/>
          </ac:spMkLst>
        </pc:spChg>
        <pc:spChg chg="del">
          <ac:chgData name="Marisa Caffaratti" userId="767d2eed63d7dc23" providerId="LiveId" clId="{17CFB470-4544-4F5C-BDE2-B4BBED015B4A}" dt="2022-10-19T02:55:29.082" v="34"/>
          <ac:spMkLst>
            <pc:docMk/>
            <pc:sldMk cId="3029044771" sldId="256"/>
            <ac:spMk id="16" creationId="{9BEF8C6D-8BB3-473A-9607-D7381CC5C0A5}"/>
          </ac:spMkLst>
        </pc:spChg>
        <pc:picChg chg="mod">
          <ac:chgData name="Marisa Caffaratti" userId="767d2eed63d7dc23" providerId="LiveId" clId="{17CFB470-4544-4F5C-BDE2-B4BBED015B4A}" dt="2022-10-20T23:15:31.014" v="774" actId="1076"/>
          <ac:picMkLst>
            <pc:docMk/>
            <pc:sldMk cId="3029044771" sldId="256"/>
            <ac:picMk id="1026" creationId="{CF936AAC-3895-0F03-F40E-1EB5BD9AD30F}"/>
          </ac:picMkLst>
        </pc:picChg>
      </pc:sldChg>
      <pc:sldChg chg="addSp delSp modSp mod setBg">
        <pc:chgData name="Marisa Caffaratti" userId="767d2eed63d7dc23" providerId="LiveId" clId="{17CFB470-4544-4F5C-BDE2-B4BBED015B4A}" dt="2022-10-19T03:09:39.437" v="358" actId="14100"/>
        <pc:sldMkLst>
          <pc:docMk/>
          <pc:sldMk cId="3259510207" sldId="257"/>
        </pc:sldMkLst>
        <pc:spChg chg="mod ord">
          <ac:chgData name="Marisa Caffaratti" userId="767d2eed63d7dc23" providerId="LiveId" clId="{17CFB470-4544-4F5C-BDE2-B4BBED015B4A}" dt="2022-10-19T02:56:53.515" v="42" actId="27636"/>
          <ac:spMkLst>
            <pc:docMk/>
            <pc:sldMk cId="3259510207" sldId="257"/>
            <ac:spMk id="2" creationId="{4B1CCA36-A590-B0A1-37A0-3F89011CFFE4}"/>
          </ac:spMkLst>
        </pc:spChg>
        <pc:spChg chg="add del">
          <ac:chgData name="Marisa Caffaratti" userId="767d2eed63d7dc23" providerId="LiveId" clId="{17CFB470-4544-4F5C-BDE2-B4BBED015B4A}" dt="2022-10-19T02:55:45.989" v="36" actId="26606"/>
          <ac:spMkLst>
            <pc:docMk/>
            <pc:sldMk cId="3259510207" sldId="257"/>
            <ac:spMk id="8" creationId="{1815EBD2-4A1D-4652-57B4-435A6B969B08}"/>
          </ac:spMkLst>
        </pc:spChg>
        <pc:grpChg chg="add del">
          <ac:chgData name="Marisa Caffaratti" userId="767d2eed63d7dc23" providerId="LiveId" clId="{17CFB470-4544-4F5C-BDE2-B4BBED015B4A}" dt="2022-10-19T02:55:45.989" v="36" actId="26606"/>
          <ac:grpSpMkLst>
            <pc:docMk/>
            <pc:sldMk cId="3259510207" sldId="257"/>
            <ac:grpSpMk id="11" creationId="{A0B38558-5389-4817-936F-FD62560CAC11}"/>
          </ac:grpSpMkLst>
        </pc:grpChg>
        <pc:grpChg chg="add del">
          <ac:chgData name="Marisa Caffaratti" userId="767d2eed63d7dc23" providerId="LiveId" clId="{17CFB470-4544-4F5C-BDE2-B4BBED015B4A}" dt="2022-10-19T02:55:45.989" v="36" actId="26606"/>
          <ac:grpSpMkLst>
            <pc:docMk/>
            <pc:sldMk cId="3259510207" sldId="257"/>
            <ac:grpSpMk id="15" creationId="{15502586-682B-4EDF-9515-674BB4E1CD13}"/>
          </ac:grpSpMkLst>
        </pc:grpChg>
        <pc:picChg chg="mod">
          <ac:chgData name="Marisa Caffaratti" userId="767d2eed63d7dc23" providerId="LiveId" clId="{17CFB470-4544-4F5C-BDE2-B4BBED015B4A}" dt="2022-10-19T03:09:39.437" v="358" actId="14100"/>
          <ac:picMkLst>
            <pc:docMk/>
            <pc:sldMk cId="3259510207" sldId="257"/>
            <ac:picMk id="4" creationId="{B72662A4-198B-E3DC-5C41-F4BA0A75CB2B}"/>
          </ac:picMkLst>
        </pc:picChg>
      </pc:sldChg>
      <pc:sldChg chg="addSp delSp modSp new del mod setBg setClrOvrMap delDesignElem chgLayout">
        <pc:chgData name="Marisa Caffaratti" userId="767d2eed63d7dc23" providerId="LiveId" clId="{17CFB470-4544-4F5C-BDE2-B4BBED015B4A}" dt="2022-10-23T05:35:01.043" v="1025" actId="2696"/>
        <pc:sldMkLst>
          <pc:docMk/>
          <pc:sldMk cId="1092565810" sldId="258"/>
        </pc:sldMkLst>
        <pc:spChg chg="mod ord">
          <ac:chgData name="Marisa Caffaratti" userId="767d2eed63d7dc23" providerId="LiveId" clId="{17CFB470-4544-4F5C-BDE2-B4BBED015B4A}" dt="2022-10-23T05:21:23.420" v="863" actId="26606"/>
          <ac:spMkLst>
            <pc:docMk/>
            <pc:sldMk cId="1092565810" sldId="258"/>
            <ac:spMk id="2" creationId="{2F8A9353-7748-D6BB-079B-04D897EB49E0}"/>
          </ac:spMkLst>
        </pc:spChg>
        <pc:spChg chg="add del mod">
          <ac:chgData name="Marisa Caffaratti" userId="767d2eed63d7dc23" providerId="LiveId" clId="{17CFB470-4544-4F5C-BDE2-B4BBED015B4A}" dt="2022-10-19T03:48:14.342" v="769" actId="26606"/>
          <ac:spMkLst>
            <pc:docMk/>
            <pc:sldMk cId="1092565810" sldId="258"/>
            <ac:spMk id="3" creationId="{625A8AF1-29D3-4B45-287B-DE679A24897A}"/>
          </ac:spMkLst>
        </pc:spChg>
        <pc:spChg chg="add del mod ord">
          <ac:chgData name="Marisa Caffaratti" userId="767d2eed63d7dc23" providerId="LiveId" clId="{17CFB470-4544-4F5C-BDE2-B4BBED015B4A}" dt="2022-10-23T05:21:11.824" v="862" actId="700"/>
          <ac:spMkLst>
            <pc:docMk/>
            <pc:sldMk cId="1092565810" sldId="258"/>
            <ac:spMk id="3" creationId="{84F7BBA6-E9DA-19BF-DD56-381187700D0A}"/>
          </ac:spMkLst>
        </pc:spChg>
        <pc:spChg chg="add del mod">
          <ac:chgData name="Marisa Caffaratti" userId="767d2eed63d7dc23" providerId="LiveId" clId="{17CFB470-4544-4F5C-BDE2-B4BBED015B4A}" dt="2022-10-23T05:21:11.032" v="861"/>
          <ac:spMkLst>
            <pc:docMk/>
            <pc:sldMk cId="1092565810" sldId="258"/>
            <ac:spMk id="4" creationId="{C24397C8-7DC4-E990-1DAF-7F4FD3B87BC6}"/>
          </ac:spMkLst>
        </pc:spChg>
        <pc:spChg chg="add del mod">
          <ac:chgData name="Marisa Caffaratti" userId="767d2eed63d7dc23" providerId="LiveId" clId="{17CFB470-4544-4F5C-BDE2-B4BBED015B4A}" dt="2022-10-23T05:21:11.032" v="861"/>
          <ac:spMkLst>
            <pc:docMk/>
            <pc:sldMk cId="1092565810" sldId="258"/>
            <ac:spMk id="5" creationId="{AA2EF013-09E9-99CC-0C46-C0840CFEC05B}"/>
          </ac:spMkLst>
        </pc:spChg>
        <pc:spChg chg="add del mod">
          <ac:chgData name="Marisa Caffaratti" userId="767d2eed63d7dc23" providerId="LiveId" clId="{17CFB470-4544-4F5C-BDE2-B4BBED015B4A}" dt="2022-10-23T05:21:11.032" v="861"/>
          <ac:spMkLst>
            <pc:docMk/>
            <pc:sldMk cId="1092565810" sldId="258"/>
            <ac:spMk id="6" creationId="{109444A9-C9C2-2711-3546-F61AEEEB751C}"/>
          </ac:spMkLst>
        </pc:spChg>
        <pc:spChg chg="add del mod ord">
          <ac:chgData name="Marisa Caffaratti" userId="767d2eed63d7dc23" providerId="LiveId" clId="{17CFB470-4544-4F5C-BDE2-B4BBED015B4A}" dt="2022-10-23T05:21:10.371" v="859" actId="700"/>
          <ac:spMkLst>
            <pc:docMk/>
            <pc:sldMk cId="1092565810" sldId="258"/>
            <ac:spMk id="7" creationId="{7D1C584E-AA48-6061-9E34-3A0A863452BA}"/>
          </ac:spMkLst>
        </pc:spChg>
        <pc:spChg chg="add del">
          <ac:chgData name="Marisa Caffaratti" userId="767d2eed63d7dc23" providerId="LiveId" clId="{17CFB470-4544-4F5C-BDE2-B4BBED015B4A}" dt="2022-10-19T03:48:08.799" v="764" actId="26606"/>
          <ac:spMkLst>
            <pc:docMk/>
            <pc:sldMk cId="1092565810" sldId="258"/>
            <ac:spMk id="9" creationId="{709214B8-667E-48C3-AA1D-F37E71816378}"/>
          </ac:spMkLst>
        </pc:spChg>
        <pc:spChg chg="add mod">
          <ac:chgData name="Marisa Caffaratti" userId="767d2eed63d7dc23" providerId="LiveId" clId="{17CFB470-4544-4F5C-BDE2-B4BBED015B4A}" dt="2022-10-23T05:30:38.335" v="949"/>
          <ac:spMkLst>
            <pc:docMk/>
            <pc:sldMk cId="1092565810" sldId="258"/>
            <ac:spMk id="9" creationId="{A60F1600-E169-AF58-30EB-FA8B72767094}"/>
          </ac:spMkLst>
        </pc:spChg>
        <pc:spChg chg="add mod">
          <ac:chgData name="Marisa Caffaratti" userId="767d2eed63d7dc23" providerId="LiveId" clId="{17CFB470-4544-4F5C-BDE2-B4BBED015B4A}" dt="2022-10-23T05:30:38.335" v="949"/>
          <ac:spMkLst>
            <pc:docMk/>
            <pc:sldMk cId="1092565810" sldId="258"/>
            <ac:spMk id="10" creationId="{6B9A56CE-BE1F-36C9-209B-6A2ECFE588CA}"/>
          </ac:spMkLst>
        </pc:spChg>
        <pc:spChg chg="add del">
          <ac:chgData name="Marisa Caffaratti" userId="767d2eed63d7dc23" providerId="LiveId" clId="{17CFB470-4544-4F5C-BDE2-B4BBED015B4A}" dt="2022-10-19T03:48:08.799" v="764" actId="26606"/>
          <ac:spMkLst>
            <pc:docMk/>
            <pc:sldMk cId="1092565810" sldId="258"/>
            <ac:spMk id="42" creationId="{CFAECD72-6B19-4445-98D4-3F2EC8ADC422}"/>
          </ac:spMkLst>
        </pc:spChg>
        <pc:spChg chg="add del">
          <ac:chgData name="Marisa Caffaratti" userId="767d2eed63d7dc23" providerId="LiveId" clId="{17CFB470-4544-4F5C-BDE2-B4BBED015B4A}" dt="2022-10-19T03:48:10.843" v="766" actId="26606"/>
          <ac:spMkLst>
            <pc:docMk/>
            <pc:sldMk cId="1092565810" sldId="258"/>
            <ac:spMk id="72" creationId="{F04D02B2-0CF7-407E-A7F3-CEB52ABEB2A6}"/>
          </ac:spMkLst>
        </pc:spChg>
        <pc:spChg chg="add del">
          <ac:chgData name="Marisa Caffaratti" userId="767d2eed63d7dc23" providerId="LiveId" clId="{17CFB470-4544-4F5C-BDE2-B4BBED015B4A}" dt="2022-10-19T03:48:10.843" v="766" actId="26606"/>
          <ac:spMkLst>
            <pc:docMk/>
            <pc:sldMk cId="1092565810" sldId="258"/>
            <ac:spMk id="76" creationId="{9A6CAB08-AD55-4410-9A2A-31FA98F247DA}"/>
          </ac:spMkLst>
        </pc:spChg>
        <pc:spChg chg="add del">
          <ac:chgData name="Marisa Caffaratti" userId="767d2eed63d7dc23" providerId="LiveId" clId="{17CFB470-4544-4F5C-BDE2-B4BBED015B4A}" dt="2022-10-19T03:48:14.302" v="768" actId="26606"/>
          <ac:spMkLst>
            <pc:docMk/>
            <pc:sldMk cId="1092565810" sldId="258"/>
            <ac:spMk id="80" creationId="{8A3EBD18-1BC8-4EB8-8DCA-15E73279EE0E}"/>
          </ac:spMkLst>
        </pc:spChg>
        <pc:spChg chg="add del">
          <ac:chgData name="Marisa Caffaratti" userId="767d2eed63d7dc23" providerId="LiveId" clId="{17CFB470-4544-4F5C-BDE2-B4BBED015B4A}" dt="2022-10-23T05:21:23.420" v="863" actId="26606"/>
          <ac:spMkLst>
            <pc:docMk/>
            <pc:sldMk cId="1092565810" sldId="258"/>
            <ac:spMk id="83" creationId="{709214B8-667E-48C3-AA1D-F37E71816378}"/>
          </ac:spMkLst>
        </pc:spChg>
        <pc:spChg chg="add del">
          <ac:chgData name="Marisa Caffaratti" userId="767d2eed63d7dc23" providerId="LiveId" clId="{17CFB470-4544-4F5C-BDE2-B4BBED015B4A}" dt="2022-10-23T05:21:23.420" v="863" actId="26606"/>
          <ac:spMkLst>
            <pc:docMk/>
            <pc:sldMk cId="1092565810" sldId="258"/>
            <ac:spMk id="87" creationId="{CFAECD72-6B19-4445-98D4-3F2EC8ADC422}"/>
          </ac:spMkLst>
        </pc:spChg>
        <pc:spChg chg="add">
          <ac:chgData name="Marisa Caffaratti" userId="767d2eed63d7dc23" providerId="LiveId" clId="{17CFB470-4544-4F5C-BDE2-B4BBED015B4A}" dt="2022-10-23T05:21:23.420" v="863" actId="26606"/>
          <ac:spMkLst>
            <pc:docMk/>
            <pc:sldMk cId="1092565810" sldId="258"/>
            <ac:spMk id="94" creationId="{8A3EBD18-1BC8-4EB8-8DCA-15E73279EE0E}"/>
          </ac:spMkLst>
        </pc:spChg>
        <pc:grpChg chg="add mod">
          <ac:chgData name="Marisa Caffaratti" userId="767d2eed63d7dc23" providerId="LiveId" clId="{17CFB470-4544-4F5C-BDE2-B4BBED015B4A}" dt="2022-10-23T05:30:38.335" v="949"/>
          <ac:grpSpMkLst>
            <pc:docMk/>
            <pc:sldMk cId="1092565810" sldId="258"/>
            <ac:grpSpMk id="8" creationId="{A8889247-264B-5118-A910-B42D4892C26F}"/>
          </ac:grpSpMkLst>
        </pc:grpChg>
        <pc:grpChg chg="add del">
          <ac:chgData name="Marisa Caffaratti" userId="767d2eed63d7dc23" providerId="LiveId" clId="{17CFB470-4544-4F5C-BDE2-B4BBED015B4A}" dt="2022-10-19T03:48:08.799" v="764" actId="26606"/>
          <ac:grpSpMkLst>
            <pc:docMk/>
            <pc:sldMk cId="1092565810" sldId="258"/>
            <ac:grpSpMk id="13" creationId="{85132FC3-C8B8-4E24-B4EB-C76C32ABCCB3}"/>
          </ac:grpSpMkLst>
        </pc:grpChg>
        <pc:grpChg chg="add del">
          <ac:chgData name="Marisa Caffaratti" userId="767d2eed63d7dc23" providerId="LiveId" clId="{17CFB470-4544-4F5C-BDE2-B4BBED015B4A}" dt="2022-10-19T03:48:08.799" v="764" actId="26606"/>
          <ac:grpSpMkLst>
            <pc:docMk/>
            <pc:sldMk cId="1092565810" sldId="258"/>
            <ac:grpSpMk id="44" creationId="{6D058ED1-DE24-43E9-AB09-5EBBD0AB78EC}"/>
          </ac:grpSpMkLst>
        </pc:grpChg>
        <pc:grpChg chg="add del">
          <ac:chgData name="Marisa Caffaratti" userId="767d2eed63d7dc23" providerId="LiveId" clId="{17CFB470-4544-4F5C-BDE2-B4BBED015B4A}" dt="2022-10-19T03:48:10.843" v="766" actId="26606"/>
          <ac:grpSpMkLst>
            <pc:docMk/>
            <pc:sldMk cId="1092565810" sldId="258"/>
            <ac:grpSpMk id="74" creationId="{C6DDA51F-AA5F-45C8-84DC-CEAE96F27A80}"/>
          </ac:grpSpMkLst>
        </pc:grpChg>
        <pc:grpChg chg="add del">
          <ac:chgData name="Marisa Caffaratti" userId="767d2eed63d7dc23" providerId="LiveId" clId="{17CFB470-4544-4F5C-BDE2-B4BBED015B4A}" dt="2022-10-19T03:48:10.843" v="766" actId="26606"/>
          <ac:grpSpMkLst>
            <pc:docMk/>
            <pc:sldMk cId="1092565810" sldId="258"/>
            <ac:grpSpMk id="77" creationId="{652DAC3A-4FD0-4A8F-92B6-435AA80392DA}"/>
          </ac:grpSpMkLst>
        </pc:grpChg>
        <pc:grpChg chg="add del">
          <ac:chgData name="Marisa Caffaratti" userId="767d2eed63d7dc23" providerId="LiveId" clId="{17CFB470-4544-4F5C-BDE2-B4BBED015B4A}" dt="2022-10-23T05:21:23.420" v="863" actId="26606"/>
          <ac:grpSpMkLst>
            <pc:docMk/>
            <pc:sldMk cId="1092565810" sldId="258"/>
            <ac:grpSpMk id="85" creationId="{85132FC3-C8B8-4E24-B4EB-C76C32ABCCB3}"/>
          </ac:grpSpMkLst>
        </pc:grpChg>
        <pc:grpChg chg="add del">
          <ac:chgData name="Marisa Caffaratti" userId="767d2eed63d7dc23" providerId="LiveId" clId="{17CFB470-4544-4F5C-BDE2-B4BBED015B4A}" dt="2022-10-23T05:21:23.420" v="863" actId="26606"/>
          <ac:grpSpMkLst>
            <pc:docMk/>
            <pc:sldMk cId="1092565810" sldId="258"/>
            <ac:grpSpMk id="88" creationId="{6D058ED1-DE24-43E9-AB09-5EBBD0AB78EC}"/>
          </ac:grpSpMkLst>
        </pc:grpChg>
        <pc:graphicFrameChg chg="add del">
          <ac:chgData name="Marisa Caffaratti" userId="767d2eed63d7dc23" providerId="LiveId" clId="{17CFB470-4544-4F5C-BDE2-B4BBED015B4A}" dt="2022-10-19T03:48:08.799" v="764" actId="26606"/>
          <ac:graphicFrameMkLst>
            <pc:docMk/>
            <pc:sldMk cId="1092565810" sldId="258"/>
            <ac:graphicFrameMk id="5" creationId="{F6E49E9D-F63A-9EC8-E4CB-DCA9058B9783}"/>
          </ac:graphicFrameMkLst>
        </pc:graphicFrameChg>
        <pc:graphicFrameChg chg="add del">
          <ac:chgData name="Marisa Caffaratti" userId="767d2eed63d7dc23" providerId="LiveId" clId="{17CFB470-4544-4F5C-BDE2-B4BBED015B4A}" dt="2022-10-19T03:48:10.843" v="766" actId="26606"/>
          <ac:graphicFrameMkLst>
            <pc:docMk/>
            <pc:sldMk cId="1092565810" sldId="258"/>
            <ac:graphicFrameMk id="78" creationId="{A390AE1B-00D9-99D5-822C-3DCB8E81FA7C}"/>
          </ac:graphicFrameMkLst>
        </pc:graphicFrameChg>
        <pc:graphicFrameChg chg="add del">
          <ac:chgData name="Marisa Caffaratti" userId="767d2eed63d7dc23" providerId="LiveId" clId="{17CFB470-4544-4F5C-BDE2-B4BBED015B4A}" dt="2022-10-19T03:48:14.302" v="768" actId="26606"/>
          <ac:graphicFrameMkLst>
            <pc:docMk/>
            <pc:sldMk cId="1092565810" sldId="258"/>
            <ac:graphicFrameMk id="81" creationId="{E454AFEF-0DE4-25CE-7DB2-07A40BE7360C}"/>
          </ac:graphicFrameMkLst>
        </pc:graphicFrameChg>
        <pc:graphicFrameChg chg="add mod ord modGraphic">
          <ac:chgData name="Marisa Caffaratti" userId="767d2eed63d7dc23" providerId="LiveId" clId="{17CFB470-4544-4F5C-BDE2-B4BBED015B4A}" dt="2022-10-23T05:29:36.222" v="946"/>
          <ac:graphicFrameMkLst>
            <pc:docMk/>
            <pc:sldMk cId="1092565810" sldId="258"/>
            <ac:graphicFrameMk id="89" creationId="{F6E49E9D-F63A-9EC8-E4CB-DCA9058B9783}"/>
          </ac:graphicFrameMkLst>
        </pc:graphicFrameChg>
        <pc:picChg chg="add del">
          <ac:chgData name="Marisa Caffaratti" userId="767d2eed63d7dc23" providerId="LiveId" clId="{17CFB470-4544-4F5C-BDE2-B4BBED015B4A}" dt="2022-10-19T03:48:08.799" v="764" actId="26606"/>
          <ac:picMkLst>
            <pc:docMk/>
            <pc:sldMk cId="1092565810" sldId="258"/>
            <ac:picMk id="11" creationId="{49290607-5038-40A2-A8FD-A1B8330942BB}"/>
          </ac:picMkLst>
        </pc:picChg>
        <pc:picChg chg="add del">
          <ac:chgData name="Marisa Caffaratti" userId="767d2eed63d7dc23" providerId="LiveId" clId="{17CFB470-4544-4F5C-BDE2-B4BBED015B4A}" dt="2022-10-19T03:48:10.843" v="766" actId="26606"/>
          <ac:picMkLst>
            <pc:docMk/>
            <pc:sldMk cId="1092565810" sldId="258"/>
            <ac:picMk id="40" creationId="{FD8ABCF5-CC25-4369-8CA0-1016BADA2EC1}"/>
          </ac:picMkLst>
        </pc:picChg>
        <pc:picChg chg="add del">
          <ac:chgData name="Marisa Caffaratti" userId="767d2eed63d7dc23" providerId="LiveId" clId="{17CFB470-4544-4F5C-BDE2-B4BBED015B4A}" dt="2022-10-19T03:48:10.843" v="766" actId="26606"/>
          <ac:picMkLst>
            <pc:docMk/>
            <pc:sldMk cId="1092565810" sldId="258"/>
            <ac:picMk id="73" creationId="{CB54E949-8598-44D5-95F6-C31D8E650024}"/>
          </ac:picMkLst>
        </pc:picChg>
        <pc:picChg chg="add del">
          <ac:chgData name="Marisa Caffaratti" userId="767d2eed63d7dc23" providerId="LiveId" clId="{17CFB470-4544-4F5C-BDE2-B4BBED015B4A}" dt="2022-10-23T05:21:23.420" v="863" actId="26606"/>
          <ac:picMkLst>
            <pc:docMk/>
            <pc:sldMk cId="1092565810" sldId="258"/>
            <ac:picMk id="84" creationId="{49290607-5038-40A2-A8FD-A1B8330942BB}"/>
          </ac:picMkLst>
        </pc:picChg>
      </pc:sldChg>
      <pc:sldChg chg="addSp delSp modSp new mod setBg">
        <pc:chgData name="Marisa Caffaratti" userId="767d2eed63d7dc23" providerId="LiveId" clId="{17CFB470-4544-4F5C-BDE2-B4BBED015B4A}" dt="2022-10-23T05:18:40.611" v="828" actId="14100"/>
        <pc:sldMkLst>
          <pc:docMk/>
          <pc:sldMk cId="1669728553" sldId="259"/>
        </pc:sldMkLst>
        <pc:spChg chg="mod">
          <ac:chgData name="Marisa Caffaratti" userId="767d2eed63d7dc23" providerId="LiveId" clId="{17CFB470-4544-4F5C-BDE2-B4BBED015B4A}" dt="2022-10-19T03:19:04.988" v="398" actId="26606"/>
          <ac:spMkLst>
            <pc:docMk/>
            <pc:sldMk cId="1669728553" sldId="259"/>
            <ac:spMk id="2" creationId="{F7306334-B8FB-9959-5D5E-99A01B484DEC}"/>
          </ac:spMkLst>
        </pc:spChg>
        <pc:spChg chg="mod">
          <ac:chgData name="Marisa Caffaratti" userId="767d2eed63d7dc23" providerId="LiveId" clId="{17CFB470-4544-4F5C-BDE2-B4BBED015B4A}" dt="2022-10-23T05:18:40.611" v="828" actId="14100"/>
          <ac:spMkLst>
            <pc:docMk/>
            <pc:sldMk cId="1669728553" sldId="259"/>
            <ac:spMk id="3" creationId="{348DB037-8ABB-6408-B40C-E854EED0F978}"/>
          </ac:spMkLst>
        </pc:spChg>
        <pc:grpChg chg="add del">
          <ac:chgData name="Marisa Caffaratti" userId="767d2eed63d7dc23" providerId="LiveId" clId="{17CFB470-4544-4F5C-BDE2-B4BBED015B4A}" dt="2022-10-19T03:18:08.454" v="388" actId="26606"/>
          <ac:grpSpMkLst>
            <pc:docMk/>
            <pc:sldMk cId="1669728553" sldId="259"/>
            <ac:grpSpMk id="9" creationId="{1FB308D4-9340-4C23-AAB0-C77A6B8D9304}"/>
          </ac:grpSpMkLst>
        </pc:grpChg>
        <pc:grpChg chg="add del">
          <ac:chgData name="Marisa Caffaratti" userId="767d2eed63d7dc23" providerId="LiveId" clId="{17CFB470-4544-4F5C-BDE2-B4BBED015B4A}" dt="2022-10-19T03:18:08.454" v="388" actId="26606"/>
          <ac:grpSpMkLst>
            <pc:docMk/>
            <pc:sldMk cId="1669728553" sldId="259"/>
            <ac:grpSpMk id="13" creationId="{3E8042A5-086D-4778-B813-627DEA979BEC}"/>
          </ac:grpSpMkLst>
        </pc:grpChg>
        <pc:grpChg chg="add del">
          <ac:chgData name="Marisa Caffaratti" userId="767d2eed63d7dc23" providerId="LiveId" clId="{17CFB470-4544-4F5C-BDE2-B4BBED015B4A}" dt="2022-10-19T03:18:38.040" v="395" actId="26606"/>
          <ac:grpSpMkLst>
            <pc:docMk/>
            <pc:sldMk cId="1669728553" sldId="259"/>
            <ac:grpSpMk id="43" creationId="{CA4BA62A-90C3-46AC-ABF1-DB389760F9D8}"/>
          </ac:grpSpMkLst>
        </pc:grpChg>
        <pc:grpChg chg="add del">
          <ac:chgData name="Marisa Caffaratti" userId="767d2eed63d7dc23" providerId="LiveId" clId="{17CFB470-4544-4F5C-BDE2-B4BBED015B4A}" dt="2022-10-19T03:18:38.040" v="395" actId="26606"/>
          <ac:grpSpMkLst>
            <pc:docMk/>
            <pc:sldMk cId="1669728553" sldId="259"/>
            <ac:grpSpMk id="47" creationId="{799BB957-1ECA-4DD2-AF2D-84C4D94B6CD9}"/>
          </ac:grpSpMkLst>
        </pc:grpChg>
        <pc:grpChg chg="add del">
          <ac:chgData name="Marisa Caffaratti" userId="767d2eed63d7dc23" providerId="LiveId" clId="{17CFB470-4544-4F5C-BDE2-B4BBED015B4A}" dt="2022-10-19T03:18:38.007" v="394" actId="26606"/>
          <ac:grpSpMkLst>
            <pc:docMk/>
            <pc:sldMk cId="1669728553" sldId="259"/>
            <ac:grpSpMk id="106" creationId="{BCBD3BA8-D862-41F2-82F3-2136115A2C01}"/>
          </ac:grpSpMkLst>
        </pc:grpChg>
        <pc:grpChg chg="add del">
          <ac:chgData name="Marisa Caffaratti" userId="767d2eed63d7dc23" providerId="LiveId" clId="{17CFB470-4544-4F5C-BDE2-B4BBED015B4A}" dt="2022-10-19T03:18:38.007" v="394" actId="26606"/>
          <ac:grpSpMkLst>
            <pc:docMk/>
            <pc:sldMk cId="1669728553" sldId="259"/>
            <ac:grpSpMk id="110" creationId="{FD8C238E-3ADA-474B-A38B-980691902A7B}"/>
          </ac:grpSpMkLst>
        </pc:grpChg>
        <pc:grpChg chg="add del">
          <ac:chgData name="Marisa Caffaratti" userId="767d2eed63d7dc23" providerId="LiveId" clId="{17CFB470-4544-4F5C-BDE2-B4BBED015B4A}" dt="2022-10-19T03:19:04.988" v="398" actId="26606"/>
          <ac:grpSpMkLst>
            <pc:docMk/>
            <pc:sldMk cId="1669728553" sldId="259"/>
            <ac:grpSpMk id="166" creationId="{9391C63B-9409-43FE-B3C8-05C2F406E302}"/>
          </ac:grpSpMkLst>
        </pc:grpChg>
        <pc:grpChg chg="add del">
          <ac:chgData name="Marisa Caffaratti" userId="767d2eed63d7dc23" providerId="LiveId" clId="{17CFB470-4544-4F5C-BDE2-B4BBED015B4A}" dt="2022-10-19T03:19:04.988" v="398" actId="26606"/>
          <ac:grpSpMkLst>
            <pc:docMk/>
            <pc:sldMk cId="1669728553" sldId="259"/>
            <ac:grpSpMk id="168" creationId="{86A8F816-AC43-412D-A97C-04A5F187F19D}"/>
          </ac:grpSpMkLst>
        </pc:grpChg>
        <pc:grpChg chg="add">
          <ac:chgData name="Marisa Caffaratti" userId="767d2eed63d7dc23" providerId="LiveId" clId="{17CFB470-4544-4F5C-BDE2-B4BBED015B4A}" dt="2022-10-19T03:19:04.988" v="398" actId="26606"/>
          <ac:grpSpMkLst>
            <pc:docMk/>
            <pc:sldMk cId="1669728553" sldId="259"/>
            <ac:grpSpMk id="173" creationId="{CA4BA62A-90C3-46AC-ABF1-DB389760F9D8}"/>
          </ac:grpSpMkLst>
        </pc:grpChg>
        <pc:grpChg chg="add">
          <ac:chgData name="Marisa Caffaratti" userId="767d2eed63d7dc23" providerId="LiveId" clId="{17CFB470-4544-4F5C-BDE2-B4BBED015B4A}" dt="2022-10-19T03:19:04.988" v="398" actId="26606"/>
          <ac:grpSpMkLst>
            <pc:docMk/>
            <pc:sldMk cId="1669728553" sldId="259"/>
            <ac:grpSpMk id="177" creationId="{799BB957-1ECA-4DD2-AF2D-84C4D94B6CD9}"/>
          </ac:grpSpMkLst>
        </pc:grpChg>
        <pc:picChg chg="add mod ord">
          <ac:chgData name="Marisa Caffaratti" userId="767d2eed63d7dc23" providerId="LiveId" clId="{17CFB470-4544-4F5C-BDE2-B4BBED015B4A}" dt="2022-10-19T03:19:04.988" v="398" actId="26606"/>
          <ac:picMkLst>
            <pc:docMk/>
            <pc:sldMk cId="1669728553" sldId="259"/>
            <ac:picMk id="4" creationId="{F5E13E84-2CAF-103E-7D04-82F326011202}"/>
          </ac:picMkLst>
        </pc:picChg>
      </pc:sldChg>
      <pc:sldChg chg="addSp delSp modSp new del mod ord setBg modClrScheme chgLayout">
        <pc:chgData name="Marisa Caffaratti" userId="767d2eed63d7dc23" providerId="LiveId" clId="{17CFB470-4544-4F5C-BDE2-B4BBED015B4A}" dt="2022-10-23T06:10:49.344" v="2029" actId="2696"/>
        <pc:sldMkLst>
          <pc:docMk/>
          <pc:sldMk cId="3498314754" sldId="260"/>
        </pc:sldMkLst>
        <pc:spChg chg="add del mod ord">
          <ac:chgData name="Marisa Caffaratti" userId="767d2eed63d7dc23" providerId="LiveId" clId="{17CFB470-4544-4F5C-BDE2-B4BBED015B4A}" dt="2022-10-23T05:38:41.749" v="1048" actId="700"/>
          <ac:spMkLst>
            <pc:docMk/>
            <pc:sldMk cId="3498314754" sldId="260"/>
            <ac:spMk id="2" creationId="{58FA9216-3681-ACF6-71E2-AF892695A08D}"/>
          </ac:spMkLst>
        </pc:spChg>
        <pc:spChg chg="add del mod ord">
          <ac:chgData name="Marisa Caffaratti" userId="767d2eed63d7dc23" providerId="LiveId" clId="{17CFB470-4544-4F5C-BDE2-B4BBED015B4A}" dt="2022-10-23T05:38:41.749" v="1048" actId="700"/>
          <ac:spMkLst>
            <pc:docMk/>
            <pc:sldMk cId="3498314754" sldId="260"/>
            <ac:spMk id="3" creationId="{1FC3E4D1-5A6E-DA90-4D2F-78092D8D3FE2}"/>
          </ac:spMkLst>
        </pc:spChg>
        <pc:spChg chg="del mod">
          <ac:chgData name="Marisa Caffaratti" userId="767d2eed63d7dc23" providerId="LiveId" clId="{17CFB470-4544-4F5C-BDE2-B4BBED015B4A}" dt="2022-10-19T03:16:10.788" v="372" actId="931"/>
          <ac:spMkLst>
            <pc:docMk/>
            <pc:sldMk cId="3498314754" sldId="260"/>
            <ac:spMk id="3" creationId="{D0D0BE04-55BB-E484-C75C-9EDA5D96F9BC}"/>
          </ac:spMkLst>
        </pc:spChg>
        <pc:spChg chg="add del mod ord">
          <ac:chgData name="Marisa Caffaratti" userId="767d2eed63d7dc23" providerId="LiveId" clId="{17CFB470-4544-4F5C-BDE2-B4BBED015B4A}" dt="2022-10-23T05:38:41.749" v="1048" actId="700"/>
          <ac:spMkLst>
            <pc:docMk/>
            <pc:sldMk cId="3498314754" sldId="260"/>
            <ac:spMk id="4" creationId="{EBAC65A2-71C7-185D-16CB-89E5270524FF}"/>
          </ac:spMkLst>
        </pc:spChg>
        <pc:spChg chg="add del mod ord">
          <ac:chgData name="Marisa Caffaratti" userId="767d2eed63d7dc23" providerId="LiveId" clId="{17CFB470-4544-4F5C-BDE2-B4BBED015B4A}" dt="2022-10-23T05:38:41.749" v="1048" actId="700"/>
          <ac:spMkLst>
            <pc:docMk/>
            <pc:sldMk cId="3498314754" sldId="260"/>
            <ac:spMk id="5" creationId="{0B2FE2BC-CC7E-B513-52F1-C8E22978A849}"/>
          </ac:spMkLst>
        </pc:spChg>
        <pc:spChg chg="add del mod ord">
          <ac:chgData name="Marisa Caffaratti" userId="767d2eed63d7dc23" providerId="LiveId" clId="{17CFB470-4544-4F5C-BDE2-B4BBED015B4A}" dt="2022-10-23T05:38:41.749" v="1048" actId="700"/>
          <ac:spMkLst>
            <pc:docMk/>
            <pc:sldMk cId="3498314754" sldId="260"/>
            <ac:spMk id="6" creationId="{41C6D5B1-1C86-E74B-BE80-DED5987F3DDD}"/>
          </ac:spMkLst>
        </pc:spChg>
        <pc:spChg chg="add del mod ord">
          <ac:chgData name="Marisa Caffaratti" userId="767d2eed63d7dc23" providerId="LiveId" clId="{17CFB470-4544-4F5C-BDE2-B4BBED015B4A}" dt="2022-10-23T05:38:41.029" v="1047" actId="700"/>
          <ac:spMkLst>
            <pc:docMk/>
            <pc:sldMk cId="3498314754" sldId="260"/>
            <ac:spMk id="7" creationId="{65D023DC-49B8-F9CC-8238-A1CBAB726713}"/>
          </ac:spMkLst>
        </pc:spChg>
        <pc:spChg chg="add del mod ord">
          <ac:chgData name="Marisa Caffaratti" userId="767d2eed63d7dc23" providerId="LiveId" clId="{17CFB470-4544-4F5C-BDE2-B4BBED015B4A}" dt="2022-10-23T05:38:41.029" v="1047" actId="700"/>
          <ac:spMkLst>
            <pc:docMk/>
            <pc:sldMk cId="3498314754" sldId="260"/>
            <ac:spMk id="8" creationId="{B2ED7C95-E2B2-A246-5585-4B5A688C36B3}"/>
          </ac:spMkLst>
        </pc:spChg>
        <pc:spChg chg="add del mod ord">
          <ac:chgData name="Marisa Caffaratti" userId="767d2eed63d7dc23" providerId="LiveId" clId="{17CFB470-4544-4F5C-BDE2-B4BBED015B4A}" dt="2022-10-23T05:38:41.029" v="1047" actId="700"/>
          <ac:spMkLst>
            <pc:docMk/>
            <pc:sldMk cId="3498314754" sldId="260"/>
            <ac:spMk id="9" creationId="{7A7E7E1D-A2CF-D77B-C31B-A3D747C4A116}"/>
          </ac:spMkLst>
        </pc:spChg>
        <pc:spChg chg="add del mod">
          <ac:chgData name="Marisa Caffaratti" userId="767d2eed63d7dc23" providerId="LiveId" clId="{17CFB470-4544-4F5C-BDE2-B4BBED015B4A}" dt="2022-10-19T03:22:48.298" v="405" actId="931"/>
          <ac:spMkLst>
            <pc:docMk/>
            <pc:sldMk cId="3498314754" sldId="260"/>
            <ac:spMk id="9" creationId="{A2859E4D-0379-0D53-3113-C30CA0C71508}"/>
          </ac:spMkLst>
        </pc:spChg>
        <pc:spChg chg="add del mod ord">
          <ac:chgData name="Marisa Caffaratti" userId="767d2eed63d7dc23" providerId="LiveId" clId="{17CFB470-4544-4F5C-BDE2-B4BBED015B4A}" dt="2022-10-23T05:38:41.029" v="1047" actId="700"/>
          <ac:spMkLst>
            <pc:docMk/>
            <pc:sldMk cId="3498314754" sldId="260"/>
            <ac:spMk id="10" creationId="{E81D7EFD-6197-0522-BFB3-34757A9811A1}"/>
          </ac:spMkLst>
        </pc:spChg>
        <pc:spChg chg="add del">
          <ac:chgData name="Marisa Caffaratti" userId="767d2eed63d7dc23" providerId="LiveId" clId="{17CFB470-4544-4F5C-BDE2-B4BBED015B4A}" dt="2022-10-19T03:16:34.697" v="376" actId="26606"/>
          <ac:spMkLst>
            <pc:docMk/>
            <pc:sldMk cId="3498314754" sldId="260"/>
            <ac:spMk id="11" creationId="{02FE3A9A-5079-D25A-9981-78B8C0779BD0}"/>
          </ac:spMkLst>
        </pc:spChg>
        <pc:spChg chg="add del mod ord">
          <ac:chgData name="Marisa Caffaratti" userId="767d2eed63d7dc23" providerId="LiveId" clId="{17CFB470-4544-4F5C-BDE2-B4BBED015B4A}" dt="2022-10-23T05:38:41.029" v="1047" actId="700"/>
          <ac:spMkLst>
            <pc:docMk/>
            <pc:sldMk cId="3498314754" sldId="260"/>
            <ac:spMk id="11" creationId="{634EFE8D-ECBB-4097-1A6F-DD0B42B9D139}"/>
          </ac:spMkLst>
        </pc:spChg>
        <pc:spChg chg="add del mod ord">
          <ac:chgData name="Marisa Caffaratti" userId="767d2eed63d7dc23" providerId="LiveId" clId="{17CFB470-4544-4F5C-BDE2-B4BBED015B4A}" dt="2022-10-23T05:38:41.029" v="1047" actId="700"/>
          <ac:spMkLst>
            <pc:docMk/>
            <pc:sldMk cId="3498314754" sldId="260"/>
            <ac:spMk id="12" creationId="{A53BEC6F-B9D6-512D-9367-B9357D824252}"/>
          </ac:spMkLst>
        </pc:spChg>
        <pc:spChg chg="add del mod ord">
          <ac:chgData name="Marisa Caffaratti" userId="767d2eed63d7dc23" providerId="LiveId" clId="{17CFB470-4544-4F5C-BDE2-B4BBED015B4A}" dt="2022-10-23T05:38:41.029" v="1047" actId="700"/>
          <ac:spMkLst>
            <pc:docMk/>
            <pc:sldMk cId="3498314754" sldId="260"/>
            <ac:spMk id="13" creationId="{E0A6CA89-C3A5-3FB7-49D3-D67C9C6E9186}"/>
          </ac:spMkLst>
        </pc:spChg>
        <pc:spChg chg="add del mod">
          <ac:chgData name="Marisa Caffaratti" userId="767d2eed63d7dc23" providerId="LiveId" clId="{17CFB470-4544-4F5C-BDE2-B4BBED015B4A}" dt="2022-10-19T03:27:14.975" v="407" actId="931"/>
          <ac:spMkLst>
            <pc:docMk/>
            <pc:sldMk cId="3498314754" sldId="260"/>
            <ac:spMk id="17" creationId="{157CE26B-BA60-7E86-DAD6-20FFE882D13F}"/>
          </ac:spMkLst>
        </pc:spChg>
        <pc:spChg chg="add mod">
          <ac:chgData name="Marisa Caffaratti" userId="767d2eed63d7dc23" providerId="LiveId" clId="{17CFB470-4544-4F5C-BDE2-B4BBED015B4A}" dt="2022-10-19T03:27:39.365" v="414" actId="14100"/>
          <ac:spMkLst>
            <pc:docMk/>
            <pc:sldMk cId="3498314754" sldId="260"/>
            <ac:spMk id="77" creationId="{7A520377-5E82-9F3E-D2FB-2E4D1C0445DA}"/>
          </ac:spMkLst>
        </pc:spChg>
        <pc:spChg chg="add mod">
          <ac:chgData name="Marisa Caffaratti" userId="767d2eed63d7dc23" providerId="LiveId" clId="{17CFB470-4544-4F5C-BDE2-B4BBED015B4A}" dt="2022-10-23T05:37:46.536" v="1043"/>
          <ac:spMkLst>
            <pc:docMk/>
            <pc:sldMk cId="3498314754" sldId="260"/>
            <ac:spMk id="79" creationId="{F834F185-8377-12BD-9D68-FF25D84E1B00}"/>
          </ac:spMkLst>
        </pc:spChg>
        <pc:grpChg chg="add del">
          <ac:chgData name="Marisa Caffaratti" userId="767d2eed63d7dc23" providerId="LiveId" clId="{17CFB470-4544-4F5C-BDE2-B4BBED015B4A}" dt="2022-10-19T03:16:34.697" v="376" actId="26606"/>
          <ac:grpSpMkLst>
            <pc:docMk/>
            <pc:sldMk cId="3498314754" sldId="260"/>
            <ac:grpSpMk id="14" creationId="{2B87C96F-DDB9-489F-B389-E928C172C874}"/>
          </ac:grpSpMkLst>
        </pc:grpChg>
        <pc:grpChg chg="add del">
          <ac:chgData name="Marisa Caffaratti" userId="767d2eed63d7dc23" providerId="LiveId" clId="{17CFB470-4544-4F5C-BDE2-B4BBED015B4A}" dt="2022-10-19T03:16:34.697" v="376" actId="26606"/>
          <ac:grpSpMkLst>
            <pc:docMk/>
            <pc:sldMk cId="3498314754" sldId="260"/>
            <ac:grpSpMk id="18" creationId="{E8ACC616-9624-4926-867D-DC2A14290F70}"/>
          </ac:grpSpMkLst>
        </pc:grpChg>
        <pc:picChg chg="add del mod">
          <ac:chgData name="Marisa Caffaratti" userId="767d2eed63d7dc23" providerId="LiveId" clId="{17CFB470-4544-4F5C-BDE2-B4BBED015B4A}" dt="2022-10-19T03:20:21.091" v="404" actId="21"/>
          <ac:picMkLst>
            <pc:docMk/>
            <pc:sldMk cId="3498314754" sldId="260"/>
            <ac:picMk id="5" creationId="{BA72F8CF-7B3B-9605-E1BC-672BEA2B8E94}"/>
          </ac:picMkLst>
        </pc:picChg>
        <pc:picChg chg="add del mod">
          <ac:chgData name="Marisa Caffaratti" userId="767d2eed63d7dc23" providerId="LiveId" clId="{17CFB470-4544-4F5C-BDE2-B4BBED015B4A}" dt="2022-10-19T03:19:56.825" v="401" actId="21"/>
          <ac:picMkLst>
            <pc:docMk/>
            <pc:sldMk cId="3498314754" sldId="260"/>
            <ac:picMk id="7" creationId="{B834511B-9BEC-5745-5E83-548029A2D5EE}"/>
          </ac:picMkLst>
        </pc:picChg>
        <pc:picChg chg="add del mod">
          <ac:chgData name="Marisa Caffaratti" userId="767d2eed63d7dc23" providerId="LiveId" clId="{17CFB470-4544-4F5C-BDE2-B4BBED015B4A}" dt="2022-10-19T03:23:13.280" v="406" actId="21"/>
          <ac:picMkLst>
            <pc:docMk/>
            <pc:sldMk cId="3498314754" sldId="260"/>
            <ac:picMk id="12" creationId="{D21B90BB-3533-9000-391B-A6D39FE17680}"/>
          </ac:picMkLst>
        </pc:picChg>
        <pc:picChg chg="add mod ord">
          <ac:chgData name="Marisa Caffaratti" userId="767d2eed63d7dc23" providerId="LiveId" clId="{17CFB470-4544-4F5C-BDE2-B4BBED015B4A}" dt="2022-10-23T05:38:41.749" v="1048" actId="700"/>
          <ac:picMkLst>
            <pc:docMk/>
            <pc:sldMk cId="3498314754" sldId="260"/>
            <ac:picMk id="75" creationId="{985A7AFD-F942-D3A5-6AA6-8CB2D4325542}"/>
          </ac:picMkLst>
        </pc:picChg>
        <pc:cxnChg chg="add del">
          <ac:chgData name="Marisa Caffaratti" userId="767d2eed63d7dc23" providerId="LiveId" clId="{17CFB470-4544-4F5C-BDE2-B4BBED015B4A}" dt="2022-10-19T03:16:34.697" v="376" actId="26606"/>
          <ac:cxnSpMkLst>
            <pc:docMk/>
            <pc:sldMk cId="3498314754" sldId="260"/>
            <ac:cxnSpMk id="74" creationId="{9D63BCE0-44E3-4779-BD4E-5907CC32D297}"/>
          </ac:cxnSpMkLst>
        </pc:cxnChg>
        <pc:cxnChg chg="add del">
          <ac:chgData name="Marisa Caffaratti" userId="767d2eed63d7dc23" providerId="LiveId" clId="{17CFB470-4544-4F5C-BDE2-B4BBED015B4A}" dt="2022-10-19T03:16:34.697" v="376" actId="26606"/>
          <ac:cxnSpMkLst>
            <pc:docMk/>
            <pc:sldMk cId="3498314754" sldId="260"/>
            <ac:cxnSpMk id="76" creationId="{526F162A-E66C-4D0E-B39E-4B048D2FE7BC}"/>
          </ac:cxnSpMkLst>
        </pc:cxnChg>
      </pc:sldChg>
      <pc:sldChg chg="addSp delSp modSp new mod setBg setClrOvrMap">
        <pc:chgData name="Marisa Caffaratti" userId="767d2eed63d7dc23" providerId="LiveId" clId="{17CFB470-4544-4F5C-BDE2-B4BBED015B4A}" dt="2022-10-23T06:43:59.387" v="2769" actId="20577"/>
        <pc:sldMkLst>
          <pc:docMk/>
          <pc:sldMk cId="1842048172" sldId="261"/>
        </pc:sldMkLst>
        <pc:spChg chg="mod">
          <ac:chgData name="Marisa Caffaratti" userId="767d2eed63d7dc23" providerId="LiveId" clId="{17CFB470-4544-4F5C-BDE2-B4BBED015B4A}" dt="2022-10-23T06:43:39.770" v="2767" actId="26606"/>
          <ac:spMkLst>
            <pc:docMk/>
            <pc:sldMk cId="1842048172" sldId="261"/>
            <ac:spMk id="2" creationId="{EF44EC2A-59BA-4E2C-C721-F5D5A95F0191}"/>
          </ac:spMkLst>
        </pc:spChg>
        <pc:spChg chg="del">
          <ac:chgData name="Marisa Caffaratti" userId="767d2eed63d7dc23" providerId="LiveId" clId="{17CFB470-4544-4F5C-BDE2-B4BBED015B4A}" dt="2022-10-19T03:43:14.060" v="724"/>
          <ac:spMkLst>
            <pc:docMk/>
            <pc:sldMk cId="1842048172" sldId="261"/>
            <ac:spMk id="3" creationId="{C7C202D1-27BF-33CB-2B90-44054DE787B0}"/>
          </ac:spMkLst>
        </pc:spChg>
        <pc:spChg chg="add del">
          <ac:chgData name="Marisa Caffaratti" userId="767d2eed63d7dc23" providerId="LiveId" clId="{17CFB470-4544-4F5C-BDE2-B4BBED015B4A}" dt="2022-10-23T06:43:39.770" v="2767" actId="26606"/>
          <ac:spMkLst>
            <pc:docMk/>
            <pc:sldMk cId="1842048172" sldId="261"/>
            <ac:spMk id="9" creationId="{709214B8-667E-48C3-AA1D-F37E71816378}"/>
          </ac:spMkLst>
        </pc:spChg>
        <pc:spChg chg="add del">
          <ac:chgData name="Marisa Caffaratti" userId="767d2eed63d7dc23" providerId="LiveId" clId="{17CFB470-4544-4F5C-BDE2-B4BBED015B4A}" dt="2022-10-23T06:43:39.770" v="2767" actId="26606"/>
          <ac:spMkLst>
            <pc:docMk/>
            <pc:sldMk cId="1842048172" sldId="261"/>
            <ac:spMk id="42" creationId="{CFAECD72-6B19-4445-98D4-3F2EC8ADC422}"/>
          </ac:spMkLst>
        </pc:spChg>
        <pc:spChg chg="add del">
          <ac:chgData name="Marisa Caffaratti" userId="767d2eed63d7dc23" providerId="LiveId" clId="{17CFB470-4544-4F5C-BDE2-B4BBED015B4A}" dt="2022-10-23T06:43:39.770" v="2767" actId="26606"/>
          <ac:spMkLst>
            <pc:docMk/>
            <pc:sldMk cId="1842048172" sldId="261"/>
            <ac:spMk id="59" creationId="{BDD0EE9F-9E3C-462E-A179-E83BAF11BA94}"/>
          </ac:spMkLst>
        </pc:spChg>
        <pc:grpChg chg="add del">
          <ac:chgData name="Marisa Caffaratti" userId="767d2eed63d7dc23" providerId="LiveId" clId="{17CFB470-4544-4F5C-BDE2-B4BBED015B4A}" dt="2022-10-23T06:43:39.770" v="2767" actId="26606"/>
          <ac:grpSpMkLst>
            <pc:docMk/>
            <pc:sldMk cId="1842048172" sldId="261"/>
            <ac:grpSpMk id="13" creationId="{85132FC3-C8B8-4E24-B4EB-C76C32ABCCB3}"/>
          </ac:grpSpMkLst>
        </pc:grpChg>
        <pc:grpChg chg="add del">
          <ac:chgData name="Marisa Caffaratti" userId="767d2eed63d7dc23" providerId="LiveId" clId="{17CFB470-4544-4F5C-BDE2-B4BBED015B4A}" dt="2022-10-23T06:43:39.770" v="2767" actId="26606"/>
          <ac:grpSpMkLst>
            <pc:docMk/>
            <pc:sldMk cId="1842048172" sldId="261"/>
            <ac:grpSpMk id="44" creationId="{6D058ED1-DE24-43E9-AB09-5EBBD0AB78EC}"/>
          </ac:grpSpMkLst>
        </pc:grpChg>
        <pc:graphicFrameChg chg="add mod modGraphic">
          <ac:chgData name="Marisa Caffaratti" userId="767d2eed63d7dc23" providerId="LiveId" clId="{17CFB470-4544-4F5C-BDE2-B4BBED015B4A}" dt="2022-10-23T06:43:59.387" v="2769" actId="20577"/>
          <ac:graphicFrameMkLst>
            <pc:docMk/>
            <pc:sldMk cId="1842048172" sldId="261"/>
            <ac:graphicFrameMk id="4" creationId="{4337995D-5342-3CC3-4831-F9528F849E13}"/>
          </ac:graphicFrameMkLst>
        </pc:graphicFrameChg>
        <pc:picChg chg="add del">
          <ac:chgData name="Marisa Caffaratti" userId="767d2eed63d7dc23" providerId="LiveId" clId="{17CFB470-4544-4F5C-BDE2-B4BBED015B4A}" dt="2022-10-23T06:43:39.770" v="2767" actId="26606"/>
          <ac:picMkLst>
            <pc:docMk/>
            <pc:sldMk cId="1842048172" sldId="261"/>
            <ac:picMk id="11" creationId="{49290607-5038-40A2-A8FD-A1B8330942BB}"/>
          </ac:picMkLst>
        </pc:picChg>
      </pc:sldChg>
      <pc:sldChg chg="addSp delSp modSp new del mod setBg setClrOvrMap">
        <pc:chgData name="Marisa Caffaratti" userId="767d2eed63d7dc23" providerId="LiveId" clId="{17CFB470-4544-4F5C-BDE2-B4BBED015B4A}" dt="2022-10-19T03:37:48.122" v="656" actId="680"/>
        <pc:sldMkLst>
          <pc:docMk/>
          <pc:sldMk cId="3246507796" sldId="261"/>
        </pc:sldMkLst>
        <pc:spChg chg="mod">
          <ac:chgData name="Marisa Caffaratti" userId="767d2eed63d7dc23" providerId="LiveId" clId="{17CFB470-4544-4F5C-BDE2-B4BBED015B4A}" dt="2022-10-19T03:37:43.027" v="651" actId="26606"/>
          <ac:spMkLst>
            <pc:docMk/>
            <pc:sldMk cId="3246507796" sldId="261"/>
            <ac:spMk id="2" creationId="{AE6BE30B-D9C8-6F44-8EDB-8D291920C306}"/>
          </ac:spMkLst>
        </pc:spChg>
        <pc:spChg chg="del">
          <ac:chgData name="Marisa Caffaratti" userId="767d2eed63d7dc23" providerId="LiveId" clId="{17CFB470-4544-4F5C-BDE2-B4BBED015B4A}" dt="2022-10-19T03:35:46.294" v="623"/>
          <ac:spMkLst>
            <pc:docMk/>
            <pc:sldMk cId="3246507796" sldId="261"/>
            <ac:spMk id="3" creationId="{EE1F94A2-2231-9AA4-5C46-07ADB172DF4A}"/>
          </ac:spMkLst>
        </pc:spChg>
        <pc:spChg chg="add del">
          <ac:chgData name="Marisa Caffaratti" userId="767d2eed63d7dc23" providerId="LiveId" clId="{17CFB470-4544-4F5C-BDE2-B4BBED015B4A}" dt="2022-10-19T03:36:16.456" v="629" actId="26606"/>
          <ac:spMkLst>
            <pc:docMk/>
            <pc:sldMk cId="3246507796" sldId="261"/>
            <ac:spMk id="9" creationId="{BDD0EE9F-9E3C-462E-A179-E83BAF11BA94}"/>
          </ac:spMkLst>
        </pc:spChg>
        <pc:spChg chg="add del">
          <ac:chgData name="Marisa Caffaratti" userId="767d2eed63d7dc23" providerId="LiveId" clId="{17CFB470-4544-4F5C-BDE2-B4BBED015B4A}" dt="2022-10-19T03:37:43.027" v="651" actId="26606"/>
          <ac:spMkLst>
            <pc:docMk/>
            <pc:sldMk cId="3246507796" sldId="261"/>
            <ac:spMk id="39" creationId="{F04D02B2-0CF7-407E-A7F3-CEB52ABEB2A6}"/>
          </ac:spMkLst>
        </pc:spChg>
        <pc:spChg chg="add del">
          <ac:chgData name="Marisa Caffaratti" userId="767d2eed63d7dc23" providerId="LiveId" clId="{17CFB470-4544-4F5C-BDE2-B4BBED015B4A}" dt="2022-10-19T03:37:43.027" v="651" actId="26606"/>
          <ac:spMkLst>
            <pc:docMk/>
            <pc:sldMk cId="3246507796" sldId="261"/>
            <ac:spMk id="42" creationId="{9A6CAB08-AD55-4410-9A2A-31FA98F247DA}"/>
          </ac:spMkLst>
        </pc:spChg>
        <pc:spChg chg="add del">
          <ac:chgData name="Marisa Caffaratti" userId="767d2eed63d7dc23" providerId="LiveId" clId="{17CFB470-4544-4F5C-BDE2-B4BBED015B4A}" dt="2022-10-19T03:36:34.207" v="635" actId="26606"/>
          <ac:spMkLst>
            <pc:docMk/>
            <pc:sldMk cId="3246507796" sldId="261"/>
            <ac:spMk id="78" creationId="{F04D02B2-0CF7-407E-A7F3-CEB52ABEB2A6}"/>
          </ac:spMkLst>
        </pc:spChg>
        <pc:spChg chg="add del">
          <ac:chgData name="Marisa Caffaratti" userId="767d2eed63d7dc23" providerId="LiveId" clId="{17CFB470-4544-4F5C-BDE2-B4BBED015B4A}" dt="2022-10-19T03:36:34.207" v="635" actId="26606"/>
          <ac:spMkLst>
            <pc:docMk/>
            <pc:sldMk cId="3246507796" sldId="261"/>
            <ac:spMk id="111" creationId="{9A6CAB08-AD55-4410-9A2A-31FA98F247DA}"/>
          </ac:spMkLst>
        </pc:spChg>
        <pc:spChg chg="add del">
          <ac:chgData name="Marisa Caffaratti" userId="767d2eed63d7dc23" providerId="LiveId" clId="{17CFB470-4544-4F5C-BDE2-B4BBED015B4A}" dt="2022-10-19T03:36:35.495" v="637" actId="26606"/>
          <ac:spMkLst>
            <pc:docMk/>
            <pc:sldMk cId="3246507796" sldId="261"/>
            <ac:spMk id="144" creationId="{F04D02B2-0CF7-407E-A7F3-CEB52ABEB2A6}"/>
          </ac:spMkLst>
        </pc:spChg>
        <pc:spChg chg="add del">
          <ac:chgData name="Marisa Caffaratti" userId="767d2eed63d7dc23" providerId="LiveId" clId="{17CFB470-4544-4F5C-BDE2-B4BBED015B4A}" dt="2022-10-19T03:36:35.495" v="637" actId="26606"/>
          <ac:spMkLst>
            <pc:docMk/>
            <pc:sldMk cId="3246507796" sldId="261"/>
            <ac:spMk id="147" creationId="{9A6CAB08-AD55-4410-9A2A-31FA98F247DA}"/>
          </ac:spMkLst>
        </pc:spChg>
        <pc:spChg chg="add del">
          <ac:chgData name="Marisa Caffaratti" userId="767d2eed63d7dc23" providerId="LiveId" clId="{17CFB470-4544-4F5C-BDE2-B4BBED015B4A}" dt="2022-10-19T03:37:39.239" v="647" actId="26606"/>
          <ac:spMkLst>
            <pc:docMk/>
            <pc:sldMk cId="3246507796" sldId="261"/>
            <ac:spMk id="151" creationId="{BDD0EE9F-9E3C-462E-A179-E83BAF11BA94}"/>
          </ac:spMkLst>
        </pc:spChg>
        <pc:spChg chg="add del">
          <ac:chgData name="Marisa Caffaratti" userId="767d2eed63d7dc23" providerId="LiveId" clId="{17CFB470-4544-4F5C-BDE2-B4BBED015B4A}" dt="2022-10-19T03:37:35.368" v="644" actId="26606"/>
          <ac:spMkLst>
            <pc:docMk/>
            <pc:sldMk cId="3246507796" sldId="261"/>
            <ac:spMk id="156" creationId="{F04D02B2-0CF7-407E-A7F3-CEB52ABEB2A6}"/>
          </ac:spMkLst>
        </pc:spChg>
        <pc:spChg chg="add del">
          <ac:chgData name="Marisa Caffaratti" userId="767d2eed63d7dc23" providerId="LiveId" clId="{17CFB470-4544-4F5C-BDE2-B4BBED015B4A}" dt="2022-10-19T03:37:35.368" v="644" actId="26606"/>
          <ac:spMkLst>
            <pc:docMk/>
            <pc:sldMk cId="3246507796" sldId="261"/>
            <ac:spMk id="189" creationId="{9A6CAB08-AD55-4410-9A2A-31FA98F247DA}"/>
          </ac:spMkLst>
        </pc:spChg>
        <pc:grpChg chg="add del">
          <ac:chgData name="Marisa Caffaratti" userId="767d2eed63d7dc23" providerId="LiveId" clId="{17CFB470-4544-4F5C-BDE2-B4BBED015B4A}" dt="2022-10-19T03:37:43.027" v="651" actId="26606"/>
          <ac:grpSpMkLst>
            <pc:docMk/>
            <pc:sldMk cId="3246507796" sldId="261"/>
            <ac:grpSpMk id="11" creationId="{C6DDA51F-AA5F-45C8-84DC-CEAE96F27A80}"/>
          </ac:grpSpMkLst>
        </pc:grpChg>
        <pc:grpChg chg="add del">
          <ac:chgData name="Marisa Caffaratti" userId="767d2eed63d7dc23" providerId="LiveId" clId="{17CFB470-4544-4F5C-BDE2-B4BBED015B4A}" dt="2022-10-19T03:37:43.027" v="651" actId="26606"/>
          <ac:grpSpMkLst>
            <pc:docMk/>
            <pc:sldMk cId="3246507796" sldId="261"/>
            <ac:grpSpMk id="44" creationId="{652DAC3A-4FD0-4A8F-92B6-435AA80392DA}"/>
          </ac:grpSpMkLst>
        </pc:grpChg>
        <pc:grpChg chg="add del">
          <ac:chgData name="Marisa Caffaratti" userId="767d2eed63d7dc23" providerId="LiveId" clId="{17CFB470-4544-4F5C-BDE2-B4BBED015B4A}" dt="2022-10-19T03:36:34.207" v="635" actId="26606"/>
          <ac:grpSpMkLst>
            <pc:docMk/>
            <pc:sldMk cId="3246507796" sldId="261"/>
            <ac:grpSpMk id="80" creationId="{C6DDA51F-AA5F-45C8-84DC-CEAE96F27A80}"/>
          </ac:grpSpMkLst>
        </pc:grpChg>
        <pc:grpChg chg="add del">
          <ac:chgData name="Marisa Caffaratti" userId="767d2eed63d7dc23" providerId="LiveId" clId="{17CFB470-4544-4F5C-BDE2-B4BBED015B4A}" dt="2022-10-19T03:36:34.207" v="635" actId="26606"/>
          <ac:grpSpMkLst>
            <pc:docMk/>
            <pc:sldMk cId="3246507796" sldId="261"/>
            <ac:grpSpMk id="113" creationId="{652DAC3A-4FD0-4A8F-92B6-435AA80392DA}"/>
          </ac:grpSpMkLst>
        </pc:grpChg>
        <pc:grpChg chg="add del">
          <ac:chgData name="Marisa Caffaratti" userId="767d2eed63d7dc23" providerId="LiveId" clId="{17CFB470-4544-4F5C-BDE2-B4BBED015B4A}" dt="2022-10-19T03:36:35.495" v="637" actId="26606"/>
          <ac:grpSpMkLst>
            <pc:docMk/>
            <pc:sldMk cId="3246507796" sldId="261"/>
            <ac:grpSpMk id="145" creationId="{C6DDA51F-AA5F-45C8-84DC-CEAE96F27A80}"/>
          </ac:grpSpMkLst>
        </pc:grpChg>
        <pc:grpChg chg="add del">
          <ac:chgData name="Marisa Caffaratti" userId="767d2eed63d7dc23" providerId="LiveId" clId="{17CFB470-4544-4F5C-BDE2-B4BBED015B4A}" dt="2022-10-19T03:36:35.495" v="637" actId="26606"/>
          <ac:grpSpMkLst>
            <pc:docMk/>
            <pc:sldMk cId="3246507796" sldId="261"/>
            <ac:grpSpMk id="148" creationId="{652DAC3A-4FD0-4A8F-92B6-435AA80392DA}"/>
          </ac:grpSpMkLst>
        </pc:grpChg>
        <pc:grpChg chg="add del">
          <ac:chgData name="Marisa Caffaratti" userId="767d2eed63d7dc23" providerId="LiveId" clId="{17CFB470-4544-4F5C-BDE2-B4BBED015B4A}" dt="2022-10-19T03:37:35.368" v="644" actId="26606"/>
          <ac:grpSpMkLst>
            <pc:docMk/>
            <pc:sldMk cId="3246507796" sldId="261"/>
            <ac:grpSpMk id="158" creationId="{C6DDA51F-AA5F-45C8-84DC-CEAE96F27A80}"/>
          </ac:grpSpMkLst>
        </pc:grpChg>
        <pc:grpChg chg="add del">
          <ac:chgData name="Marisa Caffaratti" userId="767d2eed63d7dc23" providerId="LiveId" clId="{17CFB470-4544-4F5C-BDE2-B4BBED015B4A}" dt="2022-10-19T03:37:35.368" v="644" actId="26606"/>
          <ac:grpSpMkLst>
            <pc:docMk/>
            <pc:sldMk cId="3246507796" sldId="261"/>
            <ac:grpSpMk id="191" creationId="{652DAC3A-4FD0-4A8F-92B6-435AA80392DA}"/>
          </ac:grpSpMkLst>
        </pc:grpChg>
        <pc:graphicFrameChg chg="add mod modGraphic">
          <ac:chgData name="Marisa Caffaratti" userId="767d2eed63d7dc23" providerId="LiveId" clId="{17CFB470-4544-4F5C-BDE2-B4BBED015B4A}" dt="2022-10-19T03:37:45.402" v="655" actId="14100"/>
          <ac:graphicFrameMkLst>
            <pc:docMk/>
            <pc:sldMk cId="3246507796" sldId="261"/>
            <ac:graphicFrameMk id="4" creationId="{5C78DDAB-6D8A-B3B0-1A67-B353C5B3D7EE}"/>
          </ac:graphicFrameMkLst>
        </pc:graphicFrameChg>
        <pc:picChg chg="add del">
          <ac:chgData name="Marisa Caffaratti" userId="767d2eed63d7dc23" providerId="LiveId" clId="{17CFB470-4544-4F5C-BDE2-B4BBED015B4A}" dt="2022-10-19T03:37:43.027" v="651" actId="26606"/>
          <ac:picMkLst>
            <pc:docMk/>
            <pc:sldMk cId="3246507796" sldId="261"/>
            <ac:picMk id="40" creationId="{FD8ABCF5-CC25-4369-8CA0-1016BADA2EC1}"/>
          </ac:picMkLst>
        </pc:picChg>
        <pc:picChg chg="add del">
          <ac:chgData name="Marisa Caffaratti" userId="767d2eed63d7dc23" providerId="LiveId" clId="{17CFB470-4544-4F5C-BDE2-B4BBED015B4A}" dt="2022-10-19T03:37:43.027" v="651" actId="26606"/>
          <ac:picMkLst>
            <pc:docMk/>
            <pc:sldMk cId="3246507796" sldId="261"/>
            <ac:picMk id="73" creationId="{CB54E949-8598-44D5-95F6-C31D8E650024}"/>
          </ac:picMkLst>
        </pc:picChg>
        <pc:picChg chg="add del">
          <ac:chgData name="Marisa Caffaratti" userId="767d2eed63d7dc23" providerId="LiveId" clId="{17CFB470-4544-4F5C-BDE2-B4BBED015B4A}" dt="2022-10-19T03:36:34.207" v="635" actId="26606"/>
          <ac:picMkLst>
            <pc:docMk/>
            <pc:sldMk cId="3246507796" sldId="261"/>
            <ac:picMk id="109" creationId="{FD8ABCF5-CC25-4369-8CA0-1016BADA2EC1}"/>
          </ac:picMkLst>
        </pc:picChg>
        <pc:picChg chg="add del">
          <ac:chgData name="Marisa Caffaratti" userId="767d2eed63d7dc23" providerId="LiveId" clId="{17CFB470-4544-4F5C-BDE2-B4BBED015B4A}" dt="2022-10-19T03:36:34.207" v="635" actId="26606"/>
          <ac:picMkLst>
            <pc:docMk/>
            <pc:sldMk cId="3246507796" sldId="261"/>
            <ac:picMk id="142" creationId="{CB54E949-8598-44D5-95F6-C31D8E650024}"/>
          </ac:picMkLst>
        </pc:picChg>
        <pc:picChg chg="add del">
          <ac:chgData name="Marisa Caffaratti" userId="767d2eed63d7dc23" providerId="LiveId" clId="{17CFB470-4544-4F5C-BDE2-B4BBED015B4A}" dt="2022-10-19T03:36:35.495" v="637" actId="26606"/>
          <ac:picMkLst>
            <pc:docMk/>
            <pc:sldMk cId="3246507796" sldId="261"/>
            <ac:picMk id="146" creationId="{FD8ABCF5-CC25-4369-8CA0-1016BADA2EC1}"/>
          </ac:picMkLst>
        </pc:picChg>
        <pc:picChg chg="add del">
          <ac:chgData name="Marisa Caffaratti" userId="767d2eed63d7dc23" providerId="LiveId" clId="{17CFB470-4544-4F5C-BDE2-B4BBED015B4A}" dt="2022-10-19T03:36:35.495" v="637" actId="26606"/>
          <ac:picMkLst>
            <pc:docMk/>
            <pc:sldMk cId="3246507796" sldId="261"/>
            <ac:picMk id="149" creationId="{CB54E949-8598-44D5-95F6-C31D8E650024}"/>
          </ac:picMkLst>
        </pc:picChg>
        <pc:picChg chg="add del">
          <ac:chgData name="Marisa Caffaratti" userId="767d2eed63d7dc23" providerId="LiveId" clId="{17CFB470-4544-4F5C-BDE2-B4BBED015B4A}" dt="2022-10-19T03:37:35.368" v="644" actId="26606"/>
          <ac:picMkLst>
            <pc:docMk/>
            <pc:sldMk cId="3246507796" sldId="261"/>
            <ac:picMk id="187" creationId="{FD8ABCF5-CC25-4369-8CA0-1016BADA2EC1}"/>
          </ac:picMkLst>
        </pc:picChg>
        <pc:picChg chg="add del">
          <ac:chgData name="Marisa Caffaratti" userId="767d2eed63d7dc23" providerId="LiveId" clId="{17CFB470-4544-4F5C-BDE2-B4BBED015B4A}" dt="2022-10-19T03:37:35.368" v="644" actId="26606"/>
          <ac:picMkLst>
            <pc:docMk/>
            <pc:sldMk cId="3246507796" sldId="261"/>
            <ac:picMk id="220" creationId="{CB54E949-8598-44D5-95F6-C31D8E650024}"/>
          </ac:picMkLst>
        </pc:picChg>
      </pc:sldChg>
      <pc:sldChg chg="addSp delSp modSp new del mod setBg setClrOvrMap">
        <pc:chgData name="Marisa Caffaratti" userId="767d2eed63d7dc23" providerId="LiveId" clId="{17CFB470-4544-4F5C-BDE2-B4BBED015B4A}" dt="2022-10-19T03:42:14.767" v="722" actId="2696"/>
        <pc:sldMkLst>
          <pc:docMk/>
          <pc:sldMk cId="3994576986" sldId="261"/>
        </pc:sldMkLst>
        <pc:spChg chg="mod">
          <ac:chgData name="Marisa Caffaratti" userId="767d2eed63d7dc23" providerId="LiveId" clId="{17CFB470-4544-4F5C-BDE2-B4BBED015B4A}" dt="2022-10-19T03:41:27.067" v="716" actId="26606"/>
          <ac:spMkLst>
            <pc:docMk/>
            <pc:sldMk cId="3994576986" sldId="261"/>
            <ac:spMk id="2" creationId="{E4049119-9507-CDAC-CF14-7511C6CB45C2}"/>
          </ac:spMkLst>
        </pc:spChg>
        <pc:spChg chg="del">
          <ac:chgData name="Marisa Caffaratti" userId="767d2eed63d7dc23" providerId="LiveId" clId="{17CFB470-4544-4F5C-BDE2-B4BBED015B4A}" dt="2022-10-19T03:38:04.315" v="658"/>
          <ac:spMkLst>
            <pc:docMk/>
            <pc:sldMk cId="3994576986" sldId="261"/>
            <ac:spMk id="3" creationId="{0C29E660-0665-669F-DCC0-59AE4BF66123}"/>
          </ac:spMkLst>
        </pc:spChg>
        <pc:spChg chg="add del">
          <ac:chgData name="Marisa Caffaratti" userId="767d2eed63d7dc23" providerId="LiveId" clId="{17CFB470-4544-4F5C-BDE2-B4BBED015B4A}" dt="2022-10-19T03:38:26.434" v="665" actId="26606"/>
          <ac:spMkLst>
            <pc:docMk/>
            <pc:sldMk cId="3994576986" sldId="261"/>
            <ac:spMk id="9" creationId="{F04D02B2-0CF7-407E-A7F3-CEB52ABEB2A6}"/>
          </ac:spMkLst>
        </pc:spChg>
        <pc:spChg chg="add del">
          <ac:chgData name="Marisa Caffaratti" userId="767d2eed63d7dc23" providerId="LiveId" clId="{17CFB470-4544-4F5C-BDE2-B4BBED015B4A}" dt="2022-10-19T03:38:26.434" v="665" actId="26606"/>
          <ac:spMkLst>
            <pc:docMk/>
            <pc:sldMk cId="3994576986" sldId="261"/>
            <ac:spMk id="42" creationId="{9A6CAB08-AD55-4410-9A2A-31FA98F247DA}"/>
          </ac:spMkLst>
        </pc:spChg>
        <pc:spChg chg="add del">
          <ac:chgData name="Marisa Caffaratti" userId="767d2eed63d7dc23" providerId="LiveId" clId="{17CFB470-4544-4F5C-BDE2-B4BBED015B4A}" dt="2022-10-19T03:38:26.387" v="664" actId="26606"/>
          <ac:spMkLst>
            <pc:docMk/>
            <pc:sldMk cId="3994576986" sldId="261"/>
            <ac:spMk id="78" creationId="{709214B8-667E-48C3-AA1D-F37E71816378}"/>
          </ac:spMkLst>
        </pc:spChg>
        <pc:spChg chg="add del">
          <ac:chgData name="Marisa Caffaratti" userId="767d2eed63d7dc23" providerId="LiveId" clId="{17CFB470-4544-4F5C-BDE2-B4BBED015B4A}" dt="2022-10-19T03:38:26.387" v="664" actId="26606"/>
          <ac:spMkLst>
            <pc:docMk/>
            <pc:sldMk cId="3994576986" sldId="261"/>
            <ac:spMk id="111" creationId="{CFAECD72-6B19-4445-98D4-3F2EC8ADC422}"/>
          </ac:spMkLst>
        </pc:spChg>
        <pc:spChg chg="add del">
          <ac:chgData name="Marisa Caffaratti" userId="767d2eed63d7dc23" providerId="LiveId" clId="{17CFB470-4544-4F5C-BDE2-B4BBED015B4A}" dt="2022-10-19T03:38:41.147" v="673" actId="26606"/>
          <ac:spMkLst>
            <pc:docMk/>
            <pc:sldMk cId="3994576986" sldId="261"/>
            <ac:spMk id="141" creationId="{F04D02B2-0CF7-407E-A7F3-CEB52ABEB2A6}"/>
          </ac:spMkLst>
        </pc:spChg>
        <pc:spChg chg="add del">
          <ac:chgData name="Marisa Caffaratti" userId="767d2eed63d7dc23" providerId="LiveId" clId="{17CFB470-4544-4F5C-BDE2-B4BBED015B4A}" dt="2022-10-19T03:38:41.147" v="673" actId="26606"/>
          <ac:spMkLst>
            <pc:docMk/>
            <pc:sldMk cId="3994576986" sldId="261"/>
            <ac:spMk id="145" creationId="{9A6CAB08-AD55-4410-9A2A-31FA98F247DA}"/>
          </ac:spMkLst>
        </pc:spChg>
        <pc:spChg chg="add del">
          <ac:chgData name="Marisa Caffaratti" userId="767d2eed63d7dc23" providerId="LiveId" clId="{17CFB470-4544-4F5C-BDE2-B4BBED015B4A}" dt="2022-10-19T03:38:37.481" v="668" actId="26606"/>
          <ac:spMkLst>
            <pc:docMk/>
            <pc:sldMk cId="3994576986" sldId="261"/>
            <ac:spMk id="151" creationId="{709214B8-667E-48C3-AA1D-F37E71816378}"/>
          </ac:spMkLst>
        </pc:spChg>
        <pc:spChg chg="add del">
          <ac:chgData name="Marisa Caffaratti" userId="767d2eed63d7dc23" providerId="LiveId" clId="{17CFB470-4544-4F5C-BDE2-B4BBED015B4A}" dt="2022-10-19T03:38:37.481" v="668" actId="26606"/>
          <ac:spMkLst>
            <pc:docMk/>
            <pc:sldMk cId="3994576986" sldId="261"/>
            <ac:spMk id="184" creationId="{CFAECD72-6B19-4445-98D4-3F2EC8ADC422}"/>
          </ac:spMkLst>
        </pc:spChg>
        <pc:spChg chg="add del">
          <ac:chgData name="Marisa Caffaratti" userId="767d2eed63d7dc23" providerId="LiveId" clId="{17CFB470-4544-4F5C-BDE2-B4BBED015B4A}" dt="2022-10-19T03:38:39.083" v="670" actId="26606"/>
          <ac:spMkLst>
            <pc:docMk/>
            <pc:sldMk cId="3994576986" sldId="261"/>
            <ac:spMk id="214" creationId="{F04D02B2-0CF7-407E-A7F3-CEB52ABEB2A6}"/>
          </ac:spMkLst>
        </pc:spChg>
        <pc:spChg chg="add del">
          <ac:chgData name="Marisa Caffaratti" userId="767d2eed63d7dc23" providerId="LiveId" clId="{17CFB470-4544-4F5C-BDE2-B4BBED015B4A}" dt="2022-10-19T03:38:39.083" v="670" actId="26606"/>
          <ac:spMkLst>
            <pc:docMk/>
            <pc:sldMk cId="3994576986" sldId="261"/>
            <ac:spMk id="218" creationId="{9A6CAB08-AD55-4410-9A2A-31FA98F247DA}"/>
          </ac:spMkLst>
        </pc:spChg>
        <pc:spChg chg="add del">
          <ac:chgData name="Marisa Caffaratti" userId="767d2eed63d7dc23" providerId="LiveId" clId="{17CFB470-4544-4F5C-BDE2-B4BBED015B4A}" dt="2022-10-19T03:38:41.097" v="672" actId="26606"/>
          <ac:spMkLst>
            <pc:docMk/>
            <pc:sldMk cId="3994576986" sldId="261"/>
            <ac:spMk id="221" creationId="{F04D02B2-0CF7-407E-A7F3-CEB52ABEB2A6}"/>
          </ac:spMkLst>
        </pc:spChg>
        <pc:spChg chg="add del">
          <ac:chgData name="Marisa Caffaratti" userId="767d2eed63d7dc23" providerId="LiveId" clId="{17CFB470-4544-4F5C-BDE2-B4BBED015B4A}" dt="2022-10-19T03:38:41.097" v="672" actId="26606"/>
          <ac:spMkLst>
            <pc:docMk/>
            <pc:sldMk cId="3994576986" sldId="261"/>
            <ac:spMk id="225" creationId="{9A6CAB08-AD55-4410-9A2A-31FA98F247DA}"/>
          </ac:spMkLst>
        </pc:spChg>
        <pc:spChg chg="add del">
          <ac:chgData name="Marisa Caffaratti" userId="767d2eed63d7dc23" providerId="LiveId" clId="{17CFB470-4544-4F5C-BDE2-B4BBED015B4A}" dt="2022-10-19T03:38:55.575" v="677" actId="26606"/>
          <ac:spMkLst>
            <pc:docMk/>
            <pc:sldMk cId="3994576986" sldId="261"/>
            <ac:spMk id="229" creationId="{709214B8-667E-48C3-AA1D-F37E71816378}"/>
          </ac:spMkLst>
        </pc:spChg>
        <pc:spChg chg="add del">
          <ac:chgData name="Marisa Caffaratti" userId="767d2eed63d7dc23" providerId="LiveId" clId="{17CFB470-4544-4F5C-BDE2-B4BBED015B4A}" dt="2022-10-19T03:38:55.575" v="677" actId="26606"/>
          <ac:spMkLst>
            <pc:docMk/>
            <pc:sldMk cId="3994576986" sldId="261"/>
            <ac:spMk id="233" creationId="{CFAECD72-6B19-4445-98D4-3F2EC8ADC422}"/>
          </ac:spMkLst>
        </pc:spChg>
        <pc:spChg chg="add del">
          <ac:chgData name="Marisa Caffaratti" userId="767d2eed63d7dc23" providerId="LiveId" clId="{17CFB470-4544-4F5C-BDE2-B4BBED015B4A}" dt="2022-10-19T03:41:27.067" v="716" actId="26606"/>
          <ac:spMkLst>
            <pc:docMk/>
            <pc:sldMk cId="3994576986" sldId="261"/>
            <ac:spMk id="239" creationId="{F04D02B2-0CF7-407E-A7F3-CEB52ABEB2A6}"/>
          </ac:spMkLst>
        </pc:spChg>
        <pc:spChg chg="add del">
          <ac:chgData name="Marisa Caffaratti" userId="767d2eed63d7dc23" providerId="LiveId" clId="{17CFB470-4544-4F5C-BDE2-B4BBED015B4A}" dt="2022-10-19T03:41:27.067" v="716" actId="26606"/>
          <ac:spMkLst>
            <pc:docMk/>
            <pc:sldMk cId="3994576986" sldId="261"/>
            <ac:spMk id="272" creationId="{9A6CAB08-AD55-4410-9A2A-31FA98F247DA}"/>
          </ac:spMkLst>
        </pc:spChg>
        <pc:spChg chg="add del">
          <ac:chgData name="Marisa Caffaratti" userId="767d2eed63d7dc23" providerId="LiveId" clId="{17CFB470-4544-4F5C-BDE2-B4BBED015B4A}" dt="2022-10-19T03:41:27.067" v="716" actId="26606"/>
          <ac:spMkLst>
            <pc:docMk/>
            <pc:sldMk cId="3994576986" sldId="261"/>
            <ac:spMk id="308" creationId="{709214B8-667E-48C3-AA1D-F37E71816378}"/>
          </ac:spMkLst>
        </pc:spChg>
        <pc:spChg chg="add del">
          <ac:chgData name="Marisa Caffaratti" userId="767d2eed63d7dc23" providerId="LiveId" clId="{17CFB470-4544-4F5C-BDE2-B4BBED015B4A}" dt="2022-10-19T03:41:27.067" v="716" actId="26606"/>
          <ac:spMkLst>
            <pc:docMk/>
            <pc:sldMk cId="3994576986" sldId="261"/>
            <ac:spMk id="341" creationId="{CFAECD72-6B19-4445-98D4-3F2EC8ADC422}"/>
          </ac:spMkLst>
        </pc:spChg>
        <pc:grpChg chg="add del">
          <ac:chgData name="Marisa Caffaratti" userId="767d2eed63d7dc23" providerId="LiveId" clId="{17CFB470-4544-4F5C-BDE2-B4BBED015B4A}" dt="2022-10-19T03:38:26.434" v="665" actId="26606"/>
          <ac:grpSpMkLst>
            <pc:docMk/>
            <pc:sldMk cId="3994576986" sldId="261"/>
            <ac:grpSpMk id="11" creationId="{C6DDA51F-AA5F-45C8-84DC-CEAE96F27A80}"/>
          </ac:grpSpMkLst>
        </pc:grpChg>
        <pc:grpChg chg="add del">
          <ac:chgData name="Marisa Caffaratti" userId="767d2eed63d7dc23" providerId="LiveId" clId="{17CFB470-4544-4F5C-BDE2-B4BBED015B4A}" dt="2022-10-19T03:38:26.434" v="665" actId="26606"/>
          <ac:grpSpMkLst>
            <pc:docMk/>
            <pc:sldMk cId="3994576986" sldId="261"/>
            <ac:grpSpMk id="44" creationId="{652DAC3A-4FD0-4A8F-92B6-435AA80392DA}"/>
          </ac:grpSpMkLst>
        </pc:grpChg>
        <pc:grpChg chg="add del">
          <ac:chgData name="Marisa Caffaratti" userId="767d2eed63d7dc23" providerId="LiveId" clId="{17CFB470-4544-4F5C-BDE2-B4BBED015B4A}" dt="2022-10-19T03:38:26.387" v="664" actId="26606"/>
          <ac:grpSpMkLst>
            <pc:docMk/>
            <pc:sldMk cId="3994576986" sldId="261"/>
            <ac:grpSpMk id="82" creationId="{85132FC3-C8B8-4E24-B4EB-C76C32ABCCB3}"/>
          </ac:grpSpMkLst>
        </pc:grpChg>
        <pc:grpChg chg="add del">
          <ac:chgData name="Marisa Caffaratti" userId="767d2eed63d7dc23" providerId="LiveId" clId="{17CFB470-4544-4F5C-BDE2-B4BBED015B4A}" dt="2022-10-19T03:38:26.387" v="664" actId="26606"/>
          <ac:grpSpMkLst>
            <pc:docMk/>
            <pc:sldMk cId="3994576986" sldId="261"/>
            <ac:grpSpMk id="113" creationId="{6D058ED1-DE24-43E9-AB09-5EBBD0AB78EC}"/>
          </ac:grpSpMkLst>
        </pc:grpChg>
        <pc:grpChg chg="add del">
          <ac:chgData name="Marisa Caffaratti" userId="767d2eed63d7dc23" providerId="LiveId" clId="{17CFB470-4544-4F5C-BDE2-B4BBED015B4A}" dt="2022-10-19T03:38:41.147" v="673" actId="26606"/>
          <ac:grpSpMkLst>
            <pc:docMk/>
            <pc:sldMk cId="3994576986" sldId="261"/>
            <ac:grpSpMk id="143" creationId="{C6DDA51F-AA5F-45C8-84DC-CEAE96F27A80}"/>
          </ac:grpSpMkLst>
        </pc:grpChg>
        <pc:grpChg chg="add del">
          <ac:chgData name="Marisa Caffaratti" userId="767d2eed63d7dc23" providerId="LiveId" clId="{17CFB470-4544-4F5C-BDE2-B4BBED015B4A}" dt="2022-10-19T03:38:41.147" v="673" actId="26606"/>
          <ac:grpSpMkLst>
            <pc:docMk/>
            <pc:sldMk cId="3994576986" sldId="261"/>
            <ac:grpSpMk id="146" creationId="{652DAC3A-4FD0-4A8F-92B6-435AA80392DA}"/>
          </ac:grpSpMkLst>
        </pc:grpChg>
        <pc:grpChg chg="add del">
          <ac:chgData name="Marisa Caffaratti" userId="767d2eed63d7dc23" providerId="LiveId" clId="{17CFB470-4544-4F5C-BDE2-B4BBED015B4A}" dt="2022-10-19T03:38:37.481" v="668" actId="26606"/>
          <ac:grpSpMkLst>
            <pc:docMk/>
            <pc:sldMk cId="3994576986" sldId="261"/>
            <ac:grpSpMk id="155" creationId="{85132FC3-C8B8-4E24-B4EB-C76C32ABCCB3}"/>
          </ac:grpSpMkLst>
        </pc:grpChg>
        <pc:grpChg chg="add del">
          <ac:chgData name="Marisa Caffaratti" userId="767d2eed63d7dc23" providerId="LiveId" clId="{17CFB470-4544-4F5C-BDE2-B4BBED015B4A}" dt="2022-10-19T03:38:37.481" v="668" actId="26606"/>
          <ac:grpSpMkLst>
            <pc:docMk/>
            <pc:sldMk cId="3994576986" sldId="261"/>
            <ac:grpSpMk id="186" creationId="{6D058ED1-DE24-43E9-AB09-5EBBD0AB78EC}"/>
          </ac:grpSpMkLst>
        </pc:grpChg>
        <pc:grpChg chg="add del">
          <ac:chgData name="Marisa Caffaratti" userId="767d2eed63d7dc23" providerId="LiveId" clId="{17CFB470-4544-4F5C-BDE2-B4BBED015B4A}" dt="2022-10-19T03:38:39.083" v="670" actId="26606"/>
          <ac:grpSpMkLst>
            <pc:docMk/>
            <pc:sldMk cId="3994576986" sldId="261"/>
            <ac:grpSpMk id="216" creationId="{C6DDA51F-AA5F-45C8-84DC-CEAE96F27A80}"/>
          </ac:grpSpMkLst>
        </pc:grpChg>
        <pc:grpChg chg="add del">
          <ac:chgData name="Marisa Caffaratti" userId="767d2eed63d7dc23" providerId="LiveId" clId="{17CFB470-4544-4F5C-BDE2-B4BBED015B4A}" dt="2022-10-19T03:38:39.083" v="670" actId="26606"/>
          <ac:grpSpMkLst>
            <pc:docMk/>
            <pc:sldMk cId="3994576986" sldId="261"/>
            <ac:grpSpMk id="219" creationId="{652DAC3A-4FD0-4A8F-92B6-435AA80392DA}"/>
          </ac:grpSpMkLst>
        </pc:grpChg>
        <pc:grpChg chg="add del">
          <ac:chgData name="Marisa Caffaratti" userId="767d2eed63d7dc23" providerId="LiveId" clId="{17CFB470-4544-4F5C-BDE2-B4BBED015B4A}" dt="2022-10-19T03:38:41.097" v="672" actId="26606"/>
          <ac:grpSpMkLst>
            <pc:docMk/>
            <pc:sldMk cId="3994576986" sldId="261"/>
            <ac:grpSpMk id="222" creationId="{C6DDA51F-AA5F-45C8-84DC-CEAE96F27A80}"/>
          </ac:grpSpMkLst>
        </pc:grpChg>
        <pc:grpChg chg="add del">
          <ac:chgData name="Marisa Caffaratti" userId="767d2eed63d7dc23" providerId="LiveId" clId="{17CFB470-4544-4F5C-BDE2-B4BBED015B4A}" dt="2022-10-19T03:38:41.097" v="672" actId="26606"/>
          <ac:grpSpMkLst>
            <pc:docMk/>
            <pc:sldMk cId="3994576986" sldId="261"/>
            <ac:grpSpMk id="226" creationId="{652DAC3A-4FD0-4A8F-92B6-435AA80392DA}"/>
          </ac:grpSpMkLst>
        </pc:grpChg>
        <pc:grpChg chg="add del">
          <ac:chgData name="Marisa Caffaratti" userId="767d2eed63d7dc23" providerId="LiveId" clId="{17CFB470-4544-4F5C-BDE2-B4BBED015B4A}" dt="2022-10-19T03:38:55.575" v="677" actId="26606"/>
          <ac:grpSpMkLst>
            <pc:docMk/>
            <pc:sldMk cId="3994576986" sldId="261"/>
            <ac:grpSpMk id="231" creationId="{85132FC3-C8B8-4E24-B4EB-C76C32ABCCB3}"/>
          </ac:grpSpMkLst>
        </pc:grpChg>
        <pc:grpChg chg="add del">
          <ac:chgData name="Marisa Caffaratti" userId="767d2eed63d7dc23" providerId="LiveId" clId="{17CFB470-4544-4F5C-BDE2-B4BBED015B4A}" dt="2022-10-19T03:38:55.575" v="677" actId="26606"/>
          <ac:grpSpMkLst>
            <pc:docMk/>
            <pc:sldMk cId="3994576986" sldId="261"/>
            <ac:grpSpMk id="234" creationId="{6D058ED1-DE24-43E9-AB09-5EBBD0AB78EC}"/>
          </ac:grpSpMkLst>
        </pc:grpChg>
        <pc:grpChg chg="add del">
          <ac:chgData name="Marisa Caffaratti" userId="767d2eed63d7dc23" providerId="LiveId" clId="{17CFB470-4544-4F5C-BDE2-B4BBED015B4A}" dt="2022-10-19T03:41:27.067" v="716" actId="26606"/>
          <ac:grpSpMkLst>
            <pc:docMk/>
            <pc:sldMk cId="3994576986" sldId="261"/>
            <ac:grpSpMk id="241" creationId="{C6DDA51F-AA5F-45C8-84DC-CEAE96F27A80}"/>
          </ac:grpSpMkLst>
        </pc:grpChg>
        <pc:grpChg chg="add del">
          <ac:chgData name="Marisa Caffaratti" userId="767d2eed63d7dc23" providerId="LiveId" clId="{17CFB470-4544-4F5C-BDE2-B4BBED015B4A}" dt="2022-10-19T03:41:27.067" v="716" actId="26606"/>
          <ac:grpSpMkLst>
            <pc:docMk/>
            <pc:sldMk cId="3994576986" sldId="261"/>
            <ac:grpSpMk id="274" creationId="{652DAC3A-4FD0-4A8F-92B6-435AA80392DA}"/>
          </ac:grpSpMkLst>
        </pc:grpChg>
        <pc:grpChg chg="add del">
          <ac:chgData name="Marisa Caffaratti" userId="767d2eed63d7dc23" providerId="LiveId" clId="{17CFB470-4544-4F5C-BDE2-B4BBED015B4A}" dt="2022-10-19T03:41:27.067" v="716" actId="26606"/>
          <ac:grpSpMkLst>
            <pc:docMk/>
            <pc:sldMk cId="3994576986" sldId="261"/>
            <ac:grpSpMk id="312" creationId="{85132FC3-C8B8-4E24-B4EB-C76C32ABCCB3}"/>
          </ac:grpSpMkLst>
        </pc:grpChg>
        <pc:grpChg chg="add del">
          <ac:chgData name="Marisa Caffaratti" userId="767d2eed63d7dc23" providerId="LiveId" clId="{17CFB470-4544-4F5C-BDE2-B4BBED015B4A}" dt="2022-10-19T03:41:27.067" v="716" actId="26606"/>
          <ac:grpSpMkLst>
            <pc:docMk/>
            <pc:sldMk cId="3994576986" sldId="261"/>
            <ac:grpSpMk id="343" creationId="{6D058ED1-DE24-43E9-AB09-5EBBD0AB78EC}"/>
          </ac:grpSpMkLst>
        </pc:grpChg>
        <pc:graphicFrameChg chg="add mod modGraphic">
          <ac:chgData name="Marisa Caffaratti" userId="767d2eed63d7dc23" providerId="LiveId" clId="{17CFB470-4544-4F5C-BDE2-B4BBED015B4A}" dt="2022-10-19T03:41:57.893" v="721" actId="1076"/>
          <ac:graphicFrameMkLst>
            <pc:docMk/>
            <pc:sldMk cId="3994576986" sldId="261"/>
            <ac:graphicFrameMk id="4" creationId="{84BA45DF-454E-EE49-032E-8E20740ED51E}"/>
          </ac:graphicFrameMkLst>
        </pc:graphicFrameChg>
        <pc:picChg chg="add del">
          <ac:chgData name="Marisa Caffaratti" userId="767d2eed63d7dc23" providerId="LiveId" clId="{17CFB470-4544-4F5C-BDE2-B4BBED015B4A}" dt="2022-10-19T03:38:26.434" v="665" actId="26606"/>
          <ac:picMkLst>
            <pc:docMk/>
            <pc:sldMk cId="3994576986" sldId="261"/>
            <ac:picMk id="40" creationId="{FD8ABCF5-CC25-4369-8CA0-1016BADA2EC1}"/>
          </ac:picMkLst>
        </pc:picChg>
        <pc:picChg chg="add del">
          <ac:chgData name="Marisa Caffaratti" userId="767d2eed63d7dc23" providerId="LiveId" clId="{17CFB470-4544-4F5C-BDE2-B4BBED015B4A}" dt="2022-10-19T03:38:26.434" v="665" actId="26606"/>
          <ac:picMkLst>
            <pc:docMk/>
            <pc:sldMk cId="3994576986" sldId="261"/>
            <ac:picMk id="73" creationId="{CB54E949-8598-44D5-95F6-C31D8E650024}"/>
          </ac:picMkLst>
        </pc:picChg>
        <pc:picChg chg="add del">
          <ac:chgData name="Marisa Caffaratti" userId="767d2eed63d7dc23" providerId="LiveId" clId="{17CFB470-4544-4F5C-BDE2-B4BBED015B4A}" dt="2022-10-19T03:38:26.387" v="664" actId="26606"/>
          <ac:picMkLst>
            <pc:docMk/>
            <pc:sldMk cId="3994576986" sldId="261"/>
            <ac:picMk id="80" creationId="{49290607-5038-40A2-A8FD-A1B8330942BB}"/>
          </ac:picMkLst>
        </pc:picChg>
        <pc:picChg chg="add del">
          <ac:chgData name="Marisa Caffaratti" userId="767d2eed63d7dc23" providerId="LiveId" clId="{17CFB470-4544-4F5C-BDE2-B4BBED015B4A}" dt="2022-10-19T03:38:41.147" v="673" actId="26606"/>
          <ac:picMkLst>
            <pc:docMk/>
            <pc:sldMk cId="3994576986" sldId="261"/>
            <ac:picMk id="109" creationId="{FD8ABCF5-CC25-4369-8CA0-1016BADA2EC1}"/>
          </ac:picMkLst>
        </pc:picChg>
        <pc:picChg chg="add del">
          <ac:chgData name="Marisa Caffaratti" userId="767d2eed63d7dc23" providerId="LiveId" clId="{17CFB470-4544-4F5C-BDE2-B4BBED015B4A}" dt="2022-10-19T03:38:41.147" v="673" actId="26606"/>
          <ac:picMkLst>
            <pc:docMk/>
            <pc:sldMk cId="3994576986" sldId="261"/>
            <ac:picMk id="142" creationId="{CB54E949-8598-44D5-95F6-C31D8E650024}"/>
          </ac:picMkLst>
        </pc:picChg>
        <pc:picChg chg="add del">
          <ac:chgData name="Marisa Caffaratti" userId="767d2eed63d7dc23" providerId="LiveId" clId="{17CFB470-4544-4F5C-BDE2-B4BBED015B4A}" dt="2022-10-19T03:38:37.481" v="668" actId="26606"/>
          <ac:picMkLst>
            <pc:docMk/>
            <pc:sldMk cId="3994576986" sldId="261"/>
            <ac:picMk id="153" creationId="{49290607-5038-40A2-A8FD-A1B8330942BB}"/>
          </ac:picMkLst>
        </pc:picChg>
        <pc:picChg chg="add del">
          <ac:chgData name="Marisa Caffaratti" userId="767d2eed63d7dc23" providerId="LiveId" clId="{17CFB470-4544-4F5C-BDE2-B4BBED015B4A}" dt="2022-10-19T03:38:39.083" v="670" actId="26606"/>
          <ac:picMkLst>
            <pc:docMk/>
            <pc:sldMk cId="3994576986" sldId="261"/>
            <ac:picMk id="182" creationId="{FD8ABCF5-CC25-4369-8CA0-1016BADA2EC1}"/>
          </ac:picMkLst>
        </pc:picChg>
        <pc:picChg chg="add del">
          <ac:chgData name="Marisa Caffaratti" userId="767d2eed63d7dc23" providerId="LiveId" clId="{17CFB470-4544-4F5C-BDE2-B4BBED015B4A}" dt="2022-10-19T03:38:39.083" v="670" actId="26606"/>
          <ac:picMkLst>
            <pc:docMk/>
            <pc:sldMk cId="3994576986" sldId="261"/>
            <ac:picMk id="215" creationId="{CB54E949-8598-44D5-95F6-C31D8E650024}"/>
          </ac:picMkLst>
        </pc:picChg>
        <pc:picChg chg="add del">
          <ac:chgData name="Marisa Caffaratti" userId="767d2eed63d7dc23" providerId="LiveId" clId="{17CFB470-4544-4F5C-BDE2-B4BBED015B4A}" dt="2022-10-19T03:38:41.097" v="672" actId="26606"/>
          <ac:picMkLst>
            <pc:docMk/>
            <pc:sldMk cId="3994576986" sldId="261"/>
            <ac:picMk id="224" creationId="{FD8ABCF5-CC25-4369-8CA0-1016BADA2EC1}"/>
          </ac:picMkLst>
        </pc:picChg>
        <pc:picChg chg="add del">
          <ac:chgData name="Marisa Caffaratti" userId="767d2eed63d7dc23" providerId="LiveId" clId="{17CFB470-4544-4F5C-BDE2-B4BBED015B4A}" dt="2022-10-19T03:38:41.097" v="672" actId="26606"/>
          <ac:picMkLst>
            <pc:docMk/>
            <pc:sldMk cId="3994576986" sldId="261"/>
            <ac:picMk id="227" creationId="{CB54E949-8598-44D5-95F6-C31D8E650024}"/>
          </ac:picMkLst>
        </pc:picChg>
        <pc:picChg chg="add del">
          <ac:chgData name="Marisa Caffaratti" userId="767d2eed63d7dc23" providerId="LiveId" clId="{17CFB470-4544-4F5C-BDE2-B4BBED015B4A}" dt="2022-10-19T03:38:55.575" v="677" actId="26606"/>
          <ac:picMkLst>
            <pc:docMk/>
            <pc:sldMk cId="3994576986" sldId="261"/>
            <ac:picMk id="230" creationId="{49290607-5038-40A2-A8FD-A1B8330942BB}"/>
          </ac:picMkLst>
        </pc:picChg>
        <pc:picChg chg="add del">
          <ac:chgData name="Marisa Caffaratti" userId="767d2eed63d7dc23" providerId="LiveId" clId="{17CFB470-4544-4F5C-BDE2-B4BBED015B4A}" dt="2022-10-19T03:41:27.067" v="716" actId="26606"/>
          <ac:picMkLst>
            <pc:docMk/>
            <pc:sldMk cId="3994576986" sldId="261"/>
            <ac:picMk id="270" creationId="{FD8ABCF5-CC25-4369-8CA0-1016BADA2EC1}"/>
          </ac:picMkLst>
        </pc:picChg>
        <pc:picChg chg="add del">
          <ac:chgData name="Marisa Caffaratti" userId="767d2eed63d7dc23" providerId="LiveId" clId="{17CFB470-4544-4F5C-BDE2-B4BBED015B4A}" dt="2022-10-19T03:41:27.067" v="716" actId="26606"/>
          <ac:picMkLst>
            <pc:docMk/>
            <pc:sldMk cId="3994576986" sldId="261"/>
            <ac:picMk id="303" creationId="{CB54E949-8598-44D5-95F6-C31D8E650024}"/>
          </ac:picMkLst>
        </pc:picChg>
        <pc:picChg chg="add del">
          <ac:chgData name="Marisa Caffaratti" userId="767d2eed63d7dc23" providerId="LiveId" clId="{17CFB470-4544-4F5C-BDE2-B4BBED015B4A}" dt="2022-10-19T03:41:27.067" v="716" actId="26606"/>
          <ac:picMkLst>
            <pc:docMk/>
            <pc:sldMk cId="3994576986" sldId="261"/>
            <ac:picMk id="310" creationId="{49290607-5038-40A2-A8FD-A1B8330942BB}"/>
          </ac:picMkLst>
        </pc:picChg>
      </pc:sldChg>
      <pc:sldChg chg="addSp delSp modSp new mod setBg modClrScheme delDesignElem chgLayout">
        <pc:chgData name="Marisa Caffaratti" userId="767d2eed63d7dc23" providerId="LiveId" clId="{17CFB470-4544-4F5C-BDE2-B4BBED015B4A}" dt="2022-10-23T05:43:22.018" v="1090"/>
        <pc:sldMkLst>
          <pc:docMk/>
          <pc:sldMk cId="100188922" sldId="262"/>
        </pc:sldMkLst>
        <pc:spChg chg="mod ord">
          <ac:chgData name="Marisa Caffaratti" userId="767d2eed63d7dc23" providerId="LiveId" clId="{17CFB470-4544-4F5C-BDE2-B4BBED015B4A}" dt="2022-10-23T05:39:10.027" v="1050" actId="700"/>
          <ac:spMkLst>
            <pc:docMk/>
            <pc:sldMk cId="100188922" sldId="262"/>
            <ac:spMk id="2" creationId="{AAB26B0C-87CC-832C-A85E-27F7F44BE8D6}"/>
          </ac:spMkLst>
        </pc:spChg>
        <pc:spChg chg="add del mod ord">
          <ac:chgData name="Marisa Caffaratti" userId="767d2eed63d7dc23" providerId="LiveId" clId="{17CFB470-4544-4F5C-BDE2-B4BBED015B4A}" dt="2022-10-23T05:31:14.292" v="957" actId="26606"/>
          <ac:spMkLst>
            <pc:docMk/>
            <pc:sldMk cId="100188922" sldId="262"/>
            <ac:spMk id="3" creationId="{6271A17A-B2BF-98A7-911C-D49FB0D8EF8F}"/>
          </ac:spMkLst>
        </pc:spChg>
        <pc:spChg chg="add del mod ord">
          <ac:chgData name="Marisa Caffaratti" userId="767d2eed63d7dc23" providerId="LiveId" clId="{17CFB470-4544-4F5C-BDE2-B4BBED015B4A}" dt="2022-10-23T05:28:11.891" v="901" actId="700"/>
          <ac:spMkLst>
            <pc:docMk/>
            <pc:sldMk cId="100188922" sldId="262"/>
            <ac:spMk id="4" creationId="{3A728560-D96A-B1FC-82DC-33B782A3AD42}"/>
          </ac:spMkLst>
        </pc:spChg>
        <pc:spChg chg="add del mod ord">
          <ac:chgData name="Marisa Caffaratti" userId="767d2eed63d7dc23" providerId="LiveId" clId="{17CFB470-4544-4F5C-BDE2-B4BBED015B4A}" dt="2022-10-23T05:28:11.891" v="901" actId="700"/>
          <ac:spMkLst>
            <pc:docMk/>
            <pc:sldMk cId="100188922" sldId="262"/>
            <ac:spMk id="5" creationId="{4E4ACA2D-EE3F-7EC7-3A8E-3437E6018058}"/>
          </ac:spMkLst>
        </pc:spChg>
        <pc:spChg chg="add del mod ord">
          <ac:chgData name="Marisa Caffaratti" userId="767d2eed63d7dc23" providerId="LiveId" clId="{17CFB470-4544-4F5C-BDE2-B4BBED015B4A}" dt="2022-10-23T05:28:11.891" v="901" actId="700"/>
          <ac:spMkLst>
            <pc:docMk/>
            <pc:sldMk cId="100188922" sldId="262"/>
            <ac:spMk id="6" creationId="{BF22F25B-B036-65C5-A70C-27EEE85C7108}"/>
          </ac:spMkLst>
        </pc:spChg>
        <pc:spChg chg="add del mod ord">
          <ac:chgData name="Marisa Caffaratti" userId="767d2eed63d7dc23" providerId="LiveId" clId="{17CFB470-4544-4F5C-BDE2-B4BBED015B4A}" dt="2022-10-23T05:28:11.891" v="901" actId="700"/>
          <ac:spMkLst>
            <pc:docMk/>
            <pc:sldMk cId="100188922" sldId="262"/>
            <ac:spMk id="7" creationId="{3B166099-E21B-16F2-AB1C-2AC46BA38450}"/>
          </ac:spMkLst>
        </pc:spChg>
        <pc:spChg chg="add del mod ord">
          <ac:chgData name="Marisa Caffaratti" userId="767d2eed63d7dc23" providerId="LiveId" clId="{17CFB470-4544-4F5C-BDE2-B4BBED015B4A}" dt="2022-10-23T05:28:11.891" v="901" actId="700"/>
          <ac:spMkLst>
            <pc:docMk/>
            <pc:sldMk cId="100188922" sldId="262"/>
            <ac:spMk id="8" creationId="{D9287B8B-2B1E-8F35-5171-40F9A54D827C}"/>
          </ac:spMkLst>
        </pc:spChg>
        <pc:spChg chg="add del mod ord">
          <ac:chgData name="Marisa Caffaratti" userId="767d2eed63d7dc23" providerId="LiveId" clId="{17CFB470-4544-4F5C-BDE2-B4BBED015B4A}" dt="2022-10-23T05:28:11.891" v="901" actId="700"/>
          <ac:spMkLst>
            <pc:docMk/>
            <pc:sldMk cId="100188922" sldId="262"/>
            <ac:spMk id="9" creationId="{EE2DCF25-C45F-0E35-0F20-0BE0DA2012A6}"/>
          </ac:spMkLst>
        </pc:spChg>
        <pc:spChg chg="add del mod ord">
          <ac:chgData name="Marisa Caffaratti" userId="767d2eed63d7dc23" providerId="LiveId" clId="{17CFB470-4544-4F5C-BDE2-B4BBED015B4A}" dt="2022-10-23T05:28:11.891" v="901" actId="700"/>
          <ac:spMkLst>
            <pc:docMk/>
            <pc:sldMk cId="100188922" sldId="262"/>
            <ac:spMk id="10" creationId="{35238FFA-EF50-5E31-5EC4-B711330060F8}"/>
          </ac:spMkLst>
        </pc:spChg>
        <pc:spChg chg="add del mod ord">
          <ac:chgData name="Marisa Caffaratti" userId="767d2eed63d7dc23" providerId="LiveId" clId="{17CFB470-4544-4F5C-BDE2-B4BBED015B4A}" dt="2022-10-23T05:28:11.891" v="901" actId="700"/>
          <ac:spMkLst>
            <pc:docMk/>
            <pc:sldMk cId="100188922" sldId="262"/>
            <ac:spMk id="11" creationId="{1A792BC8-627B-2E01-4E80-4E9B63272DE9}"/>
          </ac:spMkLst>
        </pc:spChg>
        <pc:spChg chg="add del">
          <ac:chgData name="Marisa Caffaratti" userId="767d2eed63d7dc23" providerId="LiveId" clId="{17CFB470-4544-4F5C-BDE2-B4BBED015B4A}" dt="2022-10-23T05:31:09.256" v="952" actId="26606"/>
          <ac:spMkLst>
            <pc:docMk/>
            <pc:sldMk cId="100188922" sldId="262"/>
            <ac:spMk id="12" creationId="{BDD0EE9F-9E3C-462E-A179-E83BAF11BA94}"/>
          </ac:spMkLst>
        </pc:spChg>
        <pc:spChg chg="add del">
          <ac:chgData name="Marisa Caffaratti" userId="767d2eed63d7dc23" providerId="LiveId" clId="{17CFB470-4544-4F5C-BDE2-B4BBED015B4A}" dt="2022-10-23T05:31:10.980" v="954" actId="26606"/>
          <ac:spMkLst>
            <pc:docMk/>
            <pc:sldMk cId="100188922" sldId="262"/>
            <ac:spMk id="15" creationId="{BDD0EE9F-9E3C-462E-A179-E83BAF11BA94}"/>
          </ac:spMkLst>
        </pc:spChg>
        <pc:spChg chg="add del">
          <ac:chgData name="Marisa Caffaratti" userId="767d2eed63d7dc23" providerId="LiveId" clId="{17CFB470-4544-4F5C-BDE2-B4BBED015B4A}" dt="2022-10-23T05:31:14.262" v="956" actId="26606"/>
          <ac:spMkLst>
            <pc:docMk/>
            <pc:sldMk cId="100188922" sldId="262"/>
            <ac:spMk id="38" creationId="{E978A47D-4F17-40FE-AB70-7AF78A9575EB}"/>
          </ac:spMkLst>
        </pc:spChg>
        <pc:spChg chg="add del">
          <ac:chgData name="Marisa Caffaratti" userId="767d2eed63d7dc23" providerId="LiveId" clId="{17CFB470-4544-4F5C-BDE2-B4BBED015B4A}" dt="2022-10-23T05:31:14.262" v="956" actId="26606"/>
          <ac:spMkLst>
            <pc:docMk/>
            <pc:sldMk cId="100188922" sldId="262"/>
            <ac:spMk id="57" creationId="{6271A17A-B2BF-98A7-911C-D49FB0D8EF8F}"/>
          </ac:spMkLst>
        </pc:spChg>
        <pc:spChg chg="add del mod">
          <ac:chgData name="Marisa Caffaratti" userId="767d2eed63d7dc23" providerId="LiveId" clId="{17CFB470-4544-4F5C-BDE2-B4BBED015B4A}" dt="2022-10-23T05:39:42.801" v="1053" actId="21"/>
          <ac:spMkLst>
            <pc:docMk/>
            <pc:sldMk cId="100188922" sldId="262"/>
            <ac:spMk id="58" creationId="{FF8294AB-35F1-8A69-2F06-1FA5E69DC3CB}"/>
          </ac:spMkLst>
        </pc:spChg>
        <pc:spChg chg="add del">
          <ac:chgData name="Marisa Caffaratti" userId="767d2eed63d7dc23" providerId="LiveId" clId="{17CFB470-4544-4F5C-BDE2-B4BBED015B4A}" dt="2022-10-23T05:41:29.102" v="1067" actId="26606"/>
          <ac:spMkLst>
            <pc:docMk/>
            <pc:sldMk cId="100188922" sldId="262"/>
            <ac:spMk id="59" creationId="{BDD0EE9F-9E3C-462E-A179-E83BAF11BA94}"/>
          </ac:spMkLst>
        </pc:spChg>
        <pc:spChg chg="add mod">
          <ac:chgData name="Marisa Caffaratti" userId="767d2eed63d7dc23" providerId="LiveId" clId="{17CFB470-4544-4F5C-BDE2-B4BBED015B4A}" dt="2022-10-23T05:31:54.227" v="962" actId="1076"/>
          <ac:spMkLst>
            <pc:docMk/>
            <pc:sldMk cId="100188922" sldId="262"/>
            <ac:spMk id="61" creationId="{C84A0215-318D-FD43-87D8-658365B9E0A2}"/>
          </ac:spMkLst>
        </pc:spChg>
        <pc:spChg chg="add mod">
          <ac:chgData name="Marisa Caffaratti" userId="767d2eed63d7dc23" providerId="LiveId" clId="{17CFB470-4544-4F5C-BDE2-B4BBED015B4A}" dt="2022-10-23T05:32:37.491" v="969" actId="11529"/>
          <ac:spMkLst>
            <pc:docMk/>
            <pc:sldMk cId="100188922" sldId="262"/>
            <ac:spMk id="62" creationId="{62B05A27-49E7-2755-FEB3-F6BB47776E9C}"/>
          </ac:spMkLst>
        </pc:spChg>
        <pc:spChg chg="add del mod">
          <ac:chgData name="Marisa Caffaratti" userId="767d2eed63d7dc23" providerId="LiveId" clId="{17CFB470-4544-4F5C-BDE2-B4BBED015B4A}" dt="2022-10-23T05:39:39.244" v="1052" actId="21"/>
          <ac:spMkLst>
            <pc:docMk/>
            <pc:sldMk cId="100188922" sldId="262"/>
            <ac:spMk id="63" creationId="{AA669821-C48A-DA2F-7288-3A5A708D9604}"/>
          </ac:spMkLst>
        </pc:spChg>
        <pc:spChg chg="add">
          <ac:chgData name="Marisa Caffaratti" userId="767d2eed63d7dc23" providerId="LiveId" clId="{17CFB470-4544-4F5C-BDE2-B4BBED015B4A}" dt="2022-10-23T05:33:38.942" v="982" actId="11529"/>
          <ac:spMkLst>
            <pc:docMk/>
            <pc:sldMk cId="100188922" sldId="262"/>
            <ac:spMk id="64" creationId="{4840C6BF-95C6-E3D4-DBB4-CB2C2AB5C377}"/>
          </ac:spMkLst>
        </pc:spChg>
        <pc:spChg chg="add del mod ord">
          <ac:chgData name="Marisa Caffaratti" userId="767d2eed63d7dc23" providerId="LiveId" clId="{17CFB470-4544-4F5C-BDE2-B4BBED015B4A}" dt="2022-10-23T05:39:10.027" v="1050" actId="700"/>
          <ac:spMkLst>
            <pc:docMk/>
            <pc:sldMk cId="100188922" sldId="262"/>
            <ac:spMk id="65" creationId="{2437A91F-04D9-5AD8-CD2F-BEE25412BB8A}"/>
          </ac:spMkLst>
        </pc:spChg>
        <pc:spChg chg="add del mod ord">
          <ac:chgData name="Marisa Caffaratti" userId="767d2eed63d7dc23" providerId="LiveId" clId="{17CFB470-4544-4F5C-BDE2-B4BBED015B4A}" dt="2022-10-23T05:39:10.027" v="1050" actId="700"/>
          <ac:spMkLst>
            <pc:docMk/>
            <pc:sldMk cId="100188922" sldId="262"/>
            <ac:spMk id="66" creationId="{EDF179DD-F7B4-BA0D-EA3D-22278AEA71D4}"/>
          </ac:spMkLst>
        </pc:spChg>
        <pc:spChg chg="add del mod ord">
          <ac:chgData name="Marisa Caffaratti" userId="767d2eed63d7dc23" providerId="LiveId" clId="{17CFB470-4544-4F5C-BDE2-B4BBED015B4A}" dt="2022-10-23T05:39:10.027" v="1050" actId="700"/>
          <ac:spMkLst>
            <pc:docMk/>
            <pc:sldMk cId="100188922" sldId="262"/>
            <ac:spMk id="67" creationId="{7C6B4EE6-CCC7-C0A2-B0E6-690A2AB9E1BA}"/>
          </ac:spMkLst>
        </pc:spChg>
        <pc:spChg chg="add del mod ord">
          <ac:chgData name="Marisa Caffaratti" userId="767d2eed63d7dc23" providerId="LiveId" clId="{17CFB470-4544-4F5C-BDE2-B4BBED015B4A}" dt="2022-10-23T05:39:10.027" v="1050" actId="700"/>
          <ac:spMkLst>
            <pc:docMk/>
            <pc:sldMk cId="100188922" sldId="262"/>
            <ac:spMk id="68" creationId="{AA48B2FA-EC23-34D6-BC99-0903FCD0F6A8}"/>
          </ac:spMkLst>
        </pc:spChg>
        <pc:spChg chg="add del mod ord">
          <ac:chgData name="Marisa Caffaratti" userId="767d2eed63d7dc23" providerId="LiveId" clId="{17CFB470-4544-4F5C-BDE2-B4BBED015B4A}" dt="2022-10-23T05:39:10.027" v="1050" actId="700"/>
          <ac:spMkLst>
            <pc:docMk/>
            <pc:sldMk cId="100188922" sldId="262"/>
            <ac:spMk id="69" creationId="{8C17986C-D2ED-1C60-1F42-EABE296F83DD}"/>
          </ac:spMkLst>
        </pc:spChg>
        <pc:spChg chg="add del mod ord">
          <ac:chgData name="Marisa Caffaratti" userId="767d2eed63d7dc23" providerId="LiveId" clId="{17CFB470-4544-4F5C-BDE2-B4BBED015B4A}" dt="2022-10-23T05:39:10.027" v="1050" actId="700"/>
          <ac:spMkLst>
            <pc:docMk/>
            <pc:sldMk cId="100188922" sldId="262"/>
            <ac:spMk id="70" creationId="{39ADA67F-C920-C578-EAD7-3282AA3E6587}"/>
          </ac:spMkLst>
        </pc:spChg>
        <pc:spChg chg="add del">
          <ac:chgData name="Marisa Caffaratti" userId="767d2eed63d7dc23" providerId="LiveId" clId="{17CFB470-4544-4F5C-BDE2-B4BBED015B4A}" dt="2022-10-23T05:41:17.070" v="1066" actId="26606"/>
          <ac:spMkLst>
            <pc:docMk/>
            <pc:sldMk cId="100188922" sldId="262"/>
            <ac:spMk id="71" creationId="{BDD0EE9F-9E3C-462E-A179-E83BAF11BA94}"/>
          </ac:spMkLst>
        </pc:spChg>
        <pc:spChg chg="add del">
          <ac:chgData name="Marisa Caffaratti" userId="767d2eed63d7dc23" providerId="LiveId" clId="{17CFB470-4544-4F5C-BDE2-B4BBED015B4A}" dt="2022-10-23T05:43:05.119" v="1087" actId="26606"/>
          <ac:spMkLst>
            <pc:docMk/>
            <pc:sldMk cId="100188922" sldId="262"/>
            <ac:spMk id="72" creationId="{BDD0EE9F-9E3C-462E-A179-E83BAF11BA94}"/>
          </ac:spMkLst>
        </pc:spChg>
        <pc:spChg chg="add del">
          <ac:chgData name="Marisa Caffaratti" userId="767d2eed63d7dc23" providerId="LiveId" clId="{17CFB470-4544-4F5C-BDE2-B4BBED015B4A}" dt="2022-10-23T05:41:07.356" v="1063" actId="26606"/>
          <ac:spMkLst>
            <pc:docMk/>
            <pc:sldMk cId="100188922" sldId="262"/>
            <ac:spMk id="76" creationId="{BDD0EE9F-9E3C-462E-A179-E83BAF11BA94}"/>
          </ac:spMkLst>
        </pc:spChg>
        <pc:spChg chg="add">
          <ac:chgData name="Marisa Caffaratti" userId="767d2eed63d7dc23" providerId="LiveId" clId="{17CFB470-4544-4F5C-BDE2-B4BBED015B4A}" dt="2022-10-23T05:43:05.119" v="1087" actId="26606"/>
          <ac:spMkLst>
            <pc:docMk/>
            <pc:sldMk cId="100188922" sldId="262"/>
            <ac:spMk id="77" creationId="{BDD0EE9F-9E3C-462E-A179-E83BAF11BA94}"/>
          </ac:spMkLst>
        </pc:spChg>
        <pc:spChg chg="add del">
          <ac:chgData name="Marisa Caffaratti" userId="767d2eed63d7dc23" providerId="LiveId" clId="{17CFB470-4544-4F5C-BDE2-B4BBED015B4A}" dt="2022-10-23T05:41:11.804" v="1065" actId="26606"/>
          <ac:spMkLst>
            <pc:docMk/>
            <pc:sldMk cId="100188922" sldId="262"/>
            <ac:spMk id="78" creationId="{BDD0EE9F-9E3C-462E-A179-E83BAF11BA94}"/>
          </ac:spMkLst>
        </pc:spChg>
        <pc:grpChg chg="add del">
          <ac:chgData name="Marisa Caffaratti" userId="767d2eed63d7dc23" providerId="LiveId" clId="{17CFB470-4544-4F5C-BDE2-B4BBED015B4A}" dt="2022-10-23T05:31:14.262" v="956" actId="26606"/>
          <ac:grpSpMkLst>
            <pc:docMk/>
            <pc:sldMk cId="100188922" sldId="262"/>
            <ac:grpSpMk id="40" creationId="{85BE3A7E-6A3F-401E-A025-BBB8FDB8DD30}"/>
          </ac:grpSpMkLst>
        </pc:grpChg>
        <pc:grpChg chg="add del">
          <ac:chgData name="Marisa Caffaratti" userId="767d2eed63d7dc23" providerId="LiveId" clId="{17CFB470-4544-4F5C-BDE2-B4BBED015B4A}" dt="2022-10-23T05:31:14.262" v="956" actId="26606"/>
          <ac:grpSpMkLst>
            <pc:docMk/>
            <pc:sldMk cId="100188922" sldId="262"/>
            <ac:grpSpMk id="41" creationId="{F4E035BE-9FF4-43D3-BC25-CF582D7FF85E}"/>
          </ac:grpSpMkLst>
        </pc:grpChg>
        <pc:graphicFrameChg chg="add del">
          <ac:chgData name="Marisa Caffaratti" userId="767d2eed63d7dc23" providerId="LiveId" clId="{17CFB470-4544-4F5C-BDE2-B4BBED015B4A}" dt="2022-10-23T05:31:09.256" v="952" actId="26606"/>
          <ac:graphicFrameMkLst>
            <pc:docMk/>
            <pc:sldMk cId="100188922" sldId="262"/>
            <ac:graphicFrameMk id="13" creationId="{40BBD345-29BA-9236-B338-B3D4FABF6C36}"/>
          </ac:graphicFrameMkLst>
        </pc:graphicFrameChg>
        <pc:graphicFrameChg chg="add del">
          <ac:chgData name="Marisa Caffaratti" userId="767d2eed63d7dc23" providerId="LiveId" clId="{17CFB470-4544-4F5C-BDE2-B4BBED015B4A}" dt="2022-10-23T05:31:10.980" v="954" actId="26606"/>
          <ac:graphicFrameMkLst>
            <pc:docMk/>
            <pc:sldMk cId="100188922" sldId="262"/>
            <ac:graphicFrameMk id="16" creationId="{6059DD23-B0CE-AA2C-0877-0444ACCDCA29}"/>
          </ac:graphicFrameMkLst>
        </pc:graphicFrameChg>
        <pc:graphicFrameChg chg="add mod ord modGraphic">
          <ac:chgData name="Marisa Caffaratti" userId="767d2eed63d7dc23" providerId="LiveId" clId="{17CFB470-4544-4F5C-BDE2-B4BBED015B4A}" dt="2022-10-23T05:43:22.018" v="1090"/>
          <ac:graphicFrameMkLst>
            <pc:docMk/>
            <pc:sldMk cId="100188922" sldId="262"/>
            <ac:graphicFrameMk id="60" creationId="{6059DD23-B0CE-AA2C-0877-0444ACCDCA29}"/>
          </ac:graphicFrameMkLst>
        </pc:graphicFrameChg>
        <pc:cxnChg chg="add del">
          <ac:chgData name="Marisa Caffaratti" userId="767d2eed63d7dc23" providerId="LiveId" clId="{17CFB470-4544-4F5C-BDE2-B4BBED015B4A}" dt="2022-10-23T05:31:14.262" v="956" actId="26606"/>
          <ac:cxnSpMkLst>
            <pc:docMk/>
            <pc:sldMk cId="100188922" sldId="262"/>
            <ac:cxnSpMk id="39" creationId="{085ECEC0-FF5D-4348-92C7-1EA7C61E770C}"/>
          </ac:cxnSpMkLst>
        </pc:cxnChg>
      </pc:sldChg>
      <pc:sldChg chg="addSp delSp modSp new del mod modClrScheme chgLayout">
        <pc:chgData name="Marisa Caffaratti" userId="767d2eed63d7dc23" providerId="LiveId" clId="{17CFB470-4544-4F5C-BDE2-B4BBED015B4A}" dt="2022-10-23T06:07:34.682" v="1974" actId="2696"/>
        <pc:sldMkLst>
          <pc:docMk/>
          <pc:sldMk cId="668521380" sldId="263"/>
        </pc:sldMkLst>
        <pc:spChg chg="mod ord">
          <ac:chgData name="Marisa Caffaratti" userId="767d2eed63d7dc23" providerId="LiveId" clId="{17CFB470-4544-4F5C-BDE2-B4BBED015B4A}" dt="2022-10-23T05:58:33.915" v="1535" actId="700"/>
          <ac:spMkLst>
            <pc:docMk/>
            <pc:sldMk cId="668521380" sldId="263"/>
            <ac:spMk id="2" creationId="{3CC143AC-F141-04DA-FE94-9C68F7C3AD93}"/>
          </ac:spMkLst>
        </pc:spChg>
        <pc:spChg chg="del mod ord">
          <ac:chgData name="Marisa Caffaratti" userId="767d2eed63d7dc23" providerId="LiveId" clId="{17CFB470-4544-4F5C-BDE2-B4BBED015B4A}" dt="2022-10-23T05:45:14.048" v="1228" actId="700"/>
          <ac:spMkLst>
            <pc:docMk/>
            <pc:sldMk cId="668521380" sldId="263"/>
            <ac:spMk id="3" creationId="{84DCE067-1836-6ECE-F635-D218ABCCADB3}"/>
          </ac:spMkLst>
        </pc:spChg>
        <pc:spChg chg="add del mod ord">
          <ac:chgData name="Marisa Caffaratti" userId="767d2eed63d7dc23" providerId="LiveId" clId="{17CFB470-4544-4F5C-BDE2-B4BBED015B4A}" dt="2022-10-23T05:58:34.049" v="1536" actId="27636"/>
          <ac:spMkLst>
            <pc:docMk/>
            <pc:sldMk cId="668521380" sldId="263"/>
            <ac:spMk id="4" creationId="{3836F4D8-7CB1-8320-D655-E78ED1F535A5}"/>
          </ac:spMkLst>
        </pc:spChg>
        <pc:spChg chg="add del mod ord">
          <ac:chgData name="Marisa Caffaratti" userId="767d2eed63d7dc23" providerId="LiveId" clId="{17CFB470-4544-4F5C-BDE2-B4BBED015B4A}" dt="2022-10-23T05:57:37.538" v="1534" actId="26606"/>
          <ac:spMkLst>
            <pc:docMk/>
            <pc:sldMk cId="668521380" sldId="263"/>
            <ac:spMk id="5" creationId="{F6EB885E-6579-012F-8DC7-511C98A8FB8E}"/>
          </ac:spMkLst>
        </pc:spChg>
        <pc:spChg chg="add del mod ord">
          <ac:chgData name="Marisa Caffaratti" userId="767d2eed63d7dc23" providerId="LiveId" clId="{17CFB470-4544-4F5C-BDE2-B4BBED015B4A}" dt="2022-10-23T05:54:09.468" v="1489" actId="700"/>
          <ac:spMkLst>
            <pc:docMk/>
            <pc:sldMk cId="668521380" sldId="263"/>
            <ac:spMk id="6" creationId="{01AAFAE3-86BA-6334-B262-AEA79FC59424}"/>
          </ac:spMkLst>
        </pc:spChg>
        <pc:spChg chg="add del mod ord">
          <ac:chgData name="Marisa Caffaratti" userId="767d2eed63d7dc23" providerId="LiveId" clId="{17CFB470-4544-4F5C-BDE2-B4BBED015B4A}" dt="2022-10-23T05:54:09.468" v="1489" actId="700"/>
          <ac:spMkLst>
            <pc:docMk/>
            <pc:sldMk cId="668521380" sldId="263"/>
            <ac:spMk id="8" creationId="{C81FA761-E095-E482-3CBE-7576E9B8C976}"/>
          </ac:spMkLst>
        </pc:spChg>
        <pc:spChg chg="add del mod ord">
          <ac:chgData name="Marisa Caffaratti" userId="767d2eed63d7dc23" providerId="LiveId" clId="{17CFB470-4544-4F5C-BDE2-B4BBED015B4A}" dt="2022-10-23T05:54:21.702" v="1492" actId="700"/>
          <ac:spMkLst>
            <pc:docMk/>
            <pc:sldMk cId="668521380" sldId="263"/>
            <ac:spMk id="10" creationId="{98EB4FDF-A4E3-7C99-7677-CB0608177228}"/>
          </ac:spMkLst>
        </pc:spChg>
        <pc:spChg chg="add del mod ord">
          <ac:chgData name="Marisa Caffaratti" userId="767d2eed63d7dc23" providerId="LiveId" clId="{17CFB470-4544-4F5C-BDE2-B4BBED015B4A}" dt="2022-10-23T05:54:21.702" v="1492" actId="700"/>
          <ac:spMkLst>
            <pc:docMk/>
            <pc:sldMk cId="668521380" sldId="263"/>
            <ac:spMk id="11" creationId="{67830A16-4A4D-47A3-9703-DAE777463BDC}"/>
          </ac:spMkLst>
        </pc:spChg>
        <pc:spChg chg="add del mod">
          <ac:chgData name="Marisa Caffaratti" userId="767d2eed63d7dc23" providerId="LiveId" clId="{17CFB470-4544-4F5C-BDE2-B4BBED015B4A}" dt="2022-10-23T05:54:59.623" v="1504"/>
          <ac:spMkLst>
            <pc:docMk/>
            <pc:sldMk cId="668521380" sldId="263"/>
            <ac:spMk id="12" creationId="{14684976-19C5-F81A-6D2B-5C78995FDAC0}"/>
          </ac:spMkLst>
        </pc:spChg>
        <pc:spChg chg="add del mod">
          <ac:chgData name="Marisa Caffaratti" userId="767d2eed63d7dc23" providerId="LiveId" clId="{17CFB470-4544-4F5C-BDE2-B4BBED015B4A}" dt="2022-10-23T05:54:59.623" v="1504"/>
          <ac:spMkLst>
            <pc:docMk/>
            <pc:sldMk cId="668521380" sldId="263"/>
            <ac:spMk id="13" creationId="{234EFB67-6737-2BBA-8976-4D4C3C72BF5A}"/>
          </ac:spMkLst>
        </pc:spChg>
        <pc:spChg chg="add del mod">
          <ac:chgData name="Marisa Caffaratti" userId="767d2eed63d7dc23" providerId="LiveId" clId="{17CFB470-4544-4F5C-BDE2-B4BBED015B4A}" dt="2022-10-23T05:54:59.623" v="1504"/>
          <ac:spMkLst>
            <pc:docMk/>
            <pc:sldMk cId="668521380" sldId="263"/>
            <ac:spMk id="14" creationId="{E3208472-E150-A191-C873-77481B54FDCC}"/>
          </ac:spMkLst>
        </pc:spChg>
        <pc:graphicFrameChg chg="add del">
          <ac:chgData name="Marisa Caffaratti" userId="767d2eed63d7dc23" providerId="LiveId" clId="{17CFB470-4544-4F5C-BDE2-B4BBED015B4A}" dt="2022-10-23T05:50:32.286" v="1314" actId="26606"/>
          <ac:graphicFrameMkLst>
            <pc:docMk/>
            <pc:sldMk cId="668521380" sldId="263"/>
            <ac:graphicFrameMk id="7" creationId="{076430F9-0AEC-BD9F-3436-14AE9CFD7860}"/>
          </ac:graphicFrameMkLst>
        </pc:graphicFrameChg>
        <pc:graphicFrameChg chg="add del">
          <ac:chgData name="Marisa Caffaratti" userId="767d2eed63d7dc23" providerId="LiveId" clId="{17CFB470-4544-4F5C-BDE2-B4BBED015B4A}" dt="2022-10-23T05:50:43.671" v="1316" actId="26606"/>
          <ac:graphicFrameMkLst>
            <pc:docMk/>
            <pc:sldMk cId="668521380" sldId="263"/>
            <ac:graphicFrameMk id="9" creationId="{127974D3-14B5-8409-5F4F-193BC66D9725}"/>
          </ac:graphicFrameMkLst>
        </pc:graphicFrameChg>
        <pc:graphicFrameChg chg="add del">
          <ac:chgData name="Marisa Caffaratti" userId="767d2eed63d7dc23" providerId="LiveId" clId="{17CFB470-4544-4F5C-BDE2-B4BBED015B4A}" dt="2022-10-23T05:57:08.125" v="1523" actId="26606"/>
          <ac:graphicFrameMkLst>
            <pc:docMk/>
            <pc:sldMk cId="668521380" sldId="263"/>
            <ac:graphicFrameMk id="15" creationId="{0808E0C3-15C8-F5FD-7773-BD140DBDAD66}"/>
          </ac:graphicFrameMkLst>
        </pc:graphicFrameChg>
        <pc:graphicFrameChg chg="add del">
          <ac:chgData name="Marisa Caffaratti" userId="767d2eed63d7dc23" providerId="LiveId" clId="{17CFB470-4544-4F5C-BDE2-B4BBED015B4A}" dt="2022-10-23T05:57:10.194" v="1525" actId="26606"/>
          <ac:graphicFrameMkLst>
            <pc:docMk/>
            <pc:sldMk cId="668521380" sldId="263"/>
            <ac:graphicFrameMk id="17" creationId="{DC5A080C-297E-872E-2631-71995A016F7A}"/>
          </ac:graphicFrameMkLst>
        </pc:graphicFrameChg>
        <pc:graphicFrameChg chg="add del">
          <ac:chgData name="Marisa Caffaratti" userId="767d2eed63d7dc23" providerId="LiveId" clId="{17CFB470-4544-4F5C-BDE2-B4BBED015B4A}" dt="2022-10-23T05:57:13.018" v="1527" actId="26606"/>
          <ac:graphicFrameMkLst>
            <pc:docMk/>
            <pc:sldMk cId="668521380" sldId="263"/>
            <ac:graphicFrameMk id="19" creationId="{C7B39B1D-5252-2376-6399-1F23AFDDB34E}"/>
          </ac:graphicFrameMkLst>
        </pc:graphicFrameChg>
        <pc:graphicFrameChg chg="add del">
          <ac:chgData name="Marisa Caffaratti" userId="767d2eed63d7dc23" providerId="LiveId" clId="{17CFB470-4544-4F5C-BDE2-B4BBED015B4A}" dt="2022-10-23T05:57:15.435" v="1529" actId="26606"/>
          <ac:graphicFrameMkLst>
            <pc:docMk/>
            <pc:sldMk cId="668521380" sldId="263"/>
            <ac:graphicFrameMk id="21" creationId="{DAFFA796-78BF-F711-3EF2-FCDA096D9148}"/>
          </ac:graphicFrameMkLst>
        </pc:graphicFrameChg>
        <pc:graphicFrameChg chg="add del">
          <ac:chgData name="Marisa Caffaratti" userId="767d2eed63d7dc23" providerId="LiveId" clId="{17CFB470-4544-4F5C-BDE2-B4BBED015B4A}" dt="2022-10-23T05:57:35.257" v="1531" actId="26606"/>
          <ac:graphicFrameMkLst>
            <pc:docMk/>
            <pc:sldMk cId="668521380" sldId="263"/>
            <ac:graphicFrameMk id="23" creationId="{C7B39B1D-5252-2376-6399-1F23AFDDB34E}"/>
          </ac:graphicFrameMkLst>
        </pc:graphicFrameChg>
        <pc:graphicFrameChg chg="add del">
          <ac:chgData name="Marisa Caffaratti" userId="767d2eed63d7dc23" providerId="LiveId" clId="{17CFB470-4544-4F5C-BDE2-B4BBED015B4A}" dt="2022-10-23T05:57:37.526" v="1533" actId="26606"/>
          <ac:graphicFrameMkLst>
            <pc:docMk/>
            <pc:sldMk cId="668521380" sldId="263"/>
            <ac:graphicFrameMk id="25" creationId="{0808E0C3-15C8-F5FD-7773-BD140DBDAD66}"/>
          </ac:graphicFrameMkLst>
        </pc:graphicFrameChg>
        <pc:graphicFrameChg chg="add mod ord">
          <ac:chgData name="Marisa Caffaratti" userId="767d2eed63d7dc23" providerId="LiveId" clId="{17CFB470-4544-4F5C-BDE2-B4BBED015B4A}" dt="2022-10-23T05:58:33.915" v="1535" actId="700"/>
          <ac:graphicFrameMkLst>
            <pc:docMk/>
            <pc:sldMk cId="668521380" sldId="263"/>
            <ac:graphicFrameMk id="27" creationId="{C7B39B1D-5252-2376-6399-1F23AFDDB34E}"/>
          </ac:graphicFrameMkLst>
        </pc:graphicFrameChg>
      </pc:sldChg>
      <pc:sldChg chg="addSp delSp modSp new mod setBg">
        <pc:chgData name="Marisa Caffaratti" userId="767d2eed63d7dc23" providerId="LiveId" clId="{17CFB470-4544-4F5C-BDE2-B4BBED015B4A}" dt="2022-10-23T06:09:44.984" v="2028" actId="20577"/>
        <pc:sldMkLst>
          <pc:docMk/>
          <pc:sldMk cId="64897193" sldId="264"/>
        </pc:sldMkLst>
        <pc:spChg chg="mod">
          <ac:chgData name="Marisa Caffaratti" userId="767d2eed63d7dc23" providerId="LiveId" clId="{17CFB470-4544-4F5C-BDE2-B4BBED015B4A}" dt="2022-10-23T06:09:25.147" v="2024" actId="14100"/>
          <ac:spMkLst>
            <pc:docMk/>
            <pc:sldMk cId="64897193" sldId="264"/>
            <ac:spMk id="2" creationId="{C3C05358-D3CA-4245-BE3B-5FCCA1FA6767}"/>
          </ac:spMkLst>
        </pc:spChg>
        <pc:spChg chg="add del mod">
          <ac:chgData name="Marisa Caffaratti" userId="767d2eed63d7dc23" providerId="LiveId" clId="{17CFB470-4544-4F5C-BDE2-B4BBED015B4A}" dt="2022-10-23T06:08:36.098" v="2016" actId="26606"/>
          <ac:spMkLst>
            <pc:docMk/>
            <pc:sldMk cId="64897193" sldId="264"/>
            <ac:spMk id="3" creationId="{C384D416-FA48-F5BF-551B-6D398EC2797C}"/>
          </ac:spMkLst>
        </pc:spChg>
        <pc:spChg chg="add del">
          <ac:chgData name="Marisa Caffaratti" userId="767d2eed63d7dc23" providerId="LiveId" clId="{17CFB470-4544-4F5C-BDE2-B4BBED015B4A}" dt="2022-10-23T06:08:36.051" v="2015" actId="26606"/>
          <ac:spMkLst>
            <pc:docMk/>
            <pc:sldMk cId="64897193" sldId="264"/>
            <ac:spMk id="8" creationId="{6BFC9644-673A-459F-B3C5-9310A4E50E3B}"/>
          </ac:spMkLst>
        </pc:spChg>
        <pc:spChg chg="add del">
          <ac:chgData name="Marisa Caffaratti" userId="767d2eed63d7dc23" providerId="LiveId" clId="{17CFB470-4544-4F5C-BDE2-B4BBED015B4A}" dt="2022-10-23T06:08:25.414" v="2009" actId="26606"/>
          <ac:spMkLst>
            <pc:docMk/>
            <pc:sldMk cId="64897193" sldId="264"/>
            <ac:spMk id="9" creationId="{BDD0EE9F-9E3C-462E-A179-E83BAF11BA94}"/>
          </ac:spMkLst>
        </pc:spChg>
        <pc:spChg chg="add del">
          <ac:chgData name="Marisa Caffaratti" userId="767d2eed63d7dc23" providerId="LiveId" clId="{17CFB470-4544-4F5C-BDE2-B4BBED015B4A}" dt="2022-10-23T06:08:28.550" v="2011" actId="26606"/>
          <ac:spMkLst>
            <pc:docMk/>
            <pc:sldMk cId="64897193" sldId="264"/>
            <ac:spMk id="11" creationId="{BDD0EE9F-9E3C-462E-A179-E83BAF11BA94}"/>
          </ac:spMkLst>
        </pc:spChg>
        <pc:spChg chg="add del">
          <ac:chgData name="Marisa Caffaratti" userId="767d2eed63d7dc23" providerId="LiveId" clId="{17CFB470-4544-4F5C-BDE2-B4BBED015B4A}" dt="2022-10-23T06:08:33.150" v="2013" actId="26606"/>
          <ac:spMkLst>
            <pc:docMk/>
            <pc:sldMk cId="64897193" sldId="264"/>
            <ac:spMk id="14" creationId="{BDD0EE9F-9E3C-462E-A179-E83BAF11BA94}"/>
          </ac:spMkLst>
        </pc:spChg>
        <pc:spChg chg="add del">
          <ac:chgData name="Marisa Caffaratti" userId="767d2eed63d7dc23" providerId="LiveId" clId="{17CFB470-4544-4F5C-BDE2-B4BBED015B4A}" dt="2022-10-23T06:08:36.051" v="2015" actId="26606"/>
          <ac:spMkLst>
            <pc:docMk/>
            <pc:sldMk cId="64897193" sldId="264"/>
            <ac:spMk id="39" creationId="{7D1C411D-0818-4640-8657-2AF78250C802}"/>
          </ac:spMkLst>
        </pc:spChg>
        <pc:spChg chg="add del">
          <ac:chgData name="Marisa Caffaratti" userId="767d2eed63d7dc23" providerId="LiveId" clId="{17CFB470-4544-4F5C-BDE2-B4BBED015B4A}" dt="2022-10-23T06:08:36.051" v="2015" actId="26606"/>
          <ac:spMkLst>
            <pc:docMk/>
            <pc:sldMk cId="64897193" sldId="264"/>
            <ac:spMk id="43" creationId="{C384D416-FA48-F5BF-551B-6D398EC2797C}"/>
          </ac:spMkLst>
        </pc:spChg>
        <pc:spChg chg="add">
          <ac:chgData name="Marisa Caffaratti" userId="767d2eed63d7dc23" providerId="LiveId" clId="{17CFB470-4544-4F5C-BDE2-B4BBED015B4A}" dt="2022-10-23T06:08:36.098" v="2016" actId="26606"/>
          <ac:spMkLst>
            <pc:docMk/>
            <pc:sldMk cId="64897193" sldId="264"/>
            <ac:spMk id="45" creationId="{BDD0EE9F-9E3C-462E-A179-E83BAF11BA94}"/>
          </ac:spMkLst>
        </pc:spChg>
        <pc:grpChg chg="add del">
          <ac:chgData name="Marisa Caffaratti" userId="767d2eed63d7dc23" providerId="LiveId" clId="{17CFB470-4544-4F5C-BDE2-B4BBED015B4A}" dt="2022-10-23T06:08:36.051" v="2015" actId="26606"/>
          <ac:grpSpMkLst>
            <pc:docMk/>
            <pc:sldMk cId="64897193" sldId="264"/>
            <ac:grpSpMk id="10" creationId="{4ADB9295-9645-4BF2-ADFD-75800B7FAD06}"/>
          </ac:grpSpMkLst>
        </pc:grpChg>
        <pc:graphicFrameChg chg="add del">
          <ac:chgData name="Marisa Caffaratti" userId="767d2eed63d7dc23" providerId="LiveId" clId="{17CFB470-4544-4F5C-BDE2-B4BBED015B4A}" dt="2022-10-23T06:08:25.414" v="2009" actId="26606"/>
          <ac:graphicFrameMkLst>
            <pc:docMk/>
            <pc:sldMk cId="64897193" sldId="264"/>
            <ac:graphicFrameMk id="5" creationId="{7EC0F2BB-C17C-F479-05D9-4EAF1E6BA24E}"/>
          </ac:graphicFrameMkLst>
        </pc:graphicFrameChg>
        <pc:graphicFrameChg chg="add del">
          <ac:chgData name="Marisa Caffaratti" userId="767d2eed63d7dc23" providerId="LiveId" clId="{17CFB470-4544-4F5C-BDE2-B4BBED015B4A}" dt="2022-10-23T06:08:28.550" v="2011" actId="26606"/>
          <ac:graphicFrameMkLst>
            <pc:docMk/>
            <pc:sldMk cId="64897193" sldId="264"/>
            <ac:graphicFrameMk id="12" creationId="{A1C2FEB1-1385-F8BD-BAED-2501D1670F0E}"/>
          </ac:graphicFrameMkLst>
        </pc:graphicFrameChg>
        <pc:graphicFrameChg chg="add del">
          <ac:chgData name="Marisa Caffaratti" userId="767d2eed63d7dc23" providerId="LiveId" clId="{17CFB470-4544-4F5C-BDE2-B4BBED015B4A}" dt="2022-10-23T06:08:33.150" v="2013" actId="26606"/>
          <ac:graphicFrameMkLst>
            <pc:docMk/>
            <pc:sldMk cId="64897193" sldId="264"/>
            <ac:graphicFrameMk id="15" creationId="{7EC0F2BB-C17C-F479-05D9-4EAF1E6BA24E}"/>
          </ac:graphicFrameMkLst>
        </pc:graphicFrameChg>
        <pc:graphicFrameChg chg="add mod">
          <ac:chgData name="Marisa Caffaratti" userId="767d2eed63d7dc23" providerId="LiveId" clId="{17CFB470-4544-4F5C-BDE2-B4BBED015B4A}" dt="2022-10-23T06:09:44.984" v="2028" actId="20577"/>
          <ac:graphicFrameMkLst>
            <pc:docMk/>
            <pc:sldMk cId="64897193" sldId="264"/>
            <ac:graphicFrameMk id="46" creationId="{7EC0F2BB-C17C-F479-05D9-4EAF1E6BA24E}"/>
          </ac:graphicFrameMkLst>
        </pc:graphicFrameChg>
      </pc:sldChg>
      <pc:sldChg chg="addSp delSp modSp new mod setBg addAnim delAnim chgLayout">
        <pc:chgData name="Marisa Caffaratti" userId="767d2eed63d7dc23" providerId="LiveId" clId="{17CFB470-4544-4F5C-BDE2-B4BBED015B4A}" dt="2022-10-23T06:41:08.541" v="2655" actId="26606"/>
        <pc:sldMkLst>
          <pc:docMk/>
          <pc:sldMk cId="3634071463" sldId="265"/>
        </pc:sldMkLst>
        <pc:spChg chg="mod ord">
          <ac:chgData name="Marisa Caffaratti" userId="767d2eed63d7dc23" providerId="LiveId" clId="{17CFB470-4544-4F5C-BDE2-B4BBED015B4A}" dt="2022-10-23T06:41:08.541" v="2655" actId="26606"/>
          <ac:spMkLst>
            <pc:docMk/>
            <pc:sldMk cId="3634071463" sldId="265"/>
            <ac:spMk id="2" creationId="{6E97974C-5ABD-D4A0-909F-87CCC7628805}"/>
          </ac:spMkLst>
        </pc:spChg>
        <pc:spChg chg="mod ord">
          <ac:chgData name="Marisa Caffaratti" userId="767d2eed63d7dc23" providerId="LiveId" clId="{17CFB470-4544-4F5C-BDE2-B4BBED015B4A}" dt="2022-10-23T06:41:08.541" v="2655" actId="26606"/>
          <ac:spMkLst>
            <pc:docMk/>
            <pc:sldMk cId="3634071463" sldId="265"/>
            <ac:spMk id="3" creationId="{15B64333-55EB-374B-A900-CCDE87B4F27B}"/>
          </ac:spMkLst>
        </pc:spChg>
        <pc:spChg chg="add del">
          <ac:chgData name="Marisa Caffaratti" userId="767d2eed63d7dc23" providerId="LiveId" clId="{17CFB470-4544-4F5C-BDE2-B4BBED015B4A}" dt="2022-10-23T06:29:42.859" v="2638" actId="26606"/>
          <ac:spMkLst>
            <pc:docMk/>
            <pc:sldMk cId="3634071463" sldId="265"/>
            <ac:spMk id="66" creationId="{B7D4B16D-600A-41A1-8B1B-3727C56C0C9B}"/>
          </ac:spMkLst>
        </pc:spChg>
        <pc:spChg chg="add del">
          <ac:chgData name="Marisa Caffaratti" userId="767d2eed63d7dc23" providerId="LiveId" clId="{17CFB470-4544-4F5C-BDE2-B4BBED015B4A}" dt="2022-10-23T06:29:48.378" v="2642" actId="26606"/>
          <ac:spMkLst>
            <pc:docMk/>
            <pc:sldMk cId="3634071463" sldId="265"/>
            <ac:spMk id="144" creationId="{7A070EAD-1DCD-4F3D-BA84-799B891A0E19}"/>
          </ac:spMkLst>
        </pc:spChg>
        <pc:spChg chg="add del">
          <ac:chgData name="Marisa Caffaratti" userId="767d2eed63d7dc23" providerId="LiveId" clId="{17CFB470-4544-4F5C-BDE2-B4BBED015B4A}" dt="2022-10-23T06:39:51.693" v="2651" actId="26606"/>
          <ac:spMkLst>
            <pc:docMk/>
            <pc:sldMk cId="3634071463" sldId="265"/>
            <ac:spMk id="151" creationId="{B7D4B16D-600A-41A1-8B1B-3727C56C0C9B}"/>
          </ac:spMkLst>
        </pc:spChg>
        <pc:spChg chg="add">
          <ac:chgData name="Marisa Caffaratti" userId="767d2eed63d7dc23" providerId="LiveId" clId="{17CFB470-4544-4F5C-BDE2-B4BBED015B4A}" dt="2022-10-23T06:41:08.541" v="2655" actId="26606"/>
          <ac:spMkLst>
            <pc:docMk/>
            <pc:sldMk cId="3634071463" sldId="265"/>
            <ac:spMk id="1091" creationId="{92E69F72-38AD-4708-A53B-DF36C5895ED6}"/>
          </ac:spMkLst>
        </pc:spChg>
        <pc:grpChg chg="add del">
          <ac:chgData name="Marisa Caffaratti" userId="767d2eed63d7dc23" providerId="LiveId" clId="{17CFB470-4544-4F5C-BDE2-B4BBED015B4A}" dt="2022-10-23T06:29:42.859" v="2638" actId="26606"/>
          <ac:grpSpMkLst>
            <pc:docMk/>
            <pc:sldMk cId="3634071463" sldId="265"/>
            <ac:grpSpMk id="10" creationId="{FF5EAD09-B81D-415F-8BCF-73C81AE05F21}"/>
          </ac:grpSpMkLst>
        </pc:grpChg>
        <pc:grpChg chg="add del">
          <ac:chgData name="Marisa Caffaratti" userId="767d2eed63d7dc23" providerId="LiveId" clId="{17CFB470-4544-4F5C-BDE2-B4BBED015B4A}" dt="2022-10-23T06:29:45.738" v="2640" actId="26606"/>
          <ac:grpSpMkLst>
            <pc:docMk/>
            <pc:sldMk cId="3634071463" sldId="265"/>
            <ac:grpSpMk id="11" creationId="{C320E816-B393-45A7-B72E-0E7957C1F57D}"/>
          </ac:grpSpMkLst>
        </pc:grpChg>
        <pc:grpChg chg="add del">
          <ac:chgData name="Marisa Caffaratti" userId="767d2eed63d7dc23" providerId="LiveId" clId="{17CFB470-4544-4F5C-BDE2-B4BBED015B4A}" dt="2022-10-23T06:29:45.738" v="2640" actId="26606"/>
          <ac:grpSpMkLst>
            <pc:docMk/>
            <pc:sldMk cId="3634071463" sldId="265"/>
            <ac:grpSpMk id="67" creationId="{3E91C053-6923-4624-A5C7-7FADACFFB2C0}"/>
          </ac:grpSpMkLst>
        </pc:grpChg>
        <pc:grpChg chg="add del">
          <ac:chgData name="Marisa Caffaratti" userId="767d2eed63d7dc23" providerId="LiveId" clId="{17CFB470-4544-4F5C-BDE2-B4BBED015B4A}" dt="2022-10-23T06:29:42.859" v="2638" actId="26606"/>
          <ac:grpSpMkLst>
            <pc:docMk/>
            <pc:sldMk cId="3634071463" sldId="265"/>
            <ac:grpSpMk id="68" creationId="{DE7C35E0-BD19-4AFC-81BF-7A7507E9C94D}"/>
          </ac:grpSpMkLst>
        </pc:grpChg>
        <pc:grpChg chg="add del">
          <ac:chgData name="Marisa Caffaratti" userId="767d2eed63d7dc23" providerId="LiveId" clId="{17CFB470-4544-4F5C-BDE2-B4BBED015B4A}" dt="2022-10-23T06:29:45.738" v="2640" actId="26606"/>
          <ac:grpSpMkLst>
            <pc:docMk/>
            <pc:sldMk cId="3634071463" sldId="265"/>
            <ac:grpSpMk id="71" creationId="{0D77200B-D056-41B2-BDA7-483B4B529BC7}"/>
          </ac:grpSpMkLst>
        </pc:grpChg>
        <pc:grpChg chg="add del">
          <ac:chgData name="Marisa Caffaratti" userId="767d2eed63d7dc23" providerId="LiveId" clId="{17CFB470-4544-4F5C-BDE2-B4BBED015B4A}" dt="2022-10-23T06:29:45.738" v="2640" actId="26606"/>
          <ac:grpSpMkLst>
            <pc:docMk/>
            <pc:sldMk cId="3634071463" sldId="265"/>
            <ac:grpSpMk id="127" creationId="{F08A61E1-AE70-4019-921E-F08BB0D33CDF}"/>
          </ac:grpSpMkLst>
        </pc:grpChg>
        <pc:grpChg chg="add del">
          <ac:chgData name="Marisa Caffaratti" userId="767d2eed63d7dc23" providerId="LiveId" clId="{17CFB470-4544-4F5C-BDE2-B4BBED015B4A}" dt="2022-10-23T06:29:48.378" v="2642" actId="26606"/>
          <ac:grpSpMkLst>
            <pc:docMk/>
            <pc:sldMk cId="3634071463" sldId="265"/>
            <ac:grpSpMk id="142" creationId="{FF5EAD09-B81D-415F-8BCF-73C81AE05F21}"/>
          </ac:grpSpMkLst>
        </pc:grpChg>
        <pc:grpChg chg="add del">
          <ac:chgData name="Marisa Caffaratti" userId="767d2eed63d7dc23" providerId="LiveId" clId="{17CFB470-4544-4F5C-BDE2-B4BBED015B4A}" dt="2022-10-23T06:29:48.378" v="2642" actId="26606"/>
          <ac:grpSpMkLst>
            <pc:docMk/>
            <pc:sldMk cId="3634071463" sldId="265"/>
            <ac:grpSpMk id="145" creationId="{DE471E13-6104-4637-8A8F-B545529B1D11}"/>
          </ac:grpSpMkLst>
        </pc:grpChg>
        <pc:grpChg chg="add del">
          <ac:chgData name="Marisa Caffaratti" userId="767d2eed63d7dc23" providerId="LiveId" clId="{17CFB470-4544-4F5C-BDE2-B4BBED015B4A}" dt="2022-10-23T06:39:51.693" v="2651" actId="26606"/>
          <ac:grpSpMkLst>
            <pc:docMk/>
            <pc:sldMk cId="3634071463" sldId="265"/>
            <ac:grpSpMk id="149" creationId="{FF5EAD09-B81D-415F-8BCF-73C81AE05F21}"/>
          </ac:grpSpMkLst>
        </pc:grpChg>
        <pc:grpChg chg="add del">
          <ac:chgData name="Marisa Caffaratti" userId="767d2eed63d7dc23" providerId="LiveId" clId="{17CFB470-4544-4F5C-BDE2-B4BBED015B4A}" dt="2022-10-23T06:39:51.693" v="2651" actId="26606"/>
          <ac:grpSpMkLst>
            <pc:docMk/>
            <pc:sldMk cId="3634071463" sldId="265"/>
            <ac:grpSpMk id="152" creationId="{DE7C35E0-BD19-4AFC-81BF-7A7507E9C94D}"/>
          </ac:grpSpMkLst>
        </pc:grpChg>
        <pc:grpChg chg="add">
          <ac:chgData name="Marisa Caffaratti" userId="767d2eed63d7dc23" providerId="LiveId" clId="{17CFB470-4544-4F5C-BDE2-B4BBED015B4A}" dt="2022-10-23T06:41:08.541" v="2655" actId="26606"/>
          <ac:grpSpMkLst>
            <pc:docMk/>
            <pc:sldMk cId="3634071463" sldId="265"/>
            <ac:grpSpMk id="1035" creationId="{1B628BA2-E5ED-4770-A187-3E5C6C5A47EE}"/>
          </ac:grpSpMkLst>
        </pc:grpChg>
        <pc:picChg chg="add del">
          <ac:chgData name="Marisa Caffaratti" userId="767d2eed63d7dc23" providerId="LiveId" clId="{17CFB470-4544-4F5C-BDE2-B4BBED015B4A}" dt="2022-10-23T06:29:45.738" v="2640" actId="26606"/>
          <ac:picMkLst>
            <pc:docMk/>
            <pc:sldMk cId="3634071463" sldId="265"/>
            <ac:picMk id="5" creationId="{F98D92FF-70FE-2131-6A94-2F2C406697C1}"/>
          </ac:picMkLst>
        </pc:picChg>
        <pc:picChg chg="add del">
          <ac:chgData name="Marisa Caffaratti" userId="767d2eed63d7dc23" providerId="LiveId" clId="{17CFB470-4544-4F5C-BDE2-B4BBED015B4A}" dt="2022-10-23T06:29:42.859" v="2638" actId="26606"/>
          <ac:picMkLst>
            <pc:docMk/>
            <pc:sldMk cId="3634071463" sldId="265"/>
            <ac:picMk id="8" creationId="{9ACD3AF8-B16E-4174-8C1A-41F683C4AF8A}"/>
          </ac:picMkLst>
        </pc:picChg>
        <pc:picChg chg="add del">
          <ac:chgData name="Marisa Caffaratti" userId="767d2eed63d7dc23" providerId="LiveId" clId="{17CFB470-4544-4F5C-BDE2-B4BBED015B4A}" dt="2022-10-23T06:29:45.738" v="2640" actId="26606"/>
          <ac:picMkLst>
            <pc:docMk/>
            <pc:sldMk cId="3634071463" sldId="265"/>
            <ac:picMk id="9" creationId="{33D44672-E0E3-4674-950D-BD508BE4531E}"/>
          </ac:picMkLst>
        </pc:picChg>
        <pc:picChg chg="add del">
          <ac:chgData name="Marisa Caffaratti" userId="767d2eed63d7dc23" providerId="LiveId" clId="{17CFB470-4544-4F5C-BDE2-B4BBED015B4A}" dt="2022-10-23T06:29:42.859" v="2638" actId="26606"/>
          <ac:picMkLst>
            <pc:docMk/>
            <pc:sldMk cId="3634071463" sldId="265"/>
            <ac:picMk id="124" creationId="{51039561-92F9-40EE-900B-6AA0F58042A4}"/>
          </ac:picMkLst>
        </pc:picChg>
        <pc:picChg chg="add del">
          <ac:chgData name="Marisa Caffaratti" userId="767d2eed63d7dc23" providerId="LiveId" clId="{17CFB470-4544-4F5C-BDE2-B4BBED015B4A}" dt="2022-10-23T06:29:48.378" v="2642" actId="26606"/>
          <ac:picMkLst>
            <pc:docMk/>
            <pc:sldMk cId="3634071463" sldId="265"/>
            <ac:picMk id="141" creationId="{9ACD3AF8-B16E-4174-8C1A-41F683C4AF8A}"/>
          </ac:picMkLst>
        </pc:picChg>
        <pc:picChg chg="add del">
          <ac:chgData name="Marisa Caffaratti" userId="767d2eed63d7dc23" providerId="LiveId" clId="{17CFB470-4544-4F5C-BDE2-B4BBED015B4A}" dt="2022-10-23T06:39:51.693" v="2651" actId="26606"/>
          <ac:picMkLst>
            <pc:docMk/>
            <pc:sldMk cId="3634071463" sldId="265"/>
            <ac:picMk id="148" creationId="{9ACD3AF8-B16E-4174-8C1A-41F683C4AF8A}"/>
          </ac:picMkLst>
        </pc:picChg>
        <pc:picChg chg="add del">
          <ac:chgData name="Marisa Caffaratti" userId="767d2eed63d7dc23" providerId="LiveId" clId="{17CFB470-4544-4F5C-BDE2-B4BBED015B4A}" dt="2022-10-23T06:39:51.693" v="2651" actId="26606"/>
          <ac:picMkLst>
            <pc:docMk/>
            <pc:sldMk cId="3634071463" sldId="265"/>
            <ac:picMk id="154" creationId="{51039561-92F9-40EE-900B-6AA0F58042A4}"/>
          </ac:picMkLst>
        </pc:picChg>
        <pc:picChg chg="add mod ord">
          <ac:chgData name="Marisa Caffaratti" userId="767d2eed63d7dc23" providerId="LiveId" clId="{17CFB470-4544-4F5C-BDE2-B4BBED015B4A}" dt="2022-10-23T06:41:08.541" v="2655" actId="26606"/>
          <ac:picMkLst>
            <pc:docMk/>
            <pc:sldMk cId="3634071463" sldId="265"/>
            <ac:picMk id="1026" creationId="{FA8C4CA9-01D6-ADFB-E821-49FD3F325424}"/>
          </ac:picMkLst>
        </pc:picChg>
        <pc:picChg chg="add mod">
          <ac:chgData name="Marisa Caffaratti" userId="767d2eed63d7dc23" providerId="LiveId" clId="{17CFB470-4544-4F5C-BDE2-B4BBED015B4A}" dt="2022-10-23T06:41:08.541" v="2655" actId="26606"/>
          <ac:picMkLst>
            <pc:docMk/>
            <pc:sldMk cId="3634071463" sldId="265"/>
            <ac:picMk id="1028" creationId="{29BB6908-9511-FE4D-FAFD-6C1F58C3C341}"/>
          </ac:picMkLst>
        </pc:picChg>
        <pc:picChg chg="add">
          <ac:chgData name="Marisa Caffaratti" userId="767d2eed63d7dc23" providerId="LiveId" clId="{17CFB470-4544-4F5C-BDE2-B4BBED015B4A}" dt="2022-10-23T06:41:08.541" v="2655" actId="26606"/>
          <ac:picMkLst>
            <pc:docMk/>
            <pc:sldMk cId="3634071463" sldId="265"/>
            <ac:picMk id="1033" creationId="{2BB924AE-81B3-4B6F-B504-5068333568B1}"/>
          </ac:picMkLst>
        </pc:picChg>
        <pc:cxnChg chg="add del">
          <ac:chgData name="Marisa Caffaratti" userId="767d2eed63d7dc23" providerId="LiveId" clId="{17CFB470-4544-4F5C-BDE2-B4BBED015B4A}" dt="2022-10-23T06:29:42.859" v="2638" actId="26606"/>
          <ac:cxnSpMkLst>
            <pc:docMk/>
            <pc:sldMk cId="3634071463" sldId="265"/>
            <ac:cxnSpMk id="126" creationId="{D902DA06-324A-48CE-8C20-94535480A632}"/>
          </ac:cxnSpMkLst>
        </pc:cxnChg>
        <pc:cxnChg chg="add del">
          <ac:chgData name="Marisa Caffaratti" userId="767d2eed63d7dc23" providerId="LiveId" clId="{17CFB470-4544-4F5C-BDE2-B4BBED015B4A}" dt="2022-10-23T06:39:51.693" v="2651" actId="26606"/>
          <ac:cxnSpMkLst>
            <pc:docMk/>
            <pc:sldMk cId="3634071463" sldId="265"/>
            <ac:cxnSpMk id="155" creationId="{D902DA06-324A-48CE-8C20-94535480A63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DE8D9-4175-4CE9-B149-0368AC7F0DDF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73ED46-34A4-4462-8063-23E8632F6992}">
      <dgm:prSet/>
      <dgm:spPr/>
      <dgm:t>
        <a:bodyPr/>
        <a:lstStyle/>
        <a:p>
          <a:r>
            <a:rPr lang="es-AR" dirty="0"/>
            <a:t>Datos filiatorios</a:t>
          </a:r>
          <a:endParaRPr lang="en-US" dirty="0"/>
        </a:p>
      </dgm:t>
    </dgm:pt>
    <dgm:pt modelId="{5AB41ABC-8B07-46FF-85CB-C725AE81AFFE}" type="parTrans" cxnId="{38079DA2-4B34-4742-9742-9FF9559213FC}">
      <dgm:prSet/>
      <dgm:spPr/>
      <dgm:t>
        <a:bodyPr/>
        <a:lstStyle/>
        <a:p>
          <a:endParaRPr lang="en-US"/>
        </a:p>
      </dgm:t>
    </dgm:pt>
    <dgm:pt modelId="{C0A339F3-CAF7-4C7F-9626-97550A04C399}" type="sibTrans" cxnId="{38079DA2-4B34-4742-9742-9FF9559213FC}">
      <dgm:prSet/>
      <dgm:spPr/>
      <dgm:t>
        <a:bodyPr/>
        <a:lstStyle/>
        <a:p>
          <a:endParaRPr lang="en-US"/>
        </a:p>
      </dgm:t>
    </dgm:pt>
    <dgm:pt modelId="{86C84F7B-70AF-48E4-82AB-FB5E9E04E10E}">
      <dgm:prSet/>
      <dgm:spPr/>
      <dgm:t>
        <a:bodyPr/>
        <a:lstStyle/>
        <a:p>
          <a:r>
            <a:rPr lang="es-AR" dirty="0"/>
            <a:t>Constatar si posee OS </a:t>
          </a:r>
          <a:endParaRPr lang="en-US" dirty="0"/>
        </a:p>
      </dgm:t>
    </dgm:pt>
    <dgm:pt modelId="{E5AE6716-0190-49D3-BC89-099D1E5E71C7}" type="parTrans" cxnId="{03838651-2886-423D-A4E3-8DB114666F22}">
      <dgm:prSet/>
      <dgm:spPr/>
      <dgm:t>
        <a:bodyPr/>
        <a:lstStyle/>
        <a:p>
          <a:endParaRPr lang="en-US"/>
        </a:p>
      </dgm:t>
    </dgm:pt>
    <dgm:pt modelId="{49F54D47-9340-494C-883B-F412A3A09E7A}" type="sibTrans" cxnId="{03838651-2886-423D-A4E3-8DB114666F22}">
      <dgm:prSet/>
      <dgm:spPr/>
      <dgm:t>
        <a:bodyPr/>
        <a:lstStyle/>
        <a:p>
          <a:endParaRPr lang="en-US"/>
        </a:p>
      </dgm:t>
    </dgm:pt>
    <dgm:pt modelId="{C3EE734B-B550-4F63-BDE4-33BE6E8FD2FB}">
      <dgm:prSet/>
      <dgm:spPr/>
      <dgm:t>
        <a:bodyPr/>
        <a:lstStyle/>
        <a:p>
          <a:r>
            <a:rPr lang="es-AR" dirty="0"/>
            <a:t>Las CONSUTAS  ambulatorias, programación de  las agendas </a:t>
          </a:r>
          <a:endParaRPr lang="en-US" dirty="0"/>
        </a:p>
      </dgm:t>
    </dgm:pt>
    <dgm:pt modelId="{F0BE71C7-E319-4BD6-A8D2-339A12DBD275}" type="parTrans" cxnId="{AB88D671-14F6-4800-BB9E-8E4AE4CD163D}">
      <dgm:prSet/>
      <dgm:spPr/>
      <dgm:t>
        <a:bodyPr/>
        <a:lstStyle/>
        <a:p>
          <a:endParaRPr lang="en-US"/>
        </a:p>
      </dgm:t>
    </dgm:pt>
    <dgm:pt modelId="{C34C67A5-444C-45E1-A6E3-B7D5C439C8DA}" type="sibTrans" cxnId="{AB88D671-14F6-4800-BB9E-8E4AE4CD163D}">
      <dgm:prSet/>
      <dgm:spPr/>
      <dgm:t>
        <a:bodyPr/>
        <a:lstStyle/>
        <a:p>
          <a:endParaRPr lang="en-US"/>
        </a:p>
      </dgm:t>
    </dgm:pt>
    <dgm:pt modelId="{7935FF70-52C7-44A9-92A4-5B17995A4132}">
      <dgm:prSet/>
      <dgm:spPr/>
      <dgm:t>
        <a:bodyPr/>
        <a:lstStyle/>
        <a:p>
          <a:r>
            <a:rPr lang="es-AR" dirty="0"/>
            <a:t>APU atención del usuario por la urgencia y si requiere el pase a la internación </a:t>
          </a:r>
          <a:endParaRPr lang="en-US" dirty="0"/>
        </a:p>
      </dgm:t>
    </dgm:pt>
    <dgm:pt modelId="{F2A35CB0-717B-4C59-95AC-5AEABFBF03F1}" type="parTrans" cxnId="{292F0419-A854-4478-B99D-9E2A4B86991F}">
      <dgm:prSet/>
      <dgm:spPr/>
      <dgm:t>
        <a:bodyPr/>
        <a:lstStyle/>
        <a:p>
          <a:endParaRPr lang="en-US"/>
        </a:p>
      </dgm:t>
    </dgm:pt>
    <dgm:pt modelId="{F18DC8ED-6329-48DF-B510-F37569998CA6}" type="sibTrans" cxnId="{292F0419-A854-4478-B99D-9E2A4B86991F}">
      <dgm:prSet/>
      <dgm:spPr/>
      <dgm:t>
        <a:bodyPr/>
        <a:lstStyle/>
        <a:p>
          <a:endParaRPr lang="en-US"/>
        </a:p>
      </dgm:t>
    </dgm:pt>
    <dgm:pt modelId="{1731B120-0636-484E-B1DB-B0B385E32F6D}">
      <dgm:prSet/>
      <dgm:spPr/>
      <dgm:t>
        <a:bodyPr/>
        <a:lstStyle/>
        <a:p>
          <a:r>
            <a:rPr lang="es-AR" dirty="0"/>
            <a:t>En la INTERNACION realiza el seguimiento desde su ingreso hasta su egreso del hospital, actualización del </a:t>
          </a:r>
          <a:r>
            <a:rPr lang="es-AR" dirty="0" err="1"/>
            <a:t>Alephoo</a:t>
          </a:r>
          <a:r>
            <a:rPr lang="es-AR" dirty="0"/>
            <a:t> y la carga del sistema de gestión de camas y zona séptima. Internamente se encargan de solicitar las derivaciones y estudios. </a:t>
          </a:r>
          <a:endParaRPr lang="en-US" dirty="0"/>
        </a:p>
      </dgm:t>
    </dgm:pt>
    <dgm:pt modelId="{95B7224C-C725-4489-B808-AD1ABE41EE30}" type="parTrans" cxnId="{DF19AA9D-8DA3-4512-ABA0-27AB861144B6}">
      <dgm:prSet/>
      <dgm:spPr/>
      <dgm:t>
        <a:bodyPr/>
        <a:lstStyle/>
        <a:p>
          <a:endParaRPr lang="en-US"/>
        </a:p>
      </dgm:t>
    </dgm:pt>
    <dgm:pt modelId="{9548CC16-CDE9-4B08-AD6A-11A98F6F52A2}" type="sibTrans" cxnId="{DF19AA9D-8DA3-4512-ABA0-27AB861144B6}">
      <dgm:prSet/>
      <dgm:spPr/>
      <dgm:t>
        <a:bodyPr/>
        <a:lstStyle/>
        <a:p>
          <a:endParaRPr lang="en-US"/>
        </a:p>
      </dgm:t>
    </dgm:pt>
    <dgm:pt modelId="{8B444E3E-6430-4DD6-8426-2297968FE577}" type="pres">
      <dgm:prSet presAssocID="{4D7DE8D9-4175-4CE9-B149-0368AC7F0DDF}" presName="diagram" presStyleCnt="0">
        <dgm:presLayoutVars>
          <dgm:dir/>
          <dgm:resizeHandles val="exact"/>
        </dgm:presLayoutVars>
      </dgm:prSet>
      <dgm:spPr/>
    </dgm:pt>
    <dgm:pt modelId="{BCBA7DAD-2E7B-47EF-BF85-681F9C00C5B0}" type="pres">
      <dgm:prSet presAssocID="{C173ED46-34A4-4462-8063-23E8632F6992}" presName="node" presStyleLbl="node1" presStyleIdx="0" presStyleCnt="5">
        <dgm:presLayoutVars>
          <dgm:bulletEnabled val="1"/>
        </dgm:presLayoutVars>
      </dgm:prSet>
      <dgm:spPr/>
    </dgm:pt>
    <dgm:pt modelId="{7F3589A2-B115-4662-862D-74EE87B37CF3}" type="pres">
      <dgm:prSet presAssocID="{C0A339F3-CAF7-4C7F-9626-97550A04C399}" presName="sibTrans" presStyleCnt="0"/>
      <dgm:spPr/>
    </dgm:pt>
    <dgm:pt modelId="{975F9AB8-87FD-4042-A2A6-008AC58CAC85}" type="pres">
      <dgm:prSet presAssocID="{86C84F7B-70AF-48E4-82AB-FB5E9E04E10E}" presName="node" presStyleLbl="node1" presStyleIdx="1" presStyleCnt="5">
        <dgm:presLayoutVars>
          <dgm:bulletEnabled val="1"/>
        </dgm:presLayoutVars>
      </dgm:prSet>
      <dgm:spPr/>
    </dgm:pt>
    <dgm:pt modelId="{E8BB8E62-35F0-4EA3-A38E-03CAF826E3CC}" type="pres">
      <dgm:prSet presAssocID="{49F54D47-9340-494C-883B-F412A3A09E7A}" presName="sibTrans" presStyleCnt="0"/>
      <dgm:spPr/>
    </dgm:pt>
    <dgm:pt modelId="{5D8FE8B1-6DDA-4D48-BBA2-A93B0E48E5E0}" type="pres">
      <dgm:prSet presAssocID="{C3EE734B-B550-4F63-BDE4-33BE6E8FD2FB}" presName="node" presStyleLbl="node1" presStyleIdx="2" presStyleCnt="5">
        <dgm:presLayoutVars>
          <dgm:bulletEnabled val="1"/>
        </dgm:presLayoutVars>
      </dgm:prSet>
      <dgm:spPr/>
    </dgm:pt>
    <dgm:pt modelId="{18DB8FEC-8E73-4345-A5F3-179DAB294A0E}" type="pres">
      <dgm:prSet presAssocID="{C34C67A5-444C-45E1-A6E3-B7D5C439C8DA}" presName="sibTrans" presStyleCnt="0"/>
      <dgm:spPr/>
    </dgm:pt>
    <dgm:pt modelId="{306111A4-FEBC-42DA-B55D-B8839902835C}" type="pres">
      <dgm:prSet presAssocID="{7935FF70-52C7-44A9-92A4-5B17995A4132}" presName="node" presStyleLbl="node1" presStyleIdx="3" presStyleCnt="5">
        <dgm:presLayoutVars>
          <dgm:bulletEnabled val="1"/>
        </dgm:presLayoutVars>
      </dgm:prSet>
      <dgm:spPr/>
    </dgm:pt>
    <dgm:pt modelId="{DD11EBC4-A110-4D2B-9DFD-16CDB8B67216}" type="pres">
      <dgm:prSet presAssocID="{F18DC8ED-6329-48DF-B510-F37569998CA6}" presName="sibTrans" presStyleCnt="0"/>
      <dgm:spPr/>
    </dgm:pt>
    <dgm:pt modelId="{18B4D44E-5888-4E77-B454-D97A6721ED6F}" type="pres">
      <dgm:prSet presAssocID="{1731B120-0636-484E-B1DB-B0B385E32F6D}" presName="node" presStyleLbl="node1" presStyleIdx="4" presStyleCnt="5" custScaleX="376686" custScaleY="161265">
        <dgm:presLayoutVars>
          <dgm:bulletEnabled val="1"/>
        </dgm:presLayoutVars>
      </dgm:prSet>
      <dgm:spPr/>
    </dgm:pt>
  </dgm:ptLst>
  <dgm:cxnLst>
    <dgm:cxn modelId="{280DEF01-9C18-43C1-94A6-EFB86E333D28}" type="presOf" srcId="{4D7DE8D9-4175-4CE9-B149-0368AC7F0DDF}" destId="{8B444E3E-6430-4DD6-8426-2297968FE577}" srcOrd="0" destOrd="0" presId="urn:microsoft.com/office/officeart/2005/8/layout/default"/>
    <dgm:cxn modelId="{292F0419-A854-4478-B99D-9E2A4B86991F}" srcId="{4D7DE8D9-4175-4CE9-B149-0368AC7F0DDF}" destId="{7935FF70-52C7-44A9-92A4-5B17995A4132}" srcOrd="3" destOrd="0" parTransId="{F2A35CB0-717B-4C59-95AC-5AEABFBF03F1}" sibTransId="{F18DC8ED-6329-48DF-B510-F37569998CA6}"/>
    <dgm:cxn modelId="{5C2D6C45-61B3-4DDC-B9CF-45BE942E6139}" type="presOf" srcId="{C173ED46-34A4-4462-8063-23E8632F6992}" destId="{BCBA7DAD-2E7B-47EF-BF85-681F9C00C5B0}" srcOrd="0" destOrd="0" presId="urn:microsoft.com/office/officeart/2005/8/layout/default"/>
    <dgm:cxn modelId="{50467A67-82C5-48FA-83D7-ECB0D4B05165}" type="presOf" srcId="{86C84F7B-70AF-48E4-82AB-FB5E9E04E10E}" destId="{975F9AB8-87FD-4042-A2A6-008AC58CAC85}" srcOrd="0" destOrd="0" presId="urn:microsoft.com/office/officeart/2005/8/layout/default"/>
    <dgm:cxn modelId="{03838651-2886-423D-A4E3-8DB114666F22}" srcId="{4D7DE8D9-4175-4CE9-B149-0368AC7F0DDF}" destId="{86C84F7B-70AF-48E4-82AB-FB5E9E04E10E}" srcOrd="1" destOrd="0" parTransId="{E5AE6716-0190-49D3-BC89-099D1E5E71C7}" sibTransId="{49F54D47-9340-494C-883B-F412A3A09E7A}"/>
    <dgm:cxn modelId="{AB88D671-14F6-4800-BB9E-8E4AE4CD163D}" srcId="{4D7DE8D9-4175-4CE9-B149-0368AC7F0DDF}" destId="{C3EE734B-B550-4F63-BDE4-33BE6E8FD2FB}" srcOrd="2" destOrd="0" parTransId="{F0BE71C7-E319-4BD6-A8D2-339A12DBD275}" sibTransId="{C34C67A5-444C-45E1-A6E3-B7D5C439C8DA}"/>
    <dgm:cxn modelId="{DF19AA9D-8DA3-4512-ABA0-27AB861144B6}" srcId="{4D7DE8D9-4175-4CE9-B149-0368AC7F0DDF}" destId="{1731B120-0636-484E-B1DB-B0B385E32F6D}" srcOrd="4" destOrd="0" parTransId="{95B7224C-C725-4489-B808-AD1ABE41EE30}" sibTransId="{9548CC16-CDE9-4B08-AD6A-11A98F6F52A2}"/>
    <dgm:cxn modelId="{38079DA2-4B34-4742-9742-9FF9559213FC}" srcId="{4D7DE8D9-4175-4CE9-B149-0368AC7F0DDF}" destId="{C173ED46-34A4-4462-8063-23E8632F6992}" srcOrd="0" destOrd="0" parTransId="{5AB41ABC-8B07-46FF-85CB-C725AE81AFFE}" sibTransId="{C0A339F3-CAF7-4C7F-9626-97550A04C399}"/>
    <dgm:cxn modelId="{488E28AE-F0FE-4200-B84B-2D81BAE19DD6}" type="presOf" srcId="{7935FF70-52C7-44A9-92A4-5B17995A4132}" destId="{306111A4-FEBC-42DA-B55D-B8839902835C}" srcOrd="0" destOrd="0" presId="urn:microsoft.com/office/officeart/2005/8/layout/default"/>
    <dgm:cxn modelId="{54A091F4-B4CB-48EF-847A-377DA8FC9C7C}" type="presOf" srcId="{1731B120-0636-484E-B1DB-B0B385E32F6D}" destId="{18B4D44E-5888-4E77-B454-D97A6721ED6F}" srcOrd="0" destOrd="0" presId="urn:microsoft.com/office/officeart/2005/8/layout/default"/>
    <dgm:cxn modelId="{3A1BC5F9-1223-4595-A131-4DE5985D844D}" type="presOf" srcId="{C3EE734B-B550-4F63-BDE4-33BE6E8FD2FB}" destId="{5D8FE8B1-6DDA-4D48-BBA2-A93B0E48E5E0}" srcOrd="0" destOrd="0" presId="urn:microsoft.com/office/officeart/2005/8/layout/default"/>
    <dgm:cxn modelId="{99439E27-6F43-4D7F-980C-615E685B1F4F}" type="presParOf" srcId="{8B444E3E-6430-4DD6-8426-2297968FE577}" destId="{BCBA7DAD-2E7B-47EF-BF85-681F9C00C5B0}" srcOrd="0" destOrd="0" presId="urn:microsoft.com/office/officeart/2005/8/layout/default"/>
    <dgm:cxn modelId="{04867085-B913-49A5-B77E-31BA41E14B0B}" type="presParOf" srcId="{8B444E3E-6430-4DD6-8426-2297968FE577}" destId="{7F3589A2-B115-4662-862D-74EE87B37CF3}" srcOrd="1" destOrd="0" presId="urn:microsoft.com/office/officeart/2005/8/layout/default"/>
    <dgm:cxn modelId="{A87AEC09-5A26-42FA-82B2-ADD934355998}" type="presParOf" srcId="{8B444E3E-6430-4DD6-8426-2297968FE577}" destId="{975F9AB8-87FD-4042-A2A6-008AC58CAC85}" srcOrd="2" destOrd="0" presId="urn:microsoft.com/office/officeart/2005/8/layout/default"/>
    <dgm:cxn modelId="{4076B062-EAE7-4A23-8D1E-4AF40587C86D}" type="presParOf" srcId="{8B444E3E-6430-4DD6-8426-2297968FE577}" destId="{E8BB8E62-35F0-4EA3-A38E-03CAF826E3CC}" srcOrd="3" destOrd="0" presId="urn:microsoft.com/office/officeart/2005/8/layout/default"/>
    <dgm:cxn modelId="{6610CA17-D810-4C43-81CB-87D3796FCEB5}" type="presParOf" srcId="{8B444E3E-6430-4DD6-8426-2297968FE577}" destId="{5D8FE8B1-6DDA-4D48-BBA2-A93B0E48E5E0}" srcOrd="4" destOrd="0" presId="urn:microsoft.com/office/officeart/2005/8/layout/default"/>
    <dgm:cxn modelId="{3670C1BC-BDFE-43B4-8471-CAE2E2BD7EF7}" type="presParOf" srcId="{8B444E3E-6430-4DD6-8426-2297968FE577}" destId="{18DB8FEC-8E73-4345-A5F3-179DAB294A0E}" srcOrd="5" destOrd="0" presId="urn:microsoft.com/office/officeart/2005/8/layout/default"/>
    <dgm:cxn modelId="{66634C38-790D-4931-9977-A33160A34BC8}" type="presParOf" srcId="{8B444E3E-6430-4DD6-8426-2297968FE577}" destId="{306111A4-FEBC-42DA-B55D-B8839902835C}" srcOrd="6" destOrd="0" presId="urn:microsoft.com/office/officeart/2005/8/layout/default"/>
    <dgm:cxn modelId="{0089F407-79DE-4C5F-8AB6-A3190D52EE00}" type="presParOf" srcId="{8B444E3E-6430-4DD6-8426-2297968FE577}" destId="{DD11EBC4-A110-4D2B-9DFD-16CDB8B67216}" srcOrd="7" destOrd="0" presId="urn:microsoft.com/office/officeart/2005/8/layout/default"/>
    <dgm:cxn modelId="{DED5EAF2-DA6C-4E45-B06A-8F93EEFBABC3}" type="presParOf" srcId="{8B444E3E-6430-4DD6-8426-2297968FE577}" destId="{18B4D44E-5888-4E77-B454-D97A6721ED6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0F86BD-4A65-4C28-94C5-C2D0A3498430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2CD585-9DA5-4700-8642-ACE36364E60D}">
      <dgm:prSet/>
      <dgm:spPr/>
      <dgm:t>
        <a:bodyPr/>
        <a:lstStyle/>
        <a:p>
          <a:r>
            <a:rPr lang="es-AR" dirty="0"/>
            <a:t>iniciar en la ventanilla con la evaluación de la documentación para detectar las OS el anexo II , debe llegar con dg y  firmado por el profesional actuante </a:t>
          </a:r>
          <a:endParaRPr lang="en-US" dirty="0"/>
        </a:p>
      </dgm:t>
    </dgm:pt>
    <dgm:pt modelId="{7A195D71-44AA-4CED-9139-62956A126020}" type="parTrans" cxnId="{00081221-CD95-4C32-8559-154CC7A4ED80}">
      <dgm:prSet/>
      <dgm:spPr/>
      <dgm:t>
        <a:bodyPr/>
        <a:lstStyle/>
        <a:p>
          <a:endParaRPr lang="en-US"/>
        </a:p>
      </dgm:t>
    </dgm:pt>
    <dgm:pt modelId="{462683EB-DB55-4F96-AC88-97F67DC38A18}" type="sibTrans" cxnId="{00081221-CD95-4C32-8559-154CC7A4ED80}">
      <dgm:prSet/>
      <dgm:spPr/>
      <dgm:t>
        <a:bodyPr/>
        <a:lstStyle/>
        <a:p>
          <a:endParaRPr lang="en-US"/>
        </a:p>
      </dgm:t>
    </dgm:pt>
    <dgm:pt modelId="{DD93CDF0-168A-488A-93F6-891B2EBF80A7}">
      <dgm:prSet/>
      <dgm:spPr/>
      <dgm:t>
        <a:bodyPr/>
        <a:lstStyle/>
        <a:p>
          <a:r>
            <a:rPr lang="es-AR" dirty="0"/>
            <a:t>Arribo de  la documentación desde el hospital ( consultas , internaciones y estudios complementarios) y de los CAPS  a la oficina de recupero de costos </a:t>
          </a:r>
          <a:endParaRPr lang="en-US" dirty="0"/>
        </a:p>
      </dgm:t>
    </dgm:pt>
    <dgm:pt modelId="{79F78B86-33D9-49D5-AF01-62020908050E}" type="parTrans" cxnId="{48CD79EC-8D0B-43B5-9DE6-973C48D3F2B8}">
      <dgm:prSet/>
      <dgm:spPr/>
      <dgm:t>
        <a:bodyPr/>
        <a:lstStyle/>
        <a:p>
          <a:endParaRPr lang="en-US"/>
        </a:p>
      </dgm:t>
    </dgm:pt>
    <dgm:pt modelId="{DF66B98F-C1BA-449B-954D-9949FDAF1600}" type="sibTrans" cxnId="{48CD79EC-8D0B-43B5-9DE6-973C48D3F2B8}">
      <dgm:prSet/>
      <dgm:spPr/>
      <dgm:t>
        <a:bodyPr/>
        <a:lstStyle/>
        <a:p>
          <a:endParaRPr lang="en-US"/>
        </a:p>
      </dgm:t>
    </dgm:pt>
    <dgm:pt modelId="{B61A5E22-AFF6-41FB-9B19-F8BA61E11A55}">
      <dgm:prSet/>
      <dgm:spPr/>
      <dgm:t>
        <a:bodyPr/>
        <a:lstStyle/>
        <a:p>
          <a:r>
            <a:rPr lang="es-AR" dirty="0"/>
            <a:t>CARGA DE DATOS:  OS nacionales facturan a través de  superintendencias y PAMI / IOMA presentan plataformas propias </a:t>
          </a:r>
          <a:endParaRPr lang="en-US" dirty="0"/>
        </a:p>
      </dgm:t>
    </dgm:pt>
    <dgm:pt modelId="{FBB15A24-5EFD-48F7-8FCC-F959CC649C09}" type="parTrans" cxnId="{8C39BBC3-D178-41BD-874F-A873E1ADAAF7}">
      <dgm:prSet/>
      <dgm:spPr/>
      <dgm:t>
        <a:bodyPr/>
        <a:lstStyle/>
        <a:p>
          <a:endParaRPr lang="en-US"/>
        </a:p>
      </dgm:t>
    </dgm:pt>
    <dgm:pt modelId="{39832375-4CF2-474F-A1AD-6AC7FA9A2BAE}" type="sibTrans" cxnId="{8C39BBC3-D178-41BD-874F-A873E1ADAAF7}">
      <dgm:prSet/>
      <dgm:spPr/>
      <dgm:t>
        <a:bodyPr/>
        <a:lstStyle/>
        <a:p>
          <a:endParaRPr lang="en-US"/>
        </a:p>
      </dgm:t>
    </dgm:pt>
    <dgm:pt modelId="{E48C20B8-95A5-44D3-B8B7-9FDD61FCF77A}">
      <dgm:prSet/>
      <dgm:spPr/>
      <dgm:t>
        <a:bodyPr/>
        <a:lstStyle/>
        <a:p>
          <a:r>
            <a:rPr lang="es-AR" dirty="0"/>
            <a:t>SUMAR  pacientes sin OS , tiene un instructivo de carga que nos permite dar prioridad a lo facturable y el resto ingresaría plataforma del CIPRES  en función a la estadística para el hospital . VENTANILLA DE ATENCION AL PUBLICO para la inscripción al programa, con prioridad al RN</a:t>
          </a:r>
          <a:endParaRPr lang="en-US" dirty="0"/>
        </a:p>
      </dgm:t>
    </dgm:pt>
    <dgm:pt modelId="{3231377B-EAD0-41A3-B6F2-F1529B740CF5}" type="parTrans" cxnId="{2A6F0023-B6B0-4956-A4E2-D25828B0E8DE}">
      <dgm:prSet/>
      <dgm:spPr/>
      <dgm:t>
        <a:bodyPr/>
        <a:lstStyle/>
        <a:p>
          <a:endParaRPr lang="en-US"/>
        </a:p>
      </dgm:t>
    </dgm:pt>
    <dgm:pt modelId="{6148B3DA-A9F7-4D00-A0EF-45BA78EC7C65}" type="sibTrans" cxnId="{2A6F0023-B6B0-4956-A4E2-D25828B0E8DE}">
      <dgm:prSet/>
      <dgm:spPr/>
      <dgm:t>
        <a:bodyPr/>
        <a:lstStyle/>
        <a:p>
          <a:endParaRPr lang="en-US"/>
        </a:p>
      </dgm:t>
    </dgm:pt>
    <dgm:pt modelId="{329C9908-9464-47B2-BD39-C79945613AC7}" type="pres">
      <dgm:prSet presAssocID="{F00F86BD-4A65-4C28-94C5-C2D0A3498430}" presName="outerComposite" presStyleCnt="0">
        <dgm:presLayoutVars>
          <dgm:chMax val="5"/>
          <dgm:dir/>
          <dgm:resizeHandles val="exact"/>
        </dgm:presLayoutVars>
      </dgm:prSet>
      <dgm:spPr/>
    </dgm:pt>
    <dgm:pt modelId="{A7687207-DAB6-4199-A075-1BA6DF7D7470}" type="pres">
      <dgm:prSet presAssocID="{F00F86BD-4A65-4C28-94C5-C2D0A3498430}" presName="dummyMaxCanvas" presStyleCnt="0">
        <dgm:presLayoutVars/>
      </dgm:prSet>
      <dgm:spPr/>
    </dgm:pt>
    <dgm:pt modelId="{E73F5279-2A3D-46B6-A95A-AE9F9DC872D3}" type="pres">
      <dgm:prSet presAssocID="{F00F86BD-4A65-4C28-94C5-C2D0A3498430}" presName="FourNodes_1" presStyleLbl="node1" presStyleIdx="0" presStyleCnt="4">
        <dgm:presLayoutVars>
          <dgm:bulletEnabled val="1"/>
        </dgm:presLayoutVars>
      </dgm:prSet>
      <dgm:spPr/>
    </dgm:pt>
    <dgm:pt modelId="{6208D49F-2E90-45F2-9E75-9012BFF6B50A}" type="pres">
      <dgm:prSet presAssocID="{F00F86BD-4A65-4C28-94C5-C2D0A3498430}" presName="FourNodes_2" presStyleLbl="node1" presStyleIdx="1" presStyleCnt="4" custScaleY="136746">
        <dgm:presLayoutVars>
          <dgm:bulletEnabled val="1"/>
        </dgm:presLayoutVars>
      </dgm:prSet>
      <dgm:spPr/>
    </dgm:pt>
    <dgm:pt modelId="{0BCA7243-F8F7-4448-9B83-703B187DD24B}" type="pres">
      <dgm:prSet presAssocID="{F00F86BD-4A65-4C28-94C5-C2D0A3498430}" presName="FourNodes_3" presStyleLbl="node1" presStyleIdx="2" presStyleCnt="4" custScaleY="123232">
        <dgm:presLayoutVars>
          <dgm:bulletEnabled val="1"/>
        </dgm:presLayoutVars>
      </dgm:prSet>
      <dgm:spPr/>
    </dgm:pt>
    <dgm:pt modelId="{231AF143-211F-45A7-B2E7-BF3A6FCFB752}" type="pres">
      <dgm:prSet presAssocID="{F00F86BD-4A65-4C28-94C5-C2D0A3498430}" presName="FourNodes_4" presStyleLbl="node1" presStyleIdx="3" presStyleCnt="4" custScaleY="134655">
        <dgm:presLayoutVars>
          <dgm:bulletEnabled val="1"/>
        </dgm:presLayoutVars>
      </dgm:prSet>
      <dgm:spPr/>
    </dgm:pt>
    <dgm:pt modelId="{2A071206-2AD2-4109-B26D-17F20A169FEE}" type="pres">
      <dgm:prSet presAssocID="{F00F86BD-4A65-4C28-94C5-C2D0A3498430}" presName="FourConn_1-2" presStyleLbl="fgAccFollowNode1" presStyleIdx="0" presStyleCnt="3">
        <dgm:presLayoutVars>
          <dgm:bulletEnabled val="1"/>
        </dgm:presLayoutVars>
      </dgm:prSet>
      <dgm:spPr/>
    </dgm:pt>
    <dgm:pt modelId="{501E9E69-F606-4377-AF3B-5E3467E1DBFF}" type="pres">
      <dgm:prSet presAssocID="{F00F86BD-4A65-4C28-94C5-C2D0A3498430}" presName="FourConn_2-3" presStyleLbl="fgAccFollowNode1" presStyleIdx="1" presStyleCnt="3">
        <dgm:presLayoutVars>
          <dgm:bulletEnabled val="1"/>
        </dgm:presLayoutVars>
      </dgm:prSet>
      <dgm:spPr/>
    </dgm:pt>
    <dgm:pt modelId="{B83BB7FC-DAB7-4D0B-9DDD-1B43E62A1FA2}" type="pres">
      <dgm:prSet presAssocID="{F00F86BD-4A65-4C28-94C5-C2D0A3498430}" presName="FourConn_3-4" presStyleLbl="fgAccFollowNode1" presStyleIdx="2" presStyleCnt="3">
        <dgm:presLayoutVars>
          <dgm:bulletEnabled val="1"/>
        </dgm:presLayoutVars>
      </dgm:prSet>
      <dgm:spPr/>
    </dgm:pt>
    <dgm:pt modelId="{851A55C9-CF54-492E-B391-5757E55787EE}" type="pres">
      <dgm:prSet presAssocID="{F00F86BD-4A65-4C28-94C5-C2D0A3498430}" presName="FourNodes_1_text" presStyleLbl="node1" presStyleIdx="3" presStyleCnt="4">
        <dgm:presLayoutVars>
          <dgm:bulletEnabled val="1"/>
        </dgm:presLayoutVars>
      </dgm:prSet>
      <dgm:spPr/>
    </dgm:pt>
    <dgm:pt modelId="{90E71D72-F333-4BD6-8A9C-0A3BF845991A}" type="pres">
      <dgm:prSet presAssocID="{F00F86BD-4A65-4C28-94C5-C2D0A3498430}" presName="FourNodes_2_text" presStyleLbl="node1" presStyleIdx="3" presStyleCnt="4">
        <dgm:presLayoutVars>
          <dgm:bulletEnabled val="1"/>
        </dgm:presLayoutVars>
      </dgm:prSet>
      <dgm:spPr/>
    </dgm:pt>
    <dgm:pt modelId="{74DDA8D6-69A9-4E2B-A041-954A1C4A1638}" type="pres">
      <dgm:prSet presAssocID="{F00F86BD-4A65-4C28-94C5-C2D0A3498430}" presName="FourNodes_3_text" presStyleLbl="node1" presStyleIdx="3" presStyleCnt="4">
        <dgm:presLayoutVars>
          <dgm:bulletEnabled val="1"/>
        </dgm:presLayoutVars>
      </dgm:prSet>
      <dgm:spPr/>
    </dgm:pt>
    <dgm:pt modelId="{6C968A2B-9E60-4283-98B3-1268763C762E}" type="pres">
      <dgm:prSet presAssocID="{F00F86BD-4A65-4C28-94C5-C2D0A349843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14D9517-EFCF-4EF5-940B-F5ABB8122B9F}" type="presOf" srcId="{422CD585-9DA5-4700-8642-ACE36364E60D}" destId="{E73F5279-2A3D-46B6-A95A-AE9F9DC872D3}" srcOrd="0" destOrd="0" presId="urn:microsoft.com/office/officeart/2005/8/layout/vProcess5"/>
    <dgm:cxn modelId="{00081221-CD95-4C32-8559-154CC7A4ED80}" srcId="{F00F86BD-4A65-4C28-94C5-C2D0A3498430}" destId="{422CD585-9DA5-4700-8642-ACE36364E60D}" srcOrd="0" destOrd="0" parTransId="{7A195D71-44AA-4CED-9139-62956A126020}" sibTransId="{462683EB-DB55-4F96-AC88-97F67DC38A18}"/>
    <dgm:cxn modelId="{2A6F0023-B6B0-4956-A4E2-D25828B0E8DE}" srcId="{F00F86BD-4A65-4C28-94C5-C2D0A3498430}" destId="{E48C20B8-95A5-44D3-B8B7-9FDD61FCF77A}" srcOrd="3" destOrd="0" parTransId="{3231377B-EAD0-41A3-B6F2-F1529B740CF5}" sibTransId="{6148B3DA-A9F7-4D00-A0EF-45BA78EC7C65}"/>
    <dgm:cxn modelId="{C901D934-786D-457B-A6BF-324F4A03F1D2}" type="presOf" srcId="{DD93CDF0-168A-488A-93F6-891B2EBF80A7}" destId="{6208D49F-2E90-45F2-9E75-9012BFF6B50A}" srcOrd="0" destOrd="0" presId="urn:microsoft.com/office/officeart/2005/8/layout/vProcess5"/>
    <dgm:cxn modelId="{7A65B43A-37D0-45D2-8063-83475672990A}" type="presOf" srcId="{422CD585-9DA5-4700-8642-ACE36364E60D}" destId="{851A55C9-CF54-492E-B391-5757E55787EE}" srcOrd="1" destOrd="0" presId="urn:microsoft.com/office/officeart/2005/8/layout/vProcess5"/>
    <dgm:cxn modelId="{536DD040-C3A1-4B1A-98E4-6CD7EACD46BD}" type="presOf" srcId="{DF66B98F-C1BA-449B-954D-9949FDAF1600}" destId="{501E9E69-F606-4377-AF3B-5E3467E1DBFF}" srcOrd="0" destOrd="0" presId="urn:microsoft.com/office/officeart/2005/8/layout/vProcess5"/>
    <dgm:cxn modelId="{32696861-A42D-4D7F-8A7A-1C0A8BC88D3F}" type="presOf" srcId="{39832375-4CF2-474F-A1AD-6AC7FA9A2BAE}" destId="{B83BB7FC-DAB7-4D0B-9DDD-1B43E62A1FA2}" srcOrd="0" destOrd="0" presId="urn:microsoft.com/office/officeart/2005/8/layout/vProcess5"/>
    <dgm:cxn modelId="{B6853967-D06B-4AAB-ACE2-0EB50378B435}" type="presOf" srcId="{462683EB-DB55-4F96-AC88-97F67DC38A18}" destId="{2A071206-2AD2-4109-B26D-17F20A169FEE}" srcOrd="0" destOrd="0" presId="urn:microsoft.com/office/officeart/2005/8/layout/vProcess5"/>
    <dgm:cxn modelId="{499F9255-7C76-4726-A39F-C9825FCF8AA2}" type="presOf" srcId="{B61A5E22-AFF6-41FB-9B19-F8BA61E11A55}" destId="{74DDA8D6-69A9-4E2B-A041-954A1C4A1638}" srcOrd="1" destOrd="0" presId="urn:microsoft.com/office/officeart/2005/8/layout/vProcess5"/>
    <dgm:cxn modelId="{2F897398-246E-43A5-A24B-3324E3414E93}" type="presOf" srcId="{F00F86BD-4A65-4C28-94C5-C2D0A3498430}" destId="{329C9908-9464-47B2-BD39-C79945613AC7}" srcOrd="0" destOrd="0" presId="urn:microsoft.com/office/officeart/2005/8/layout/vProcess5"/>
    <dgm:cxn modelId="{4EDE3CA3-BA5D-48B9-9022-85D342ACCBC2}" type="presOf" srcId="{B61A5E22-AFF6-41FB-9B19-F8BA61E11A55}" destId="{0BCA7243-F8F7-4448-9B83-703B187DD24B}" srcOrd="0" destOrd="0" presId="urn:microsoft.com/office/officeart/2005/8/layout/vProcess5"/>
    <dgm:cxn modelId="{8C39BBC3-D178-41BD-874F-A873E1ADAAF7}" srcId="{F00F86BD-4A65-4C28-94C5-C2D0A3498430}" destId="{B61A5E22-AFF6-41FB-9B19-F8BA61E11A55}" srcOrd="2" destOrd="0" parTransId="{FBB15A24-5EFD-48F7-8FCC-F959CC649C09}" sibTransId="{39832375-4CF2-474F-A1AD-6AC7FA9A2BAE}"/>
    <dgm:cxn modelId="{FB6D37C4-67B0-47F2-B7AD-164056E83A7D}" type="presOf" srcId="{E48C20B8-95A5-44D3-B8B7-9FDD61FCF77A}" destId="{6C968A2B-9E60-4283-98B3-1268763C762E}" srcOrd="1" destOrd="0" presId="urn:microsoft.com/office/officeart/2005/8/layout/vProcess5"/>
    <dgm:cxn modelId="{7D4980EA-1AD7-4E25-9A1F-FE3AF894BB6E}" type="presOf" srcId="{E48C20B8-95A5-44D3-B8B7-9FDD61FCF77A}" destId="{231AF143-211F-45A7-B2E7-BF3A6FCFB752}" srcOrd="0" destOrd="0" presId="urn:microsoft.com/office/officeart/2005/8/layout/vProcess5"/>
    <dgm:cxn modelId="{48CD79EC-8D0B-43B5-9DE6-973C48D3F2B8}" srcId="{F00F86BD-4A65-4C28-94C5-C2D0A3498430}" destId="{DD93CDF0-168A-488A-93F6-891B2EBF80A7}" srcOrd="1" destOrd="0" parTransId="{79F78B86-33D9-49D5-AF01-62020908050E}" sibTransId="{DF66B98F-C1BA-449B-954D-9949FDAF1600}"/>
    <dgm:cxn modelId="{10E0BEEC-CC61-4F76-8527-1DE2A9868DBC}" type="presOf" srcId="{DD93CDF0-168A-488A-93F6-891B2EBF80A7}" destId="{90E71D72-F333-4BD6-8A9C-0A3BF845991A}" srcOrd="1" destOrd="0" presId="urn:microsoft.com/office/officeart/2005/8/layout/vProcess5"/>
    <dgm:cxn modelId="{A28DC87A-8E7A-44DA-A8BD-D18E76E50A8F}" type="presParOf" srcId="{329C9908-9464-47B2-BD39-C79945613AC7}" destId="{A7687207-DAB6-4199-A075-1BA6DF7D7470}" srcOrd="0" destOrd="0" presId="urn:microsoft.com/office/officeart/2005/8/layout/vProcess5"/>
    <dgm:cxn modelId="{3FE49C89-810D-49E8-B26C-C6FD8C0C6A3E}" type="presParOf" srcId="{329C9908-9464-47B2-BD39-C79945613AC7}" destId="{E73F5279-2A3D-46B6-A95A-AE9F9DC872D3}" srcOrd="1" destOrd="0" presId="urn:microsoft.com/office/officeart/2005/8/layout/vProcess5"/>
    <dgm:cxn modelId="{2CC46171-A245-4D4A-9595-CCEE306B350F}" type="presParOf" srcId="{329C9908-9464-47B2-BD39-C79945613AC7}" destId="{6208D49F-2E90-45F2-9E75-9012BFF6B50A}" srcOrd="2" destOrd="0" presId="urn:microsoft.com/office/officeart/2005/8/layout/vProcess5"/>
    <dgm:cxn modelId="{B51FBE73-C6A1-4C7F-86B4-08AECDEC58F7}" type="presParOf" srcId="{329C9908-9464-47B2-BD39-C79945613AC7}" destId="{0BCA7243-F8F7-4448-9B83-703B187DD24B}" srcOrd="3" destOrd="0" presId="urn:microsoft.com/office/officeart/2005/8/layout/vProcess5"/>
    <dgm:cxn modelId="{AB086298-0DE1-4A99-9486-97E650A99B6E}" type="presParOf" srcId="{329C9908-9464-47B2-BD39-C79945613AC7}" destId="{231AF143-211F-45A7-B2E7-BF3A6FCFB752}" srcOrd="4" destOrd="0" presId="urn:microsoft.com/office/officeart/2005/8/layout/vProcess5"/>
    <dgm:cxn modelId="{B76C8C86-0CB0-48B0-AF71-6D51DB36DF5F}" type="presParOf" srcId="{329C9908-9464-47B2-BD39-C79945613AC7}" destId="{2A071206-2AD2-4109-B26D-17F20A169FEE}" srcOrd="5" destOrd="0" presId="urn:microsoft.com/office/officeart/2005/8/layout/vProcess5"/>
    <dgm:cxn modelId="{C63A5FAF-B7B6-429B-8D6A-D2240A76E489}" type="presParOf" srcId="{329C9908-9464-47B2-BD39-C79945613AC7}" destId="{501E9E69-F606-4377-AF3B-5E3467E1DBFF}" srcOrd="6" destOrd="0" presId="urn:microsoft.com/office/officeart/2005/8/layout/vProcess5"/>
    <dgm:cxn modelId="{35EF726B-7962-49C5-9825-DBA4650492E5}" type="presParOf" srcId="{329C9908-9464-47B2-BD39-C79945613AC7}" destId="{B83BB7FC-DAB7-4D0B-9DDD-1B43E62A1FA2}" srcOrd="7" destOrd="0" presId="urn:microsoft.com/office/officeart/2005/8/layout/vProcess5"/>
    <dgm:cxn modelId="{152DA7A3-0BA6-4236-B8E0-457A4D7B3072}" type="presParOf" srcId="{329C9908-9464-47B2-BD39-C79945613AC7}" destId="{851A55C9-CF54-492E-B391-5757E55787EE}" srcOrd="8" destOrd="0" presId="urn:microsoft.com/office/officeart/2005/8/layout/vProcess5"/>
    <dgm:cxn modelId="{FE2E53B1-D2D9-4285-8C33-73FE044A3ADA}" type="presParOf" srcId="{329C9908-9464-47B2-BD39-C79945613AC7}" destId="{90E71D72-F333-4BD6-8A9C-0A3BF845991A}" srcOrd="9" destOrd="0" presId="urn:microsoft.com/office/officeart/2005/8/layout/vProcess5"/>
    <dgm:cxn modelId="{1CFFCCFF-BA85-4C72-A285-E46AD90E3E3A}" type="presParOf" srcId="{329C9908-9464-47B2-BD39-C79945613AC7}" destId="{74DDA8D6-69A9-4E2B-A041-954A1C4A1638}" srcOrd="10" destOrd="0" presId="urn:microsoft.com/office/officeart/2005/8/layout/vProcess5"/>
    <dgm:cxn modelId="{AE1D8318-BEFF-4389-802A-863C95A9FD19}" type="presParOf" srcId="{329C9908-9464-47B2-BD39-C79945613AC7}" destId="{6C968A2B-9E60-4283-98B3-1268763C762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A7DAD-2E7B-47EF-BF85-681F9C00C5B0}">
      <dsp:nvSpPr>
        <dsp:cNvPr id="0" name=""/>
        <dsp:cNvSpPr/>
      </dsp:nvSpPr>
      <dsp:spPr>
        <a:xfrm>
          <a:off x="387678" y="371"/>
          <a:ext cx="2123405" cy="12740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Datos filiatorios</a:t>
          </a:r>
          <a:endParaRPr lang="en-US" sz="1800" kern="1200" dirty="0"/>
        </a:p>
      </dsp:txBody>
      <dsp:txXfrm>
        <a:off x="387678" y="371"/>
        <a:ext cx="2123405" cy="1274043"/>
      </dsp:txXfrm>
    </dsp:sp>
    <dsp:sp modelId="{975F9AB8-87FD-4042-A2A6-008AC58CAC85}">
      <dsp:nvSpPr>
        <dsp:cNvPr id="0" name=""/>
        <dsp:cNvSpPr/>
      </dsp:nvSpPr>
      <dsp:spPr>
        <a:xfrm>
          <a:off x="2723424" y="371"/>
          <a:ext cx="2123405" cy="1274043"/>
        </a:xfrm>
        <a:prstGeom prst="rect">
          <a:avLst/>
        </a:prstGeom>
        <a:gradFill rotWithShape="0">
          <a:gsLst>
            <a:gs pos="0">
              <a:schemeClr val="accent2">
                <a:hueOff val="-238843"/>
                <a:satOff val="-5433"/>
                <a:lumOff val="-14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238843"/>
                <a:satOff val="-5433"/>
                <a:lumOff val="-14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Constatar si posee OS </a:t>
          </a:r>
          <a:endParaRPr lang="en-US" sz="1800" kern="1200" dirty="0"/>
        </a:p>
      </dsp:txBody>
      <dsp:txXfrm>
        <a:off x="2723424" y="371"/>
        <a:ext cx="2123405" cy="1274043"/>
      </dsp:txXfrm>
    </dsp:sp>
    <dsp:sp modelId="{5D8FE8B1-6DDA-4D48-BBA2-A93B0E48E5E0}">
      <dsp:nvSpPr>
        <dsp:cNvPr id="0" name=""/>
        <dsp:cNvSpPr/>
      </dsp:nvSpPr>
      <dsp:spPr>
        <a:xfrm>
          <a:off x="5059170" y="371"/>
          <a:ext cx="2123405" cy="1274043"/>
        </a:xfrm>
        <a:prstGeom prst="rect">
          <a:avLst/>
        </a:prstGeom>
        <a:gradFill rotWithShape="0">
          <a:gsLst>
            <a:gs pos="0">
              <a:schemeClr val="accent2">
                <a:hueOff val="-477685"/>
                <a:satOff val="-10867"/>
                <a:lumOff val="-284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77685"/>
                <a:satOff val="-10867"/>
                <a:lumOff val="-284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Las CONSUTAS  ambulatorias, programación de  las agendas </a:t>
          </a:r>
          <a:endParaRPr lang="en-US" sz="1800" kern="1200" dirty="0"/>
        </a:p>
      </dsp:txBody>
      <dsp:txXfrm>
        <a:off x="5059170" y="371"/>
        <a:ext cx="2123405" cy="1274043"/>
      </dsp:txXfrm>
    </dsp:sp>
    <dsp:sp modelId="{306111A4-FEBC-42DA-B55D-B8839902835C}">
      <dsp:nvSpPr>
        <dsp:cNvPr id="0" name=""/>
        <dsp:cNvSpPr/>
      </dsp:nvSpPr>
      <dsp:spPr>
        <a:xfrm>
          <a:off x="7394916" y="371"/>
          <a:ext cx="2123405" cy="1274043"/>
        </a:xfrm>
        <a:prstGeom prst="rect">
          <a:avLst/>
        </a:prstGeom>
        <a:gradFill rotWithShape="0">
          <a:gsLst>
            <a:gs pos="0">
              <a:schemeClr val="accent2">
                <a:hueOff val="-716528"/>
                <a:satOff val="-16300"/>
                <a:lumOff val="-42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16528"/>
                <a:satOff val="-16300"/>
                <a:lumOff val="-42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APU atención del usuario por la urgencia y si requiere el pase a la internación </a:t>
          </a:r>
          <a:endParaRPr lang="en-US" sz="1800" kern="1200" dirty="0"/>
        </a:p>
      </dsp:txBody>
      <dsp:txXfrm>
        <a:off x="7394916" y="371"/>
        <a:ext cx="2123405" cy="1274043"/>
      </dsp:txXfrm>
    </dsp:sp>
    <dsp:sp modelId="{18B4D44E-5888-4E77-B454-D97A6721ED6F}">
      <dsp:nvSpPr>
        <dsp:cNvPr id="0" name=""/>
        <dsp:cNvSpPr/>
      </dsp:nvSpPr>
      <dsp:spPr>
        <a:xfrm>
          <a:off x="953714" y="1486754"/>
          <a:ext cx="7998570" cy="2054585"/>
        </a:xfrm>
        <a:prstGeom prst="rect">
          <a:avLst/>
        </a:prstGeom>
        <a:gradFill rotWithShape="0">
          <a:gsLst>
            <a:gs pos="0">
              <a:schemeClr val="accent2">
                <a:hueOff val="-955371"/>
                <a:satOff val="-21734"/>
                <a:lumOff val="-56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55371"/>
                <a:satOff val="-21734"/>
                <a:lumOff val="-56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En la INTERNACION realiza el seguimiento desde su ingreso hasta su egreso del hospital, actualización del </a:t>
          </a:r>
          <a:r>
            <a:rPr lang="es-AR" sz="1800" kern="1200" dirty="0" err="1"/>
            <a:t>Alephoo</a:t>
          </a:r>
          <a:r>
            <a:rPr lang="es-AR" sz="1800" kern="1200" dirty="0"/>
            <a:t> y la carga del sistema de gestión de camas y zona séptima. Internamente se encargan de solicitar las derivaciones y estudios. </a:t>
          </a:r>
          <a:endParaRPr lang="en-US" sz="1800" kern="1200" dirty="0"/>
        </a:p>
      </dsp:txBody>
      <dsp:txXfrm>
        <a:off x="953714" y="1486754"/>
        <a:ext cx="7998570" cy="2054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F5279-2A3D-46B6-A95A-AE9F9DC872D3}">
      <dsp:nvSpPr>
        <dsp:cNvPr id="0" name=""/>
        <dsp:cNvSpPr/>
      </dsp:nvSpPr>
      <dsp:spPr>
        <a:xfrm>
          <a:off x="0" y="-76370"/>
          <a:ext cx="7924800" cy="881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iniciar en la ventanilla con la evaluación de la documentación para detectar las OS el anexo II , debe llegar con dg y  firmado por el profesional actuante </a:t>
          </a:r>
          <a:endParaRPr lang="en-US" sz="1700" kern="1200" dirty="0"/>
        </a:p>
      </dsp:txBody>
      <dsp:txXfrm>
        <a:off x="25818" y="-50552"/>
        <a:ext cx="6899113" cy="829857"/>
      </dsp:txXfrm>
    </dsp:sp>
    <dsp:sp modelId="{6208D49F-2E90-45F2-9E75-9012BFF6B50A}">
      <dsp:nvSpPr>
        <dsp:cNvPr id="0" name=""/>
        <dsp:cNvSpPr/>
      </dsp:nvSpPr>
      <dsp:spPr>
        <a:xfrm>
          <a:off x="663701" y="803437"/>
          <a:ext cx="7924800" cy="1205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18457"/>
                <a:satOff val="-7245"/>
                <a:lumOff val="-18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18457"/>
                <a:satOff val="-7245"/>
                <a:lumOff val="-18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Arribo de  la documentación desde el hospital ( consultas , internaciones y estudios complementarios) y de los CAPS  a la oficina de recupero de costos </a:t>
          </a:r>
          <a:endParaRPr lang="en-US" sz="1700" kern="1200" dirty="0"/>
        </a:p>
      </dsp:txBody>
      <dsp:txXfrm>
        <a:off x="699006" y="838742"/>
        <a:ext cx="6617517" cy="1134796"/>
      </dsp:txXfrm>
    </dsp:sp>
    <dsp:sp modelId="{0BCA7243-F8F7-4448-9B83-703B187DD24B}">
      <dsp:nvSpPr>
        <dsp:cNvPr id="0" name=""/>
        <dsp:cNvSpPr/>
      </dsp:nvSpPr>
      <dsp:spPr>
        <a:xfrm>
          <a:off x="1317498" y="1904765"/>
          <a:ext cx="7924800" cy="1086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36914"/>
                <a:satOff val="-14489"/>
                <a:lumOff val="-379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636914"/>
                <a:satOff val="-14489"/>
                <a:lumOff val="-379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CARGA DE DATOS:  OS nacionales facturan a través de  superintendencias y PAMI / IOMA presentan plataformas propias </a:t>
          </a:r>
          <a:endParaRPr lang="en-US" sz="1700" kern="1200" dirty="0"/>
        </a:p>
      </dsp:txBody>
      <dsp:txXfrm>
        <a:off x="1349314" y="1936581"/>
        <a:ext cx="6634401" cy="1022649"/>
      </dsp:txXfrm>
    </dsp:sp>
    <dsp:sp modelId="{231AF143-211F-45A7-B2E7-BF3A6FCFB752}">
      <dsp:nvSpPr>
        <dsp:cNvPr id="0" name=""/>
        <dsp:cNvSpPr/>
      </dsp:nvSpPr>
      <dsp:spPr>
        <a:xfrm>
          <a:off x="1981200" y="2896183"/>
          <a:ext cx="7924800" cy="1186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55371"/>
                <a:satOff val="-21734"/>
                <a:lumOff val="-56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55371"/>
                <a:satOff val="-21734"/>
                <a:lumOff val="-56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SUMAR  pacientes sin OS , tiene un instructivo de carga que nos permite dar prioridad a lo facturable y el resto ingresaría plataforma del CIPRES  en función a la estadística para el hospital . VENTANILLA DE ATENCION AL PUBLICO para la inscripción al programa, con prioridad al RN</a:t>
          </a:r>
          <a:endParaRPr lang="en-US" sz="1700" kern="1200" dirty="0"/>
        </a:p>
      </dsp:txBody>
      <dsp:txXfrm>
        <a:off x="2015965" y="2930948"/>
        <a:ext cx="6618597" cy="1117444"/>
      </dsp:txXfrm>
    </dsp:sp>
    <dsp:sp modelId="{2A071206-2AD2-4109-B26D-17F20A169FEE}">
      <dsp:nvSpPr>
        <dsp:cNvPr id="0" name=""/>
        <dsp:cNvSpPr/>
      </dsp:nvSpPr>
      <dsp:spPr>
        <a:xfrm>
          <a:off x="7351829" y="598773"/>
          <a:ext cx="572970" cy="572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480747" y="598773"/>
        <a:ext cx="315134" cy="431160"/>
      </dsp:txXfrm>
    </dsp:sp>
    <dsp:sp modelId="{501E9E69-F606-4377-AF3B-5E3467E1DBFF}">
      <dsp:nvSpPr>
        <dsp:cNvPr id="0" name=""/>
        <dsp:cNvSpPr/>
      </dsp:nvSpPr>
      <dsp:spPr>
        <a:xfrm>
          <a:off x="8015531" y="1640538"/>
          <a:ext cx="572970" cy="572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1319"/>
            <a:satOff val="-15484"/>
            <a:lumOff val="-96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1319"/>
              <a:satOff val="-15484"/>
              <a:lumOff val="-9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144449" y="1640538"/>
        <a:ext cx="315134" cy="431160"/>
      </dsp:txXfrm>
    </dsp:sp>
    <dsp:sp modelId="{B83BB7FC-DAB7-4D0B-9DDD-1B43E62A1FA2}">
      <dsp:nvSpPr>
        <dsp:cNvPr id="0" name=""/>
        <dsp:cNvSpPr/>
      </dsp:nvSpPr>
      <dsp:spPr>
        <a:xfrm>
          <a:off x="8669327" y="2682303"/>
          <a:ext cx="572970" cy="572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22639"/>
            <a:satOff val="-30969"/>
            <a:lumOff val="-193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822639"/>
              <a:satOff val="-30969"/>
              <a:lumOff val="-19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798245" y="2682303"/>
        <a:ext cx="315134" cy="431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2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865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0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8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Puzles en figuras de plástico">
            <a:extLst>
              <a:ext uri="{FF2B5EF4-FFF2-40B4-BE49-F238E27FC236}">
                <a16:creationId xmlns:a16="http://schemas.microsoft.com/office/drawing/2014/main" id="{1784D312-354F-CFEB-387E-3670ED300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75C9AD-7FFD-1D03-1AF8-F8D3FCF98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522" y="795509"/>
            <a:ext cx="10389141" cy="2633491"/>
          </a:xfrm>
        </p:spPr>
        <p:txBody>
          <a:bodyPr>
            <a:normAutofit/>
          </a:bodyPr>
          <a:lstStyle/>
          <a:p>
            <a:r>
              <a:rPr lang="es-ES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</a:t>
            </a: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Importancia de los procesos administrativos para evaluar calidad de atención y recuperar los costos </a:t>
            </a:r>
            <a:b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71A60F-D8B2-F78A-550F-B78D92CB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916" y="3735048"/>
            <a:ext cx="5037616" cy="2505954"/>
          </a:xfrm>
        </p:spPr>
        <p:txBody>
          <a:bodyPr>
            <a:normAutofit fontScale="85000" lnSpcReduction="20000"/>
          </a:bodyPr>
          <a:lstStyle/>
          <a:p>
            <a:r>
              <a:rPr lang="es-E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JORNADAS MUNICIPALES DE SALUD EN MORON 2022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Número de trabajo:041</a:t>
            </a:r>
            <a:endParaRPr lang="es-A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-Mesa: Modelo de atención 1</a:t>
            </a:r>
            <a:endParaRPr lang="es-A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-Día y horario de la mesa: 25/10/2022 de 09:00hs a 10:30hs </a:t>
            </a:r>
            <a:endParaRPr lang="es-A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-Lugar: </a:t>
            </a: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Microestadio Gorky Grana - ESPACIO</a:t>
            </a:r>
            <a:endParaRPr lang="es-A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pic>
        <p:nvPicPr>
          <p:cNvPr id="1026" name="Picture 2" descr="Morón Municipio | Carrera Atlética por la Memoria, la Verdad y la Justicia  24 de marzo de 2021 09:00hs">
            <a:extLst>
              <a:ext uri="{FF2B5EF4-FFF2-40B4-BE49-F238E27FC236}">
                <a16:creationId xmlns:a16="http://schemas.microsoft.com/office/drawing/2014/main" id="{CF936AAC-3895-0F03-F40E-1EB5BD9AD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68" y="4623987"/>
            <a:ext cx="11049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4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A4BA62A-90C3-46AC-ABF1-DB38976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4" name="Rectangle 173">
              <a:extLst>
                <a:ext uri="{FF2B5EF4-FFF2-40B4-BE49-F238E27FC236}">
                  <a16:creationId xmlns:a16="http://schemas.microsoft.com/office/drawing/2014/main" id="{8308F883-1FF9-4FB4-B09D-354C5819A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Picture 2">
              <a:extLst>
                <a:ext uri="{FF2B5EF4-FFF2-40B4-BE49-F238E27FC236}">
                  <a16:creationId xmlns:a16="http://schemas.microsoft.com/office/drawing/2014/main" id="{247AA389-59A7-40B9-9A8D-BD7594E8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7306334-B8FB-9959-5D5E-99A01B48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126145"/>
          </a:xfrm>
        </p:spPr>
        <p:txBody>
          <a:bodyPr>
            <a:normAutofit/>
          </a:bodyPr>
          <a:lstStyle/>
          <a:p>
            <a:r>
              <a:rPr lang="es-ES" dirty="0"/>
              <a:t>PRESENTACION DEL EQUIPO</a:t>
            </a:r>
            <a:br>
              <a:rPr lang="es-ES" dirty="0"/>
            </a:br>
            <a:r>
              <a:rPr lang="es-ES" dirty="0"/>
              <a:t>Autores </a:t>
            </a:r>
            <a:endParaRPr lang="es-AR" dirty="0"/>
          </a:p>
        </p:txBody>
      </p:sp>
      <p:pic>
        <p:nvPicPr>
          <p:cNvPr id="4" name="Imagen 3" descr="Grupo de personas que unen sus manos en el centro de un círculo">
            <a:extLst>
              <a:ext uri="{FF2B5EF4-FFF2-40B4-BE49-F238E27FC236}">
                <a16:creationId xmlns:a16="http://schemas.microsoft.com/office/drawing/2014/main" id="{F5E13E84-2CAF-103E-7D04-82F3260112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5" r="25255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99BB957-1ECA-4DD2-AF2D-84C4D94B6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0116985-07B6-4432-A7C6-129152D1B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6">
              <a:extLst>
                <a:ext uri="{FF2B5EF4-FFF2-40B4-BE49-F238E27FC236}">
                  <a16:creationId xmlns:a16="http://schemas.microsoft.com/office/drawing/2014/main" id="{3FF5C267-0D36-47E2-AF2A-8ADDA0A0C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7">
              <a:extLst>
                <a:ext uri="{FF2B5EF4-FFF2-40B4-BE49-F238E27FC236}">
                  <a16:creationId xmlns:a16="http://schemas.microsoft.com/office/drawing/2014/main" id="{AC0A8A87-09EE-4153-ACBA-34BCD738F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28845CA-636E-4D43-982F-60A69EBC5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9">
              <a:extLst>
                <a:ext uri="{FF2B5EF4-FFF2-40B4-BE49-F238E27FC236}">
                  <a16:creationId xmlns:a16="http://schemas.microsoft.com/office/drawing/2014/main" id="{46E2981B-3779-4C07-B094-022D36D78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0">
              <a:extLst>
                <a:ext uri="{FF2B5EF4-FFF2-40B4-BE49-F238E27FC236}">
                  <a16:creationId xmlns:a16="http://schemas.microsoft.com/office/drawing/2014/main" id="{CF68AF7A-09BB-405A-97E2-54B636424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1">
              <a:extLst>
                <a:ext uri="{FF2B5EF4-FFF2-40B4-BE49-F238E27FC236}">
                  <a16:creationId xmlns:a16="http://schemas.microsoft.com/office/drawing/2014/main" id="{B0B046C9-B134-4B2D-A72D-EE8726713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2">
              <a:extLst>
                <a:ext uri="{FF2B5EF4-FFF2-40B4-BE49-F238E27FC236}">
                  <a16:creationId xmlns:a16="http://schemas.microsoft.com/office/drawing/2014/main" id="{7BDCF20A-0928-4450-A706-38EC67A43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3">
              <a:extLst>
                <a:ext uri="{FF2B5EF4-FFF2-40B4-BE49-F238E27FC236}">
                  <a16:creationId xmlns:a16="http://schemas.microsoft.com/office/drawing/2014/main" id="{0A9B8658-6A08-43AE-90A6-6DC58EE90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4">
              <a:extLst>
                <a:ext uri="{FF2B5EF4-FFF2-40B4-BE49-F238E27FC236}">
                  <a16:creationId xmlns:a16="http://schemas.microsoft.com/office/drawing/2014/main" id="{0E09D33C-4BEF-4E3D-9D05-7C3E204A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5">
              <a:extLst>
                <a:ext uri="{FF2B5EF4-FFF2-40B4-BE49-F238E27FC236}">
                  <a16:creationId xmlns:a16="http://schemas.microsoft.com/office/drawing/2014/main" id="{BC144127-0703-4638-BA33-F27F2746E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6">
              <a:extLst>
                <a:ext uri="{FF2B5EF4-FFF2-40B4-BE49-F238E27FC236}">
                  <a16:creationId xmlns:a16="http://schemas.microsoft.com/office/drawing/2014/main" id="{34BA113B-51FC-4ACC-B554-442D60138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7">
              <a:extLst>
                <a:ext uri="{FF2B5EF4-FFF2-40B4-BE49-F238E27FC236}">
                  <a16:creationId xmlns:a16="http://schemas.microsoft.com/office/drawing/2014/main" id="{185614A2-022E-4370-8387-439F3510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655F15B6-A731-4942-9BF5-E84042263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9">
              <a:extLst>
                <a:ext uri="{FF2B5EF4-FFF2-40B4-BE49-F238E27FC236}">
                  <a16:creationId xmlns:a16="http://schemas.microsoft.com/office/drawing/2014/main" id="{2637AC00-EDD0-4AB2-BB46-92261D4C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0">
              <a:extLst>
                <a:ext uri="{FF2B5EF4-FFF2-40B4-BE49-F238E27FC236}">
                  <a16:creationId xmlns:a16="http://schemas.microsoft.com/office/drawing/2014/main" id="{49CA14E2-2ACD-4C73-B26C-17681580F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1">
              <a:extLst>
                <a:ext uri="{FF2B5EF4-FFF2-40B4-BE49-F238E27FC236}">
                  <a16:creationId xmlns:a16="http://schemas.microsoft.com/office/drawing/2014/main" id="{7BE7C3D8-CC9A-43FB-938C-8125D25B1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2">
              <a:extLst>
                <a:ext uri="{FF2B5EF4-FFF2-40B4-BE49-F238E27FC236}">
                  <a16:creationId xmlns:a16="http://schemas.microsoft.com/office/drawing/2014/main" id="{41ECB971-ADF8-48CB-A78C-166DDF6D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3">
              <a:extLst>
                <a:ext uri="{FF2B5EF4-FFF2-40B4-BE49-F238E27FC236}">
                  <a16:creationId xmlns:a16="http://schemas.microsoft.com/office/drawing/2014/main" id="{2B8D398E-DB17-415A-B93E-DA60EE00E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4">
              <a:extLst>
                <a:ext uri="{FF2B5EF4-FFF2-40B4-BE49-F238E27FC236}">
                  <a16:creationId xmlns:a16="http://schemas.microsoft.com/office/drawing/2014/main" id="{0A2B49D3-85EC-4DEA-BBB9-0CE7A2D16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5">
              <a:extLst>
                <a:ext uri="{FF2B5EF4-FFF2-40B4-BE49-F238E27FC236}">
                  <a16:creationId xmlns:a16="http://schemas.microsoft.com/office/drawing/2014/main" id="{E9F6B8E8-A133-4250-A247-BD827119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6">
              <a:extLst>
                <a:ext uri="{FF2B5EF4-FFF2-40B4-BE49-F238E27FC236}">
                  <a16:creationId xmlns:a16="http://schemas.microsoft.com/office/drawing/2014/main" id="{8C5D839A-A5A2-4B72-80E4-ADB4F2F4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7">
              <a:extLst>
                <a:ext uri="{FF2B5EF4-FFF2-40B4-BE49-F238E27FC236}">
                  <a16:creationId xmlns:a16="http://schemas.microsoft.com/office/drawing/2014/main" id="{1E66DD74-C5E3-4762-8F37-C798159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8">
              <a:extLst>
                <a:ext uri="{FF2B5EF4-FFF2-40B4-BE49-F238E27FC236}">
                  <a16:creationId xmlns:a16="http://schemas.microsoft.com/office/drawing/2014/main" id="{42CBFCFF-60D3-49AD-8F8D-634480B7A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9">
              <a:extLst>
                <a:ext uri="{FF2B5EF4-FFF2-40B4-BE49-F238E27FC236}">
                  <a16:creationId xmlns:a16="http://schemas.microsoft.com/office/drawing/2014/main" id="{04E9448D-8796-4687-B7F3-B669D8284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0">
              <a:extLst>
                <a:ext uri="{FF2B5EF4-FFF2-40B4-BE49-F238E27FC236}">
                  <a16:creationId xmlns:a16="http://schemas.microsoft.com/office/drawing/2014/main" id="{C6D7D4E7-1C3B-488A-891B-B278DE0A0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9A361889-2948-4D64-8FF8-69586FC72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502D653C-475F-42DD-B57D-A91633AA7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E41F9AF-C366-462E-BCA3-AB9B3BB21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34">
              <a:extLst>
                <a:ext uri="{FF2B5EF4-FFF2-40B4-BE49-F238E27FC236}">
                  <a16:creationId xmlns:a16="http://schemas.microsoft.com/office/drawing/2014/main" id="{DE7FA82A-E66F-46F3-BE37-61D6BA9E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5">
              <a:extLst>
                <a:ext uri="{FF2B5EF4-FFF2-40B4-BE49-F238E27FC236}">
                  <a16:creationId xmlns:a16="http://schemas.microsoft.com/office/drawing/2014/main" id="{10646D37-C2A3-4F20-8F6E-2D2A54B7C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6">
              <a:extLst>
                <a:ext uri="{FF2B5EF4-FFF2-40B4-BE49-F238E27FC236}">
                  <a16:creationId xmlns:a16="http://schemas.microsoft.com/office/drawing/2014/main" id="{F0B484D8-05F9-4BB7-97D5-FF4ED4BE2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7">
              <a:extLst>
                <a:ext uri="{FF2B5EF4-FFF2-40B4-BE49-F238E27FC236}">
                  <a16:creationId xmlns:a16="http://schemas.microsoft.com/office/drawing/2014/main" id="{03F14E50-F3C1-4EFB-9251-BDEF30E05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8">
              <a:extLst>
                <a:ext uri="{FF2B5EF4-FFF2-40B4-BE49-F238E27FC236}">
                  <a16:creationId xmlns:a16="http://schemas.microsoft.com/office/drawing/2014/main" id="{B96CF9CA-5C40-428E-B9C1-CE897046B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9">
              <a:extLst>
                <a:ext uri="{FF2B5EF4-FFF2-40B4-BE49-F238E27FC236}">
                  <a16:creationId xmlns:a16="http://schemas.microsoft.com/office/drawing/2014/main" id="{9C38B4E1-B1E5-4C84-AA06-E00827331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40">
              <a:extLst>
                <a:ext uri="{FF2B5EF4-FFF2-40B4-BE49-F238E27FC236}">
                  <a16:creationId xmlns:a16="http://schemas.microsoft.com/office/drawing/2014/main" id="{05D173AA-5B2D-4244-8430-44CD01EDA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41">
              <a:extLst>
                <a:ext uri="{FF2B5EF4-FFF2-40B4-BE49-F238E27FC236}">
                  <a16:creationId xmlns:a16="http://schemas.microsoft.com/office/drawing/2014/main" id="{82D98822-894A-496C-B32F-06DB6014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42">
              <a:extLst>
                <a:ext uri="{FF2B5EF4-FFF2-40B4-BE49-F238E27FC236}">
                  <a16:creationId xmlns:a16="http://schemas.microsoft.com/office/drawing/2014/main" id="{1B432746-B63F-4BF0-871B-B482FFADA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43">
              <a:extLst>
                <a:ext uri="{FF2B5EF4-FFF2-40B4-BE49-F238E27FC236}">
                  <a16:creationId xmlns:a16="http://schemas.microsoft.com/office/drawing/2014/main" id="{AFD61CC4-F10D-4243-8F2C-EDBEDC63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44">
              <a:extLst>
                <a:ext uri="{FF2B5EF4-FFF2-40B4-BE49-F238E27FC236}">
                  <a16:creationId xmlns:a16="http://schemas.microsoft.com/office/drawing/2014/main" id="{A9D33800-5C44-4D40-A048-3A7A5D1D5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B0FE60E-0643-4AB3-B009-8B857A9B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9" name="Freeform 46">
              <a:extLst>
                <a:ext uri="{FF2B5EF4-FFF2-40B4-BE49-F238E27FC236}">
                  <a16:creationId xmlns:a16="http://schemas.microsoft.com/office/drawing/2014/main" id="{D4F681A9-E543-490E-8CD3-E87A823B6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47">
              <a:extLst>
                <a:ext uri="{FF2B5EF4-FFF2-40B4-BE49-F238E27FC236}">
                  <a16:creationId xmlns:a16="http://schemas.microsoft.com/office/drawing/2014/main" id="{49283399-4EE4-4FD7-B3F0-F0CD376A6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8">
              <a:extLst>
                <a:ext uri="{FF2B5EF4-FFF2-40B4-BE49-F238E27FC236}">
                  <a16:creationId xmlns:a16="http://schemas.microsoft.com/office/drawing/2014/main" id="{338C3E08-CA77-4D8D-8271-7B0D5DA54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9">
              <a:extLst>
                <a:ext uri="{FF2B5EF4-FFF2-40B4-BE49-F238E27FC236}">
                  <a16:creationId xmlns:a16="http://schemas.microsoft.com/office/drawing/2014/main" id="{BCEE46AD-ABD8-42D2-A88E-6C9B009BB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50">
              <a:extLst>
                <a:ext uri="{FF2B5EF4-FFF2-40B4-BE49-F238E27FC236}">
                  <a16:creationId xmlns:a16="http://schemas.microsoft.com/office/drawing/2014/main" id="{76F66B20-4D5D-49D7-A33A-46749A156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51">
              <a:extLst>
                <a:ext uri="{FF2B5EF4-FFF2-40B4-BE49-F238E27FC236}">
                  <a16:creationId xmlns:a16="http://schemas.microsoft.com/office/drawing/2014/main" id="{3246E8BC-BF6E-4E1B-B6DE-7834CE5CA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52">
              <a:extLst>
                <a:ext uri="{FF2B5EF4-FFF2-40B4-BE49-F238E27FC236}">
                  <a16:creationId xmlns:a16="http://schemas.microsoft.com/office/drawing/2014/main" id="{D61636B0-9E03-4DDB-956A-57929A4D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53">
              <a:extLst>
                <a:ext uri="{FF2B5EF4-FFF2-40B4-BE49-F238E27FC236}">
                  <a16:creationId xmlns:a16="http://schemas.microsoft.com/office/drawing/2014/main" id="{150D2B7B-FD5D-4108-8637-D69673762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54">
              <a:extLst>
                <a:ext uri="{FF2B5EF4-FFF2-40B4-BE49-F238E27FC236}">
                  <a16:creationId xmlns:a16="http://schemas.microsoft.com/office/drawing/2014/main" id="{0A56D9FF-4177-416F-A8A5-B8C8B33CE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5">
              <a:extLst>
                <a:ext uri="{FF2B5EF4-FFF2-40B4-BE49-F238E27FC236}">
                  <a16:creationId xmlns:a16="http://schemas.microsoft.com/office/drawing/2014/main" id="{E7FFBC9E-D28A-4C56-8489-77CBC051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56">
              <a:extLst>
                <a:ext uri="{FF2B5EF4-FFF2-40B4-BE49-F238E27FC236}">
                  <a16:creationId xmlns:a16="http://schemas.microsoft.com/office/drawing/2014/main" id="{9D33B26A-F967-4863-AC3C-9972CD4D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57">
              <a:extLst>
                <a:ext uri="{FF2B5EF4-FFF2-40B4-BE49-F238E27FC236}">
                  <a16:creationId xmlns:a16="http://schemas.microsoft.com/office/drawing/2014/main" id="{73ECA63D-D3C2-460B-A352-58A4B0718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8">
              <a:extLst>
                <a:ext uri="{FF2B5EF4-FFF2-40B4-BE49-F238E27FC236}">
                  <a16:creationId xmlns:a16="http://schemas.microsoft.com/office/drawing/2014/main" id="{E6108A80-2A55-473F-8197-E21F1A2A2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DB037-8ABB-6408-B40C-E854EED0F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1744664"/>
            <a:ext cx="6078453" cy="49609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Pablo Saavedra (Director administrativo ) Marisa Caffaratti ( Auditoria Medica)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Lucas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Valicenti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 Agustina Montoya (coordinación)</a:t>
            </a: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Camila Fleitas (PAMI)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Ariana Jaques Colman (OS)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s-ES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Soledad Araujo   (disertante)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Celina Stern (SUMAR)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Claudio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Masucci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(APU)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Dominguez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Monica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Piñeyro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Delia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Carruego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(INTERNACION)</a:t>
            </a:r>
          </a:p>
          <a:p>
            <a:pPr>
              <a:lnSpc>
                <a:spcPct val="110000"/>
              </a:lnSpc>
            </a:pPr>
            <a:endParaRPr lang="es-AR" sz="1300" dirty="0"/>
          </a:p>
        </p:txBody>
      </p:sp>
    </p:spTree>
    <p:extLst>
      <p:ext uri="{BB962C8B-B14F-4D97-AF65-F5344CB8AC3E}">
        <p14:creationId xmlns:p14="http://schemas.microsoft.com/office/powerpoint/2010/main" val="166972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CCA36-A590-B0A1-37A0-3F89011C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5718"/>
          </a:xfrm>
        </p:spPr>
        <p:txBody>
          <a:bodyPr>
            <a:normAutofit fontScale="90000"/>
          </a:bodyPr>
          <a:lstStyle/>
          <a:p>
            <a:r>
              <a:rPr lang="es-E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Procesos</a:t>
            </a:r>
            <a:r>
              <a:rPr lang="es-A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administrativos por su definición son la relación interna entre las diversas unidades de un servicio de salud y su personal, y de relación externa entre el servicio y sus usuarios. </a:t>
            </a:r>
            <a:b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AR" dirty="0"/>
          </a:p>
        </p:txBody>
      </p:sp>
      <p:pic>
        <p:nvPicPr>
          <p:cNvPr id="4" name="Marcador de contenido 3" descr="Piezas de dominó que caen en una fila">
            <a:extLst>
              <a:ext uri="{FF2B5EF4-FFF2-40B4-BE49-F238E27FC236}">
                <a16:creationId xmlns:a16="http://schemas.microsoft.com/office/drawing/2014/main" id="{B72662A4-198B-E3DC-5C41-F4BA0A75C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24" y="1864311"/>
            <a:ext cx="8895426" cy="49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1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D0EE9F-9E3C-462E-A179-E83BAF11B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6B0C-87CC-832C-A85E-27F7F44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br>
              <a:rPr lang="es-AR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AR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Apertura </a:t>
            </a:r>
            <a:r>
              <a:rPr lang="es-A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HC digital  mediante la plataforma del sistema </a:t>
            </a:r>
            <a:r>
              <a:rPr lang="es-A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Alephoo</a:t>
            </a:r>
            <a:r>
              <a:rPr lang="es-A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AR" sz="2000" dirty="0"/>
          </a:p>
        </p:txBody>
      </p:sp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C84A0215-318D-FD43-87D8-658365B9E0A2}"/>
              </a:ext>
            </a:extLst>
          </p:cNvPr>
          <p:cNvSpPr/>
          <p:nvPr/>
        </p:nvSpPr>
        <p:spPr>
          <a:xfrm>
            <a:off x="7528264" y="2600880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Flecha: a la derecha 61">
            <a:extLst>
              <a:ext uri="{FF2B5EF4-FFF2-40B4-BE49-F238E27FC236}">
                <a16:creationId xmlns:a16="http://schemas.microsoft.com/office/drawing/2014/main" id="{62B05A27-49E7-2755-FEB3-F6BB47776E9C}"/>
              </a:ext>
            </a:extLst>
          </p:cNvPr>
          <p:cNvSpPr/>
          <p:nvPr/>
        </p:nvSpPr>
        <p:spPr>
          <a:xfrm>
            <a:off x="7573983" y="3162300"/>
            <a:ext cx="55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: hacia abajo 63">
            <a:extLst>
              <a:ext uri="{FF2B5EF4-FFF2-40B4-BE49-F238E27FC236}">
                <a16:creationId xmlns:a16="http://schemas.microsoft.com/office/drawing/2014/main" id="{4840C6BF-95C6-E3D4-DBB4-CB2C2AB5C377}"/>
              </a:ext>
            </a:extLst>
          </p:cNvPr>
          <p:cNvSpPr/>
          <p:nvPr/>
        </p:nvSpPr>
        <p:spPr>
          <a:xfrm>
            <a:off x="8939814" y="3968318"/>
            <a:ext cx="45719" cy="52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60" name="Marcador de contenido 2">
            <a:extLst>
              <a:ext uri="{FF2B5EF4-FFF2-40B4-BE49-F238E27FC236}">
                <a16:creationId xmlns:a16="http://schemas.microsoft.com/office/drawing/2014/main" id="{6059DD23-B0CE-AA2C-0877-0444ACCDC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8380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18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DD0EE9F-9E3C-462E-A179-E83BAF11B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C05358-D3CA-4245-BE3B-5FCCA1FA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5107"/>
            <a:ext cx="9905998" cy="1358283"/>
          </a:xfrm>
        </p:spPr>
        <p:txBody>
          <a:bodyPr>
            <a:normAutofit/>
          </a:bodyPr>
          <a:lstStyle/>
          <a:p>
            <a:r>
              <a:rPr lang="es-ES" dirty="0"/>
              <a:t>Documentación para iniciar recupero de costos  </a:t>
            </a:r>
            <a:endParaRPr lang="es-AR" dirty="0"/>
          </a:p>
        </p:txBody>
      </p:sp>
      <p:graphicFrame>
        <p:nvGraphicFramePr>
          <p:cNvPr id="46" name="Marcador de contenido 2">
            <a:extLst>
              <a:ext uri="{FF2B5EF4-FFF2-40B4-BE49-F238E27FC236}">
                <a16:creationId xmlns:a16="http://schemas.microsoft.com/office/drawing/2014/main" id="{7EC0F2BB-C17C-F479-05D9-4EAF1E6BA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241810"/>
              </p:ext>
            </p:extLst>
          </p:nvPr>
        </p:nvGraphicFramePr>
        <p:xfrm>
          <a:off x="1141413" y="1784412"/>
          <a:ext cx="9906000" cy="4006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89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9214B8-667E-48C3-AA1D-F37E71816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9290607-5038-40A2-A8FD-A1B833094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5132FC3-C8B8-4E24-B4EB-C76C32ABC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17AF491C-18FB-4915-B059-FD7B0AF22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CBC1C56-7745-4B13-9D21-B84B442C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9DEEC5E-7F0F-463D-AD65-0044C35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66A11C7-42D3-4779-951B-BA65914EC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E34A1A1-22AD-4693-8152-D8A2D2265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6975A93-AEBF-4210-9EE0-6EB4EF752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7EDEC59-EE20-4727-A396-29B0783FD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4EB12BA6-900C-4ECC-8AFC-23D84C035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0A78CC2-8729-484F-ABB6-0EC45CB5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F3E92C4D-6D23-49A6-BC6E-EA34C59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E82D76F-B649-4DB4-9C44-C40974E6D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30DAF86B-08F2-484B-8C31-4863B8BE2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AC0A6FD-0DE1-4874-B73F-24ABE4F66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9B6A4E5-3145-4057-B0B4-5DF9CE245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71DB734-5B0F-4D5C-B559-845D79B0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A6E9F91-D0EE-4EB3-BFFE-4C2950C87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E313A581-BDA8-4AD7-8535-6317DB760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FDB4D05-F464-4E86-9E4C-54792700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D06FD54F-F58C-491B-8A63-67F446C41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551F463-6A0C-43F8-B1ED-BCC4DBC9D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2E0DFFE-C577-4BE9-AF51-49A4B7E75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17A0B21F-9881-4F42-A5E0-5E6BF0332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FB83120-05C7-4607-9486-4305775D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ECD515E-6608-47F5-8C65-F56E53CC4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BEFA0C4C-FAF0-47E0-8A7B-0513D159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BA0295-74CD-4F8E-A392-29AB9A96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F458A9CB-C33F-45CF-BDB3-4B1EEA626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F44EC2A-59BA-4E2C-C721-F5D5A95F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509" y="1282656"/>
            <a:ext cx="2730501" cy="53420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Auditoria medica</a:t>
            </a:r>
            <a:br>
              <a:rPr lang="es-ES">
                <a:solidFill>
                  <a:srgbClr val="FFFFFF"/>
                </a:solidFill>
              </a:rPr>
            </a:br>
            <a:br>
              <a:rPr lang="es-ES">
                <a:solidFill>
                  <a:srgbClr val="FFFFFF"/>
                </a:solidFill>
              </a:rPr>
            </a:br>
            <a:br>
              <a:rPr lang="es-ES">
                <a:solidFill>
                  <a:srgbClr val="FFFFFF"/>
                </a:solidFill>
              </a:rPr>
            </a:br>
            <a:r>
              <a:rPr lang="es-ES">
                <a:solidFill>
                  <a:srgbClr val="FFFFFF"/>
                </a:solidFill>
              </a:rPr>
              <a:t> </a:t>
            </a:r>
            <a:endParaRPr lang="es-AR" dirty="0">
              <a:solidFill>
                <a:srgbClr val="FFFFFF"/>
              </a:solidFill>
            </a:endParaRP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CFAECD72-6B19-4445-98D4-3F2EC8A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058ED1-DE24-43E9-AB09-5EBBD0AB7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D8A5E3A7-339D-4ACE-B92C-44845AA6A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800ED4D9-CDB6-4D7C-9D79-BC8E5509C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82F75D77-6A39-42BB-BF3B-2EAF9B317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70C8E191-8D22-4FAB-86FC-779EEF8B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CBE99E0F-7606-4B90-A18F-B26F3B651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EB8A4B90-0F0A-489A-903E-59016F8A5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1FC9FF57-5AC7-4722-9FB6-81A7DA50C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91569B3B-54A3-406D-9D40-F1BB073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23B52B42-958C-4F04-B4C2-7DBED691F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CEFA1DF4-01A9-433D-B379-098A92EA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337995D-5342-3CC3-4831-F9528F849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195148"/>
              </p:ext>
            </p:extLst>
          </p:nvPr>
        </p:nvGraphicFramePr>
        <p:xfrm>
          <a:off x="2700992" y="314326"/>
          <a:ext cx="8482950" cy="6386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080">
                  <a:extLst>
                    <a:ext uri="{9D8B030D-6E8A-4147-A177-3AD203B41FA5}">
                      <a16:colId xmlns:a16="http://schemas.microsoft.com/office/drawing/2014/main" val="3945244653"/>
                    </a:ext>
                  </a:extLst>
                </a:gridCol>
                <a:gridCol w="2351054">
                  <a:extLst>
                    <a:ext uri="{9D8B030D-6E8A-4147-A177-3AD203B41FA5}">
                      <a16:colId xmlns:a16="http://schemas.microsoft.com/office/drawing/2014/main" val="4144047562"/>
                    </a:ext>
                  </a:extLst>
                </a:gridCol>
                <a:gridCol w="2601944">
                  <a:extLst>
                    <a:ext uri="{9D8B030D-6E8A-4147-A177-3AD203B41FA5}">
                      <a16:colId xmlns:a16="http://schemas.microsoft.com/office/drawing/2014/main" val="4259712540"/>
                    </a:ext>
                  </a:extLst>
                </a:gridCol>
                <a:gridCol w="2813872">
                  <a:extLst>
                    <a:ext uri="{9D8B030D-6E8A-4147-A177-3AD203B41FA5}">
                      <a16:colId xmlns:a16="http://schemas.microsoft.com/office/drawing/2014/main" val="1103318149"/>
                    </a:ext>
                  </a:extLst>
                </a:gridCol>
              </a:tblGrid>
              <a:tr h="2525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Ventajas 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Actualidad </a:t>
                      </a:r>
                      <a:endParaRPr lang="es-A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 dirty="0">
                          <a:effectLst/>
                        </a:rPr>
                        <a:t> A Trabajar 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extLst>
                  <a:ext uri="{0D108BD9-81ED-4DB2-BD59-A6C34878D82A}">
                    <a16:rowId xmlns:a16="http://schemas.microsoft.com/office/drawing/2014/main" val="3798448083"/>
                  </a:ext>
                </a:extLst>
              </a:tr>
              <a:tr h="15086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Sistema alephoo</a:t>
                      </a:r>
                      <a:endParaRPr lang="es-A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Permite apertura y seguimiento del paciente con la tecnología adecuada </a:t>
                      </a:r>
                      <a:endParaRPr lang="es-A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Utilizada 100% por los administrativos desde lo tecnológico.</a:t>
                      </a:r>
                      <a:endParaRPr lang="es-A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Personal medico solo utiliza el material impreso (anexo y Hoja II)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En que conozcan el sistema y sus ventajas., en particular los profesionales </a:t>
                      </a:r>
                      <a:endParaRPr lang="es-A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En COMUNICACIÓN INTERNA para disminuir los subregistros , aperturas duplicadas 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extLst>
                  <a:ext uri="{0D108BD9-81ED-4DB2-BD59-A6C34878D82A}">
                    <a16:rowId xmlns:a16="http://schemas.microsoft.com/office/drawing/2014/main" val="1996299261"/>
                  </a:ext>
                </a:extLst>
              </a:tr>
              <a:tr h="834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Sistemas informales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Tiene informados al personal vinculado, servicio que los creo 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Drive, Excel  de archivos en cada servicio .</a:t>
                      </a:r>
                      <a:endParaRPr lang="es-A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PROFESIONALES realicen  intervenciones en el Alephoo desde la atención médica Ej AA, epicrisis , partes qx ect. 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extLst>
                  <a:ext uri="{0D108BD9-81ED-4DB2-BD59-A6C34878D82A}">
                    <a16:rowId xmlns:a16="http://schemas.microsoft.com/office/drawing/2014/main" val="1297224562"/>
                  </a:ext>
                </a:extLst>
              </a:tr>
              <a:tr h="1410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Carga de datos </a:t>
                      </a:r>
                      <a:endParaRPr lang="es-A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A mayor ingreso de prestaciones. Mayor recupero </a:t>
                      </a:r>
                      <a:endParaRPr lang="es-A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A partir de la impresión de la hoja II y el Anexo II de OS</a:t>
                      </a:r>
                      <a:endParaRPr lang="es-A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Optimizar  los procesos y    refuncionalizar al equipo de salud para colaborar con la documentación necesaria </a:t>
                      </a:r>
                      <a:endParaRPr lang="es-A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Necesidad  de aumentar el recurso humano  para dataentrismo 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extLst>
                  <a:ext uri="{0D108BD9-81ED-4DB2-BD59-A6C34878D82A}">
                    <a16:rowId xmlns:a16="http://schemas.microsoft.com/office/drawing/2014/main" val="3352059485"/>
                  </a:ext>
                </a:extLst>
              </a:tr>
              <a:tr h="22761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Calidad de atención </a:t>
                      </a:r>
                      <a:endParaRPr lang="es-A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es-AR" sz="1400">
                          <a:effectLst/>
                        </a:rPr>
                        <a:t>Organización y funcionamiento de servicios de salud(En proceso)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es-AR" sz="1400">
                          <a:effectLst/>
                        </a:rPr>
                        <a:t>Herramientas de estandarización de los procesos asistenciales(en proceso)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>
                          <a:effectLst/>
                        </a:rPr>
                        <a:t> 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>
                          <a:effectLst/>
                        </a:rPr>
                        <a:t> calidad y la eficiencia de un servicio de salud es una tarea compleja. Requiere de la organización de los procesos previamente 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 dirty="0">
                          <a:effectLst/>
                        </a:rPr>
                        <a:t> Programación a futuro;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 dirty="0">
                          <a:effectLst/>
                        </a:rPr>
                        <a:t>Calidad de atención medica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spc="-40" dirty="0">
                          <a:effectLst/>
                        </a:rPr>
                        <a:t>Seguridad del paciente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AR" sz="1400" spc="-4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AR" sz="1400" spc="-4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40" marR="28640" marT="0" marB="0"/>
                </a:tc>
                <a:extLst>
                  <a:ext uri="{0D108BD9-81ED-4DB2-BD59-A6C34878D82A}">
                    <a16:rowId xmlns:a16="http://schemas.microsoft.com/office/drawing/2014/main" val="171692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04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2">
            <a:extLst>
              <a:ext uri="{FF2B5EF4-FFF2-40B4-BE49-F238E27FC236}">
                <a16:creationId xmlns:a16="http://schemas.microsoft.com/office/drawing/2014/main" id="{2BB924AE-81B3-4B6F-B504-506833356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B628BA2-E5ED-4770-A187-3E5C6C5A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7BE9A0B3-F7B1-4FD6-BC24-E34F34997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A4A49BB4-2748-4A3F-AEC9-2E5BAC64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04931CCF-9EFA-4E43-A4AF-FF27F8295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Rectangle 8">
              <a:extLst>
                <a:ext uri="{FF2B5EF4-FFF2-40B4-BE49-F238E27FC236}">
                  <a16:creationId xmlns:a16="http://schemas.microsoft.com/office/drawing/2014/main" id="{FE9EF3FA-F291-4D52-9F35-15E7FD9FF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90D733ED-9AA7-4C9E-8216-B0F8B36A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11EEE7B3-A8D1-45A2-8EA1-E80316F62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355C172C-14D3-4DCA-B4AB-B94B12A77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516A4269-4D3F-4C9F-B1A2-E66D1EB35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304ADEB1-E05E-4C1D-8710-D547B8F64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A261EBD1-921C-4811-B666-EAC737840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371D69D1-C2FE-46F5-9469-45D0B0EF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6">
              <a:extLst>
                <a:ext uri="{FF2B5EF4-FFF2-40B4-BE49-F238E27FC236}">
                  <a16:creationId xmlns:a16="http://schemas.microsoft.com/office/drawing/2014/main" id="{18A2A06B-D855-4E58-B701-5C71852E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1493AEBB-E235-4591-8D00-6CD1B52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846802DE-899D-4101-B323-586349B5F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774663B2-7273-49B1-B892-B4DF7FB38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4FD96A70-8039-4D4D-8F6E-8B0A14F54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009B386E-FC6A-4243-B82A-FE804F24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9A2D2ECF-1B4F-4946-946E-7906A7664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9EF8BC14-2DF1-4785-9CA3-00182D800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A2AEBA90-6DB9-425D-867F-180DE6E11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34AC0A1C-3A2E-4F3A-8EB7-F70C01B8E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3EF2C606-D120-4613-974F-56E0E7447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2A4A8A51-147E-4C1D-AC45-A35BE175E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AD665416-3CE3-4E1E-BD8C-7AADC3E4F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D039AE23-5218-4944-8C3D-53925FB24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F62C8E6A-F160-48F7-B8E0-C789F2EF4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88EFF490-2BB0-46A8-955D-BBCBA339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601B02D5-6287-4152-9014-1D17F72B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Rectangle 33">
              <a:extLst>
                <a:ext uri="{FF2B5EF4-FFF2-40B4-BE49-F238E27FC236}">
                  <a16:creationId xmlns:a16="http://schemas.microsoft.com/office/drawing/2014/main" id="{830BBC8B-3DE3-4181-9319-F94B94C5D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B1F43489-4CF8-4547-A3C9-049F3F4D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5">
              <a:extLst>
                <a:ext uri="{FF2B5EF4-FFF2-40B4-BE49-F238E27FC236}">
                  <a16:creationId xmlns:a16="http://schemas.microsoft.com/office/drawing/2014/main" id="{97006463-25BA-479F-AE79-9E4BE8E7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36">
              <a:extLst>
                <a:ext uri="{FF2B5EF4-FFF2-40B4-BE49-F238E27FC236}">
                  <a16:creationId xmlns:a16="http://schemas.microsoft.com/office/drawing/2014/main" id="{14402FA0-EC1F-4D7A-A578-8F252C80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7">
              <a:extLst>
                <a:ext uri="{FF2B5EF4-FFF2-40B4-BE49-F238E27FC236}">
                  <a16:creationId xmlns:a16="http://schemas.microsoft.com/office/drawing/2014/main" id="{A0B2078C-CD1A-4CF6-BA5C-D402DDBA1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38">
              <a:extLst>
                <a:ext uri="{FF2B5EF4-FFF2-40B4-BE49-F238E27FC236}">
                  <a16:creationId xmlns:a16="http://schemas.microsoft.com/office/drawing/2014/main" id="{7458F49B-6120-4D63-8C24-48BD3CDA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39">
              <a:extLst>
                <a:ext uri="{FF2B5EF4-FFF2-40B4-BE49-F238E27FC236}">
                  <a16:creationId xmlns:a16="http://schemas.microsoft.com/office/drawing/2014/main" id="{E3AD9B76-83CF-405B-A83B-433336B47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1" name="Freeform 40">
              <a:extLst>
                <a:ext uri="{FF2B5EF4-FFF2-40B4-BE49-F238E27FC236}">
                  <a16:creationId xmlns:a16="http://schemas.microsoft.com/office/drawing/2014/main" id="{FE3712BB-C8C5-4DDB-A407-91147FB84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41">
              <a:extLst>
                <a:ext uri="{FF2B5EF4-FFF2-40B4-BE49-F238E27FC236}">
                  <a16:creationId xmlns:a16="http://schemas.microsoft.com/office/drawing/2014/main" id="{6073691C-0748-4D83-8674-37A452DA8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42">
              <a:extLst>
                <a:ext uri="{FF2B5EF4-FFF2-40B4-BE49-F238E27FC236}">
                  <a16:creationId xmlns:a16="http://schemas.microsoft.com/office/drawing/2014/main" id="{D750EDA3-31BF-4BA5-BE2C-2DA74B7EC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Freeform 43">
              <a:extLst>
                <a:ext uri="{FF2B5EF4-FFF2-40B4-BE49-F238E27FC236}">
                  <a16:creationId xmlns:a16="http://schemas.microsoft.com/office/drawing/2014/main" id="{FA843D6C-9596-4E4E-96E4-4C704AD16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5" name="Freeform 44">
              <a:extLst>
                <a:ext uri="{FF2B5EF4-FFF2-40B4-BE49-F238E27FC236}">
                  <a16:creationId xmlns:a16="http://schemas.microsoft.com/office/drawing/2014/main" id="{D899B60C-B13B-48C7-8F78-AB3F422F9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Rectangle 45">
              <a:extLst>
                <a:ext uri="{FF2B5EF4-FFF2-40B4-BE49-F238E27FC236}">
                  <a16:creationId xmlns:a16="http://schemas.microsoft.com/office/drawing/2014/main" id="{FDFDD672-3495-4732-BC8B-6C4848FB2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7" name="Freeform 46">
              <a:extLst>
                <a:ext uri="{FF2B5EF4-FFF2-40B4-BE49-F238E27FC236}">
                  <a16:creationId xmlns:a16="http://schemas.microsoft.com/office/drawing/2014/main" id="{25E50E26-2DB0-4137-8386-72EC57833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Freeform 47">
              <a:extLst>
                <a:ext uri="{FF2B5EF4-FFF2-40B4-BE49-F238E27FC236}">
                  <a16:creationId xmlns:a16="http://schemas.microsoft.com/office/drawing/2014/main" id="{1BB3B39E-5880-41B8-A4AF-5A6340F4D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9" name="Freeform 48">
              <a:extLst>
                <a:ext uri="{FF2B5EF4-FFF2-40B4-BE49-F238E27FC236}">
                  <a16:creationId xmlns:a16="http://schemas.microsoft.com/office/drawing/2014/main" id="{829F6EB8-AC2A-4FF3-855E-D16A1AE17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49">
              <a:extLst>
                <a:ext uri="{FF2B5EF4-FFF2-40B4-BE49-F238E27FC236}">
                  <a16:creationId xmlns:a16="http://schemas.microsoft.com/office/drawing/2014/main" id="{BC469894-2C0C-4EA5-A01B-B7112972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50">
              <a:extLst>
                <a:ext uri="{FF2B5EF4-FFF2-40B4-BE49-F238E27FC236}">
                  <a16:creationId xmlns:a16="http://schemas.microsoft.com/office/drawing/2014/main" id="{E1E8B0BF-D7B2-4462-B935-61420AF20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Freeform 51">
              <a:extLst>
                <a:ext uri="{FF2B5EF4-FFF2-40B4-BE49-F238E27FC236}">
                  <a16:creationId xmlns:a16="http://schemas.microsoft.com/office/drawing/2014/main" id="{76C89EE0-659E-40C7-832D-08E459A92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52">
              <a:extLst>
                <a:ext uri="{FF2B5EF4-FFF2-40B4-BE49-F238E27FC236}">
                  <a16:creationId xmlns:a16="http://schemas.microsoft.com/office/drawing/2014/main" id="{EE966E77-6A40-4A6E-9404-98C2325B2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53">
              <a:extLst>
                <a:ext uri="{FF2B5EF4-FFF2-40B4-BE49-F238E27FC236}">
                  <a16:creationId xmlns:a16="http://schemas.microsoft.com/office/drawing/2014/main" id="{D011C64B-B2CD-47EB-A61A-C7F32C34F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54">
              <a:extLst>
                <a:ext uri="{FF2B5EF4-FFF2-40B4-BE49-F238E27FC236}">
                  <a16:creationId xmlns:a16="http://schemas.microsoft.com/office/drawing/2014/main" id="{F9DC22BF-19CB-42D3-B3A4-57229FC24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55">
              <a:extLst>
                <a:ext uri="{FF2B5EF4-FFF2-40B4-BE49-F238E27FC236}">
                  <a16:creationId xmlns:a16="http://schemas.microsoft.com/office/drawing/2014/main" id="{5D2EE0E3-16E1-40B3-B558-D18C27813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6">
              <a:extLst>
                <a:ext uri="{FF2B5EF4-FFF2-40B4-BE49-F238E27FC236}">
                  <a16:creationId xmlns:a16="http://schemas.microsoft.com/office/drawing/2014/main" id="{DBDDF07D-147D-4F51-A724-3BECBD615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8" name="Freeform 57">
              <a:extLst>
                <a:ext uri="{FF2B5EF4-FFF2-40B4-BE49-F238E27FC236}">
                  <a16:creationId xmlns:a16="http://schemas.microsoft.com/office/drawing/2014/main" id="{56A68B21-79FB-4A16-9FF7-9898DBA0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9" name="Freeform 58">
              <a:extLst>
                <a:ext uri="{FF2B5EF4-FFF2-40B4-BE49-F238E27FC236}">
                  <a16:creationId xmlns:a16="http://schemas.microsoft.com/office/drawing/2014/main" id="{BD5B583F-ABF5-45F3-923C-5590A790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E97974C-5ABD-D4A0-909F-87CCC762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5201086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 err="1">
                <a:solidFill>
                  <a:schemeClr val="bg1"/>
                </a:solidFill>
              </a:rPr>
              <a:t>REcordatoriO</a:t>
            </a:r>
            <a:r>
              <a:rPr lang="en-US" sz="2600" b="1" dirty="0">
                <a:solidFill>
                  <a:schemeClr val="bg1"/>
                </a:solidFill>
              </a:rPr>
              <a:t>:</a:t>
            </a:r>
            <a:br>
              <a:rPr lang="en-US" sz="2600" dirty="0"/>
            </a:br>
            <a:r>
              <a:rPr lang="en-US" sz="2600" dirty="0" err="1"/>
              <a:t>Recupero</a:t>
            </a:r>
            <a:r>
              <a:rPr lang="en-US" sz="2600" dirty="0"/>
              <a:t> de </a:t>
            </a:r>
            <a:r>
              <a:rPr lang="en-US" sz="2600" dirty="0" err="1"/>
              <a:t>costos</a:t>
            </a:r>
            <a:r>
              <a:rPr lang="en-US" sz="2600" dirty="0"/>
              <a:t> es </a:t>
            </a:r>
            <a:r>
              <a:rPr lang="en-US" sz="2600" dirty="0" err="1"/>
              <a:t>el</a:t>
            </a:r>
            <a:r>
              <a:rPr lang="en-US" sz="2600" dirty="0"/>
              <a:t> </a:t>
            </a:r>
            <a:r>
              <a:rPr lang="en-US" sz="2600" dirty="0" err="1"/>
              <a:t>resultado</a:t>
            </a:r>
            <a:r>
              <a:rPr lang="en-US" sz="2600" dirty="0"/>
              <a:t> final  del </a:t>
            </a:r>
            <a:r>
              <a:rPr lang="en-US" sz="2600" dirty="0" err="1"/>
              <a:t>proceso</a:t>
            </a:r>
            <a:r>
              <a:rPr lang="en-US" sz="2600" dirty="0"/>
              <a:t> 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NECESITAMOS LA COLABORACION MANCOMUNADA  DE TODO EL EQUIPO DE SALUD PARA LOGRAR AUMENTAR EL RECUPERO EN NUESTRO MUNICIPIO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B64333-55EB-374B-A900-CCDE87B4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4" y="3602038"/>
            <a:ext cx="5231513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i="1" cap="all" dirty="0">
                <a:solidFill>
                  <a:schemeClr val="bg1"/>
                </a:solidFill>
              </a:rPr>
              <a:t>AGRADECEMOS SU ATENCION!</a:t>
            </a:r>
          </a:p>
        </p:txBody>
      </p:sp>
      <p:sp>
        <p:nvSpPr>
          <p:cNvPr id="1091" name="Round Diagonal Corner Rectangle 6">
            <a:extLst>
              <a:ext uri="{FF2B5EF4-FFF2-40B4-BE49-F238E27FC236}">
                <a16:creationId xmlns:a16="http://schemas.microsoft.com/office/drawing/2014/main" id="{92E69F72-38AD-4708-A53B-DF36C589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ila DE Papel Extra Trabajo Dibujo Vector">
            <a:extLst>
              <a:ext uri="{FF2B5EF4-FFF2-40B4-BE49-F238E27FC236}">
                <a16:creationId xmlns:a16="http://schemas.microsoft.com/office/drawing/2014/main" id="{29BB6908-9511-FE4D-FAFD-6C1F58C3C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2340" y="1180237"/>
            <a:ext cx="3178638" cy="211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ersonas De Dos Especialistas En Computadoras En El Lugar De Trabajo Stock  de ilustración - Ilustración de gente, hardware: 19324361">
            <a:extLst>
              <a:ext uri="{FF2B5EF4-FFF2-40B4-BE49-F238E27FC236}">
                <a16:creationId xmlns:a16="http://schemas.microsoft.com/office/drawing/2014/main" id="{FA8C4CA9-01D6-ADFB-E821-49FD3F325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" b="15977"/>
          <a:stretch/>
        </p:blipFill>
        <p:spPr bwMode="auto">
          <a:xfrm>
            <a:off x="7882340" y="3572494"/>
            <a:ext cx="3178638" cy="20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7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166</TotalTime>
  <Words>627</Words>
  <Application>Microsoft Office PowerPoint</Application>
  <PresentationFormat>Panorámica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Circuito</vt:lpstr>
      <vt:lpstr>TEMA: Importancia de los procesos administrativos para evaluar calidad de atención y recuperar los costos  </vt:lpstr>
      <vt:lpstr>PRESENTACION DEL EQUIPO Autores </vt:lpstr>
      <vt:lpstr>Los Procesos administrativos por su definición son la relación interna entre las diversas unidades de un servicio de salud y su personal, y de relación externa entre el servicio y sus usuarios.  </vt:lpstr>
      <vt:lpstr>  Apertura HC digital  mediante la plataforma del sistema Alephoo   </vt:lpstr>
      <vt:lpstr>Documentación para iniciar recupero de costos  </vt:lpstr>
      <vt:lpstr>Auditoria medica    </vt:lpstr>
      <vt:lpstr> REcordatoriO: Recupero de costos es el resultado final  del proceso .  NECESITAMOS LA COLABORACION MANCOMUNADA  DE TODO EL EQUIPO DE SALUD PARA LOGRAR AUMENTAR EL RECUPERO EN NUESTRO MUNICIPIO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Importancia de los procesos administrativos para evaluar calidad de atención y recuperar los costos  </dc:title>
  <dc:creator>Marisa Caffaratti</dc:creator>
  <cp:lastModifiedBy>Marisa Caffaratti</cp:lastModifiedBy>
  <cp:revision>1</cp:revision>
  <dcterms:created xsi:type="dcterms:W3CDTF">2022-10-19T00:21:11Z</dcterms:created>
  <dcterms:modified xsi:type="dcterms:W3CDTF">2022-10-23T14:42:54Z</dcterms:modified>
</cp:coreProperties>
</file>