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F9F0D-3A71-4C02-8A1E-E263A12BA33C}" v="233" dt="2022-10-23T04:49:00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a Caffaratti" userId="767d2eed63d7dc23" providerId="LiveId" clId="{B2AF9F0D-3A71-4C02-8A1E-E263A12BA33C}"/>
    <pc:docChg chg="undo redo custSel addSld delSld modSld sldOrd modMainMaster">
      <pc:chgData name="Marisa Caffaratti" userId="767d2eed63d7dc23" providerId="LiveId" clId="{B2AF9F0D-3A71-4C02-8A1E-E263A12BA33C}" dt="2022-10-23T14:30:42.763" v="6273" actId="20577"/>
      <pc:docMkLst>
        <pc:docMk/>
      </pc:docMkLst>
      <pc:sldChg chg="modSp del mod ord">
        <pc:chgData name="Marisa Caffaratti" userId="767d2eed63d7dc23" providerId="LiveId" clId="{B2AF9F0D-3A71-4C02-8A1E-E263A12BA33C}" dt="2022-10-23T04:31:33.548" v="6258" actId="2696"/>
        <pc:sldMkLst>
          <pc:docMk/>
          <pc:sldMk cId="2274730999" sldId="256"/>
        </pc:sldMkLst>
        <pc:spChg chg="mod">
          <ac:chgData name="Marisa Caffaratti" userId="767d2eed63d7dc23" providerId="LiveId" clId="{B2AF9F0D-3A71-4C02-8A1E-E263A12BA33C}" dt="2022-10-22T19:56:29.436" v="66"/>
          <ac:spMkLst>
            <pc:docMk/>
            <pc:sldMk cId="2274730999" sldId="256"/>
            <ac:spMk id="2" creationId="{EE552E2E-AFC5-6A25-FD07-9F462D42EEB4}"/>
          </ac:spMkLst>
        </pc:spChg>
        <pc:spChg chg="mod">
          <ac:chgData name="Marisa Caffaratti" userId="767d2eed63d7dc23" providerId="LiveId" clId="{B2AF9F0D-3A71-4C02-8A1E-E263A12BA33C}" dt="2022-10-22T19:56:29.436" v="66"/>
          <ac:spMkLst>
            <pc:docMk/>
            <pc:sldMk cId="2274730999" sldId="256"/>
            <ac:spMk id="3" creationId="{F506BC38-7035-7C20-630C-AD41738DCDD2}"/>
          </ac:spMkLst>
        </pc:spChg>
      </pc:sldChg>
      <pc:sldChg chg="addSp delSp modSp new mod setBg modClrScheme setClrOvrMap delDesignElem chgLayout">
        <pc:chgData name="Marisa Caffaratti" userId="767d2eed63d7dc23" providerId="LiveId" clId="{B2AF9F0D-3A71-4C02-8A1E-E263A12BA33C}" dt="2022-10-23T14:30:05.778" v="6270" actId="22"/>
        <pc:sldMkLst>
          <pc:docMk/>
          <pc:sldMk cId="3372213606" sldId="257"/>
        </pc:sldMkLst>
        <pc:spChg chg="del mod ord">
          <ac:chgData name="Marisa Caffaratti" userId="767d2eed63d7dc23" providerId="LiveId" clId="{B2AF9F0D-3A71-4C02-8A1E-E263A12BA33C}" dt="2022-10-22T19:57:00.792" v="67" actId="700"/>
          <ac:spMkLst>
            <pc:docMk/>
            <pc:sldMk cId="3372213606" sldId="257"/>
            <ac:spMk id="2" creationId="{A1A91FE5-BC17-50A5-E859-7FA9E0DCDA39}"/>
          </ac:spMkLst>
        </pc:spChg>
        <pc:spChg chg="add del">
          <ac:chgData name="Marisa Caffaratti" userId="767d2eed63d7dc23" providerId="LiveId" clId="{B2AF9F0D-3A71-4C02-8A1E-E263A12BA33C}" dt="2022-10-23T14:30:05.778" v="6270" actId="22"/>
          <ac:spMkLst>
            <pc:docMk/>
            <pc:sldMk cId="3372213606" sldId="257"/>
            <ac:spMk id="3" creationId="{31409C7E-8F65-D4F4-5559-6E6F4440164D}"/>
          </ac:spMkLst>
        </pc:spChg>
        <pc:spChg chg="del mod">
          <ac:chgData name="Marisa Caffaratti" userId="767d2eed63d7dc23" providerId="LiveId" clId="{B2AF9F0D-3A71-4C02-8A1E-E263A12BA33C}" dt="2022-10-22T19:57:00.792" v="67" actId="700"/>
          <ac:spMkLst>
            <pc:docMk/>
            <pc:sldMk cId="3372213606" sldId="257"/>
            <ac:spMk id="3" creationId="{73A8B1F2-32F6-0B28-A322-2412AD2509CD}"/>
          </ac:spMkLst>
        </pc:spChg>
        <pc:spChg chg="add del mod ord">
          <ac:chgData name="Marisa Caffaratti" userId="767d2eed63d7dc23" providerId="LiveId" clId="{B2AF9F0D-3A71-4C02-8A1E-E263A12BA33C}" dt="2022-10-22T19:57:06.246" v="68" actId="700"/>
          <ac:spMkLst>
            <pc:docMk/>
            <pc:sldMk cId="3372213606" sldId="257"/>
            <ac:spMk id="4" creationId="{F0C2AF82-B50A-2D44-1F66-8627F92F931B}"/>
          </ac:spMkLst>
        </pc:spChg>
        <pc:spChg chg="add del">
          <ac:chgData name="Marisa Caffaratti" userId="767d2eed63d7dc23" providerId="LiveId" clId="{B2AF9F0D-3A71-4C02-8A1E-E263A12BA33C}" dt="2022-10-22T19:53:35.976" v="44"/>
          <ac:spMkLst>
            <pc:docMk/>
            <pc:sldMk cId="3372213606" sldId="257"/>
            <ac:spMk id="6" creationId="{F88A5712-2FE0-4DD4-BDC6-099EA378A050}"/>
          </ac:spMkLst>
        </pc:spChg>
        <pc:spChg chg="add del">
          <ac:chgData name="Marisa Caffaratti" userId="767d2eed63d7dc23" providerId="LiveId" clId="{B2AF9F0D-3A71-4C02-8A1E-E263A12BA33C}" dt="2022-10-22T19:53:35.976" v="44"/>
          <ac:spMkLst>
            <pc:docMk/>
            <pc:sldMk cId="3372213606" sldId="257"/>
            <ac:spMk id="7" creationId="{448E5503-E0F8-4B94-81A3-B1FA57623E0F}"/>
          </ac:spMkLst>
        </pc:spChg>
        <pc:spChg chg="add del">
          <ac:chgData name="Marisa Caffaratti" userId="767d2eed63d7dc23" providerId="LiveId" clId="{B2AF9F0D-3A71-4C02-8A1E-E263A12BA33C}" dt="2022-10-22T19:52:37.584" v="33" actId="26606"/>
          <ac:spMkLst>
            <pc:docMk/>
            <pc:sldMk cId="3372213606" sldId="257"/>
            <ac:spMk id="8" creationId="{A10C41F2-1746-4431-9B52-B9F147A896B8}"/>
          </ac:spMkLst>
        </pc:spChg>
        <pc:spChg chg="add del">
          <ac:chgData name="Marisa Caffaratti" userId="767d2eed63d7dc23" providerId="LiveId" clId="{B2AF9F0D-3A71-4C02-8A1E-E263A12BA33C}" dt="2022-10-22T19:53:35.976" v="44"/>
          <ac:spMkLst>
            <pc:docMk/>
            <pc:sldMk cId="3372213606" sldId="257"/>
            <ac:spMk id="9" creationId="{CE54F896-85E7-4403-9E37-1B004731F8C9}"/>
          </ac:spMkLst>
        </pc:spChg>
        <pc:spChg chg="add del">
          <ac:chgData name="Marisa Caffaratti" userId="767d2eed63d7dc23" providerId="LiveId" clId="{B2AF9F0D-3A71-4C02-8A1E-E263A12BA33C}" dt="2022-10-22T19:52:37.584" v="33" actId="26606"/>
          <ac:spMkLst>
            <pc:docMk/>
            <pc:sldMk cId="3372213606" sldId="257"/>
            <ac:spMk id="10" creationId="{7984928E-D694-4849-BBAD-D7C7DC405478}"/>
          </ac:spMkLst>
        </pc:spChg>
        <pc:spChg chg="add del mod ord">
          <ac:chgData name="Marisa Caffaratti" userId="767d2eed63d7dc23" providerId="LiveId" clId="{B2AF9F0D-3A71-4C02-8A1E-E263A12BA33C}" dt="2022-10-22T19:57:11.760" v="69" actId="700"/>
          <ac:spMkLst>
            <pc:docMk/>
            <pc:sldMk cId="3372213606" sldId="257"/>
            <ac:spMk id="11" creationId="{3C754957-D814-8567-79CD-DAF9894A44E9}"/>
          </ac:spMkLst>
        </pc:spChg>
        <pc:spChg chg="add del">
          <ac:chgData name="Marisa Caffaratti" userId="767d2eed63d7dc23" providerId="LiveId" clId="{B2AF9F0D-3A71-4C02-8A1E-E263A12BA33C}" dt="2022-10-22T19:52:37.584" v="33" actId="26606"/>
          <ac:spMkLst>
            <pc:docMk/>
            <pc:sldMk cId="3372213606" sldId="257"/>
            <ac:spMk id="12" creationId="{A24A153C-9BEC-46E7-9AA4-DFC65A2B1A87}"/>
          </ac:spMkLst>
        </pc:spChg>
        <pc:spChg chg="add del mod ord">
          <ac:chgData name="Marisa Caffaratti" userId="767d2eed63d7dc23" providerId="LiveId" clId="{B2AF9F0D-3A71-4C02-8A1E-E263A12BA33C}" dt="2022-10-22T19:57:11.760" v="69" actId="700"/>
          <ac:spMkLst>
            <pc:docMk/>
            <pc:sldMk cId="3372213606" sldId="257"/>
            <ac:spMk id="13" creationId="{A5F21F7D-9551-4173-038D-7B0427D75B8F}"/>
          </ac:spMkLst>
        </pc:spChg>
        <pc:spChg chg="add mod ord">
          <ac:chgData name="Marisa Caffaratti" userId="767d2eed63d7dc23" providerId="LiveId" clId="{B2AF9F0D-3A71-4C02-8A1E-E263A12BA33C}" dt="2022-10-22T20:25:11.269" v="457" actId="20577"/>
          <ac:spMkLst>
            <pc:docMk/>
            <pc:sldMk cId="3372213606" sldId="257"/>
            <ac:spMk id="15" creationId="{2F7F3BF3-5647-EF57-2D64-9BEC87BB676A}"/>
          </ac:spMkLst>
        </pc:spChg>
        <pc:spChg chg="add del mod ord">
          <ac:chgData name="Marisa Caffaratti" userId="767d2eed63d7dc23" providerId="LiveId" clId="{B2AF9F0D-3A71-4C02-8A1E-E263A12BA33C}" dt="2022-10-22T20:30:38.045" v="818" actId="20577"/>
          <ac:spMkLst>
            <pc:docMk/>
            <pc:sldMk cId="3372213606" sldId="257"/>
            <ac:spMk id="16" creationId="{FF076890-62C7-4B3D-F3C9-098EA6E0706C}"/>
          </ac:spMkLst>
        </pc:spChg>
        <pc:spChg chg="add del">
          <ac:chgData name="Marisa Caffaratti" userId="767d2eed63d7dc23" providerId="LiveId" clId="{B2AF9F0D-3A71-4C02-8A1E-E263A12BA33C}" dt="2022-10-22T19:52:37.579" v="32" actId="26606"/>
          <ac:spMkLst>
            <pc:docMk/>
            <pc:sldMk cId="3372213606" sldId="257"/>
            <ac:spMk id="19" creationId="{A10C41F2-1746-4431-9B52-B9F147A896B8}"/>
          </ac:spMkLst>
        </pc:spChg>
        <pc:spChg chg="add del">
          <ac:chgData name="Marisa Caffaratti" userId="767d2eed63d7dc23" providerId="LiveId" clId="{B2AF9F0D-3A71-4C02-8A1E-E263A12BA33C}" dt="2022-10-22T19:52:37.579" v="32" actId="26606"/>
          <ac:spMkLst>
            <pc:docMk/>
            <pc:sldMk cId="3372213606" sldId="257"/>
            <ac:spMk id="21" creationId="{7984928E-D694-4849-BBAD-D7C7DC405478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24" creationId="{DC0D803F-BF83-4194-8691-90B027BDF578}"/>
          </ac:spMkLst>
        </pc:spChg>
        <pc:spChg chg="add del">
          <ac:chgData name="Marisa Caffaratti" userId="767d2eed63d7dc23" providerId="LiveId" clId="{B2AF9F0D-3A71-4C02-8A1E-E263A12BA33C}" dt="2022-10-22T19:52:44.926" v="35"/>
          <ac:spMkLst>
            <pc:docMk/>
            <pc:sldMk cId="3372213606" sldId="257"/>
            <ac:spMk id="25" creationId="{70D4A79B-06B2-4FE7-9CF6-54D940A8FEA3}"/>
          </ac:spMkLst>
        </pc:spChg>
        <pc:spChg chg="add del">
          <ac:chgData name="Marisa Caffaratti" userId="767d2eed63d7dc23" providerId="LiveId" clId="{B2AF9F0D-3A71-4C02-8A1E-E263A12BA33C}" dt="2022-10-22T19:52:44.926" v="35"/>
          <ac:spMkLst>
            <pc:docMk/>
            <pc:sldMk cId="3372213606" sldId="257"/>
            <ac:spMk id="26" creationId="{4BBFA14D-8E4F-42D4-B5A0-9588A6A45452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29" creationId="{4316132F-CC4B-4C96-9C75-95DC7CD4896E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31" creationId="{4B0FA309-807F-4C17-98EF-A3BA7388E213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35" creationId="{C8FA1749-B91A-40E7-AD01-0B9C9C6AF74E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39" creationId="{700676C8-6DE8-47DD-9A23-D42063A12E10}"/>
          </ac:spMkLst>
        </pc:spChg>
        <pc:spChg chg="add del">
          <ac:chgData name="Marisa Caffaratti" userId="767d2eed63d7dc23" providerId="LiveId" clId="{B2AF9F0D-3A71-4C02-8A1E-E263A12BA33C}" dt="2022-10-22T20:21:30.531" v="377" actId="26606"/>
          <ac:spMkLst>
            <pc:docMk/>
            <pc:sldMk cId="3372213606" sldId="257"/>
            <ac:spMk id="1039" creationId="{1CE2A0D4-E8E2-468E-87E5-88D61B24A915}"/>
          </ac:spMkLst>
        </pc:spChg>
        <pc:spChg chg="add del">
          <ac:chgData name="Marisa Caffaratti" userId="767d2eed63d7dc23" providerId="LiveId" clId="{B2AF9F0D-3A71-4C02-8A1E-E263A12BA33C}" dt="2022-10-22T20:21:30.531" v="377" actId="26606"/>
          <ac:spMkLst>
            <pc:docMk/>
            <pc:sldMk cId="3372213606" sldId="257"/>
            <ac:spMk id="1041" creationId="{A8530258-30B8-4334-9A8E-FD7AD2323F00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43" creationId="{6F220A40-4B18-420B-95D0-FE08147D061B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47" creationId="{7D09F9FB-7397-4B6E-88E4-AD0749C1C375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49" creationId="{B59C2762-8840-40B6-9A31-43E08C87E70A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50" creationId="{1CE2A0D4-E8E2-468E-87E5-88D61B24A915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52" creationId="{A8530258-30B8-4334-9A8E-FD7AD2323F00}"/>
          </ac:spMkLst>
        </pc:spChg>
        <pc:spChg chg="add del">
          <ac:chgData name="Marisa Caffaratti" userId="767d2eed63d7dc23" providerId="LiveId" clId="{B2AF9F0D-3A71-4C02-8A1E-E263A12BA33C}" dt="2022-10-22T20:21:35.787" v="379" actId="26606"/>
          <ac:spMkLst>
            <pc:docMk/>
            <pc:sldMk cId="3372213606" sldId="257"/>
            <ac:spMk id="1053" creationId="{186EB63A-BAD8-44C1-8D44-73BE908A1D7D}"/>
          </ac:spMkLst>
        </pc:spChg>
        <pc:spChg chg="add del">
          <ac:chgData name="Marisa Caffaratti" userId="767d2eed63d7dc23" providerId="LiveId" clId="{B2AF9F0D-3A71-4C02-8A1E-E263A12BA33C}" dt="2022-10-22T20:21:38.483" v="381" actId="26606"/>
          <ac:spMkLst>
            <pc:docMk/>
            <pc:sldMk cId="3372213606" sldId="257"/>
            <ac:spMk id="1058" creationId="{57106897-5698-42C9-9432-E00E8AE43863}"/>
          </ac:spMkLst>
        </pc:spChg>
        <pc:spChg chg="add del">
          <ac:chgData name="Marisa Caffaratti" userId="767d2eed63d7dc23" providerId="LiveId" clId="{B2AF9F0D-3A71-4C02-8A1E-E263A12BA33C}" dt="2022-10-22T20:21:38.483" v="381" actId="26606"/>
          <ac:spMkLst>
            <pc:docMk/>
            <pc:sldMk cId="3372213606" sldId="257"/>
            <ac:spMk id="1059" creationId="{628F7A47-08B1-40A2-A8A0-C8EFBF5FB954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64" creationId="{1CE2A0D4-E8E2-468E-87E5-88D61B24A915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65" creationId="{A8530258-30B8-4334-9A8E-FD7AD2323F00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66" creationId="{4AB69011-4C4F-4A3D-89F4-12684247ACE9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68" creationId="{49CBBE2A-2397-4277-BABF-B4F0F9ED006A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69" creationId="{928220EF-17E2-4A4B-A78D-782A00DCB878}"/>
          </ac:spMkLst>
        </pc:spChg>
        <pc:spChg chg="add del">
          <ac:chgData name="Marisa Caffaratti" userId="767d2eed63d7dc23" providerId="LiveId" clId="{B2AF9F0D-3A71-4C02-8A1E-E263A12BA33C}" dt="2022-10-22T20:21:49.063" v="383" actId="26606"/>
          <ac:spMkLst>
            <pc:docMk/>
            <pc:sldMk cId="3372213606" sldId="257"/>
            <ac:spMk id="1071" creationId="{52327C65-34C5-43DB-9906-19F95E3E6CF8}"/>
          </ac:spMkLst>
        </pc:spChg>
        <pc:spChg chg="add del">
          <ac:chgData name="Marisa Caffaratti" userId="767d2eed63d7dc23" providerId="LiveId" clId="{B2AF9F0D-3A71-4C02-8A1E-E263A12BA33C}" dt="2022-10-22T20:21:58.162" v="385" actId="26606"/>
          <ac:spMkLst>
            <pc:docMk/>
            <pc:sldMk cId="3372213606" sldId="257"/>
            <ac:spMk id="1076" creationId="{DC0D803F-BF83-4194-8691-90B027BDF578}"/>
          </ac:spMkLst>
        </pc:spChg>
        <pc:spChg chg="add del">
          <ac:chgData name="Marisa Caffaratti" userId="767d2eed63d7dc23" providerId="LiveId" clId="{B2AF9F0D-3A71-4C02-8A1E-E263A12BA33C}" dt="2022-10-22T20:21:58.162" v="385" actId="26606"/>
          <ac:spMkLst>
            <pc:docMk/>
            <pc:sldMk cId="3372213606" sldId="257"/>
            <ac:spMk id="1077" creationId="{4316132F-CC4B-4C96-9C75-95DC7CD4896E}"/>
          </ac:spMkLst>
        </pc:spChg>
        <pc:spChg chg="add del">
          <ac:chgData name="Marisa Caffaratti" userId="767d2eed63d7dc23" providerId="LiveId" clId="{B2AF9F0D-3A71-4C02-8A1E-E263A12BA33C}" dt="2022-10-22T20:21:58.162" v="385" actId="26606"/>
          <ac:spMkLst>
            <pc:docMk/>
            <pc:sldMk cId="3372213606" sldId="257"/>
            <ac:spMk id="1078" creationId="{4B0FA309-807F-4C17-98EF-A3BA7388E213}"/>
          </ac:spMkLst>
        </pc:spChg>
        <pc:spChg chg="add del">
          <ac:chgData name="Marisa Caffaratti" userId="767d2eed63d7dc23" providerId="LiveId" clId="{B2AF9F0D-3A71-4C02-8A1E-E263A12BA33C}" dt="2022-10-22T20:21:58.162" v="385" actId="26606"/>
          <ac:spMkLst>
            <pc:docMk/>
            <pc:sldMk cId="3372213606" sldId="257"/>
            <ac:spMk id="1080" creationId="{C8FA1749-B91A-40E7-AD01-0B9C9C6AF74E}"/>
          </ac:spMkLst>
        </pc:spChg>
        <pc:spChg chg="add del">
          <ac:chgData name="Marisa Caffaratti" userId="767d2eed63d7dc23" providerId="LiveId" clId="{B2AF9F0D-3A71-4C02-8A1E-E263A12BA33C}" dt="2022-10-22T20:21:58.162" v="385" actId="26606"/>
          <ac:spMkLst>
            <pc:docMk/>
            <pc:sldMk cId="3372213606" sldId="257"/>
            <ac:spMk id="1082" creationId="{700676C8-6DE8-47DD-9A23-D42063A12E10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87" creationId="{1CE2A0D4-E8E2-468E-87E5-88D61B24A915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88" creationId="{A8530258-30B8-4334-9A8E-FD7AD2323F00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89" creationId="{767EE22B-9FA5-4FAC-9662-D2F9C706E03F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91" creationId="{1C46C271-4C9C-47FC-A552-BE6A80B66E40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92" creationId="{468546B5-3A43-4E90-B43D-914113B1524F}"/>
          </ac:spMkLst>
        </pc:spChg>
        <pc:spChg chg="add del">
          <ac:chgData name="Marisa Caffaratti" userId="767d2eed63d7dc23" providerId="LiveId" clId="{B2AF9F0D-3A71-4C02-8A1E-E263A12BA33C}" dt="2022-10-22T20:22:09.361" v="389" actId="26606"/>
          <ac:spMkLst>
            <pc:docMk/>
            <pc:sldMk cId="3372213606" sldId="257"/>
            <ac:spMk id="1094" creationId="{FF076890-62C7-4B3D-F3C9-098EA6E0706C}"/>
          </ac:spMkLst>
        </pc:spChg>
        <pc:graphicFrameChg chg="add del">
          <ac:chgData name="Marisa Caffaratti" userId="767d2eed63d7dc23" providerId="LiveId" clId="{B2AF9F0D-3A71-4C02-8A1E-E263A12BA33C}" dt="2022-10-22T20:21:58.162" v="385" actId="26606"/>
          <ac:graphicFrameMkLst>
            <pc:docMk/>
            <pc:sldMk cId="3372213606" sldId="257"/>
            <ac:graphicFrameMk id="1030" creationId="{2776C26D-8276-5C15-6851-6FA11E1BA68C}"/>
          </ac:graphicFrameMkLst>
        </pc:graphicFrameChg>
        <pc:picChg chg="add del">
          <ac:chgData name="Marisa Caffaratti" userId="767d2eed63d7dc23" providerId="LiveId" clId="{B2AF9F0D-3A71-4C02-8A1E-E263A12BA33C}" dt="2022-10-22T19:53:35.976" v="44"/>
          <ac:picMkLst>
            <pc:docMk/>
            <pc:sldMk cId="3372213606" sldId="257"/>
            <ac:picMk id="5" creationId="{90A9C49B-76D8-4E9B-B430-D1ADF40F1CF8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8" creationId="{AC3E6C53-102E-4ACA-BCBB-3CC973B99486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20" creationId="{E4655D52-F2FA-4137-8A31-499A4FE62913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22" creationId="{8519FA1D-01C2-425F-B9AA-D69B4DD0A1EA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33" creationId="{2642A87B-CAE9-4F8F-B293-28388E45D9EE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37" creationId="{3B7A934F-FFF7-4353-83D3-4EF66E93EEF8}"/>
          </ac:picMkLst>
        </pc:picChg>
        <pc:picChg chg="add del mod">
          <ac:chgData name="Marisa Caffaratti" userId="767d2eed63d7dc23" providerId="LiveId" clId="{B2AF9F0D-3A71-4C02-8A1E-E263A12BA33C}" dt="2022-10-22T20:15:34.925" v="167" actId="21"/>
          <ac:picMkLst>
            <pc:docMk/>
            <pc:sldMk cId="3372213606" sldId="257"/>
            <ac:picMk id="1026" creationId="{F2C95261-48CB-554B-AB60-B37894073CCC}"/>
          </ac:picMkLst>
        </pc:picChg>
        <pc:picChg chg="add mod">
          <ac:chgData name="Marisa Caffaratti" userId="767d2eed63d7dc23" providerId="LiveId" clId="{B2AF9F0D-3A71-4C02-8A1E-E263A12BA33C}" dt="2022-10-22T20:23:10.065" v="396" actId="1076"/>
          <ac:picMkLst>
            <pc:docMk/>
            <pc:sldMk cId="3372213606" sldId="257"/>
            <ac:picMk id="1028" creationId="{E58248AC-676D-8AE1-BF4B-001453DC9132}"/>
          </ac:picMkLst>
        </pc:picChg>
        <pc:picChg chg="add del">
          <ac:chgData name="Marisa Caffaratti" userId="767d2eed63d7dc23" providerId="LiveId" clId="{B2AF9F0D-3A71-4C02-8A1E-E263A12BA33C}" dt="2022-10-22T20:21:30.531" v="377" actId="26606"/>
          <ac:picMkLst>
            <pc:docMk/>
            <pc:sldMk cId="3372213606" sldId="257"/>
            <ac:picMk id="1033" creationId="{05916DBF-29BF-49BC-864D-B509C0E9F9A9}"/>
          </ac:picMkLst>
        </pc:picChg>
        <pc:picChg chg="add del">
          <ac:chgData name="Marisa Caffaratti" userId="767d2eed63d7dc23" providerId="LiveId" clId="{B2AF9F0D-3A71-4C02-8A1E-E263A12BA33C}" dt="2022-10-22T20:21:30.531" v="377" actId="26606"/>
          <ac:picMkLst>
            <pc:docMk/>
            <pc:sldMk cId="3372213606" sldId="257"/>
            <ac:picMk id="1035" creationId="{8BAA1C78-8552-4CEE-9A2C-D65F2B95140E}"/>
          </ac:picMkLst>
        </pc:picChg>
        <pc:picChg chg="add del">
          <ac:chgData name="Marisa Caffaratti" userId="767d2eed63d7dc23" providerId="LiveId" clId="{B2AF9F0D-3A71-4C02-8A1E-E263A12BA33C}" dt="2022-10-22T20:21:30.531" v="377" actId="26606"/>
          <ac:picMkLst>
            <pc:docMk/>
            <pc:sldMk cId="3372213606" sldId="257"/>
            <ac:picMk id="1037" creationId="{B679451A-81B4-4425-B9C2-4DAA69272BB5}"/>
          </ac:picMkLst>
        </pc:picChg>
        <pc:picChg chg="add del">
          <ac:chgData name="Marisa Caffaratti" userId="767d2eed63d7dc23" providerId="LiveId" clId="{B2AF9F0D-3A71-4C02-8A1E-E263A12BA33C}" dt="2022-10-22T20:21:35.787" v="379" actId="26606"/>
          <ac:picMkLst>
            <pc:docMk/>
            <pc:sldMk cId="3372213606" sldId="257"/>
            <ac:picMk id="1044" creationId="{05916DBF-29BF-49BC-864D-B509C0E9F9A9}"/>
          </ac:picMkLst>
        </pc:picChg>
        <pc:picChg chg="add del">
          <ac:chgData name="Marisa Caffaratti" userId="767d2eed63d7dc23" providerId="LiveId" clId="{B2AF9F0D-3A71-4C02-8A1E-E263A12BA33C}" dt="2022-10-22T20:21:35.787" v="379" actId="26606"/>
          <ac:picMkLst>
            <pc:docMk/>
            <pc:sldMk cId="3372213606" sldId="257"/>
            <ac:picMk id="1045" creationId="{12A558B5-FAB6-4B49-A2BC-116B5A7A8291}"/>
          </ac:picMkLst>
        </pc:picChg>
        <pc:picChg chg="add del">
          <ac:chgData name="Marisa Caffaratti" userId="767d2eed63d7dc23" providerId="LiveId" clId="{B2AF9F0D-3A71-4C02-8A1E-E263A12BA33C}" dt="2022-10-22T20:21:35.787" v="379" actId="26606"/>
          <ac:picMkLst>
            <pc:docMk/>
            <pc:sldMk cId="3372213606" sldId="257"/>
            <ac:picMk id="1046" creationId="{8BAA1C78-8552-4CEE-9A2C-D65F2B95140E}"/>
          </ac:picMkLst>
        </pc:picChg>
        <pc:picChg chg="add del">
          <ac:chgData name="Marisa Caffaratti" userId="767d2eed63d7dc23" providerId="LiveId" clId="{B2AF9F0D-3A71-4C02-8A1E-E263A12BA33C}" dt="2022-10-22T20:21:35.787" v="379" actId="26606"/>
          <ac:picMkLst>
            <pc:docMk/>
            <pc:sldMk cId="3372213606" sldId="257"/>
            <ac:picMk id="1048" creationId="{B679451A-81B4-4425-B9C2-4DAA69272BB5}"/>
          </ac:picMkLst>
        </pc:picChg>
        <pc:picChg chg="add del">
          <ac:chgData name="Marisa Caffaratti" userId="767d2eed63d7dc23" providerId="LiveId" clId="{B2AF9F0D-3A71-4C02-8A1E-E263A12BA33C}" dt="2022-10-22T20:21:35.787" v="379" actId="26606"/>
          <ac:picMkLst>
            <pc:docMk/>
            <pc:sldMk cId="3372213606" sldId="257"/>
            <ac:picMk id="1051" creationId="{4F4A7334-645F-4132-929A-EA1A55ACE107}"/>
          </ac:picMkLst>
        </pc:picChg>
        <pc:picChg chg="add del">
          <ac:chgData name="Marisa Caffaratti" userId="767d2eed63d7dc23" providerId="LiveId" clId="{B2AF9F0D-3A71-4C02-8A1E-E263A12BA33C}" dt="2022-10-22T20:21:38.483" v="381" actId="26606"/>
          <ac:picMkLst>
            <pc:docMk/>
            <pc:sldMk cId="3372213606" sldId="257"/>
            <ac:picMk id="1055" creationId="{109C3D3C-5E00-40BE-B0F8-64783FF19E09}"/>
          </ac:picMkLst>
        </pc:picChg>
        <pc:picChg chg="add del">
          <ac:chgData name="Marisa Caffaratti" userId="767d2eed63d7dc23" providerId="LiveId" clId="{B2AF9F0D-3A71-4C02-8A1E-E263A12BA33C}" dt="2022-10-22T20:21:38.483" v="381" actId="26606"/>
          <ac:picMkLst>
            <pc:docMk/>
            <pc:sldMk cId="3372213606" sldId="257"/>
            <ac:picMk id="1056" creationId="{E8FDAB8E-B415-49B0-9EE0-B6C3A756352A}"/>
          </ac:picMkLst>
        </pc:picChg>
        <pc:picChg chg="add del">
          <ac:chgData name="Marisa Caffaratti" userId="767d2eed63d7dc23" providerId="LiveId" clId="{B2AF9F0D-3A71-4C02-8A1E-E263A12BA33C}" dt="2022-10-22T20:21:38.483" v="381" actId="26606"/>
          <ac:picMkLst>
            <pc:docMk/>
            <pc:sldMk cId="3372213606" sldId="257"/>
            <ac:picMk id="1057" creationId="{CBF888DA-BF80-49E1-9FB0-DFBAC7AE4B84}"/>
          </ac:picMkLst>
        </pc:picChg>
        <pc:picChg chg="add del">
          <ac:chgData name="Marisa Caffaratti" userId="767d2eed63d7dc23" providerId="LiveId" clId="{B2AF9F0D-3A71-4C02-8A1E-E263A12BA33C}" dt="2022-10-22T20:21:49.063" v="383" actId="26606"/>
          <ac:picMkLst>
            <pc:docMk/>
            <pc:sldMk cId="3372213606" sldId="257"/>
            <ac:picMk id="1061" creationId="{05916DBF-29BF-49BC-864D-B509C0E9F9A9}"/>
          </ac:picMkLst>
        </pc:picChg>
        <pc:picChg chg="add del">
          <ac:chgData name="Marisa Caffaratti" userId="767d2eed63d7dc23" providerId="LiveId" clId="{B2AF9F0D-3A71-4C02-8A1E-E263A12BA33C}" dt="2022-10-22T20:21:49.063" v="383" actId="26606"/>
          <ac:picMkLst>
            <pc:docMk/>
            <pc:sldMk cId="3372213606" sldId="257"/>
            <ac:picMk id="1062" creationId="{8BAA1C78-8552-4CEE-9A2C-D65F2B95140E}"/>
          </ac:picMkLst>
        </pc:picChg>
        <pc:picChg chg="add del">
          <ac:chgData name="Marisa Caffaratti" userId="767d2eed63d7dc23" providerId="LiveId" clId="{B2AF9F0D-3A71-4C02-8A1E-E263A12BA33C}" dt="2022-10-22T20:21:49.063" v="383" actId="26606"/>
          <ac:picMkLst>
            <pc:docMk/>
            <pc:sldMk cId="3372213606" sldId="257"/>
            <ac:picMk id="1063" creationId="{B679451A-81B4-4425-B9C2-4DAA69272BB5}"/>
          </ac:picMkLst>
        </pc:picChg>
        <pc:picChg chg="add del">
          <ac:chgData name="Marisa Caffaratti" userId="767d2eed63d7dc23" providerId="LiveId" clId="{B2AF9F0D-3A71-4C02-8A1E-E263A12BA33C}" dt="2022-10-22T20:21:49.063" v="383" actId="26606"/>
          <ac:picMkLst>
            <pc:docMk/>
            <pc:sldMk cId="3372213606" sldId="257"/>
            <ac:picMk id="1067" creationId="{0D7B04F2-E023-4AA1-917E-8B37BCB49677}"/>
          </ac:picMkLst>
        </pc:picChg>
        <pc:picChg chg="add del">
          <ac:chgData name="Marisa Caffaratti" userId="767d2eed63d7dc23" providerId="LiveId" clId="{B2AF9F0D-3A71-4C02-8A1E-E263A12BA33C}" dt="2022-10-22T20:21:49.063" v="383" actId="26606"/>
          <ac:picMkLst>
            <pc:docMk/>
            <pc:sldMk cId="3372213606" sldId="257"/>
            <ac:picMk id="1070" creationId="{7D93EE99-97F4-455F-8AFC-5119B1B4ED4D}"/>
          </ac:picMkLst>
        </pc:picChg>
        <pc:picChg chg="add del">
          <ac:chgData name="Marisa Caffaratti" userId="767d2eed63d7dc23" providerId="LiveId" clId="{B2AF9F0D-3A71-4C02-8A1E-E263A12BA33C}" dt="2022-10-22T20:21:58.162" v="385" actId="26606"/>
          <ac:picMkLst>
            <pc:docMk/>
            <pc:sldMk cId="3372213606" sldId="257"/>
            <ac:picMk id="1073" creationId="{AC3E6C53-102E-4ACA-BCBB-3CC973B99486}"/>
          </ac:picMkLst>
        </pc:picChg>
        <pc:picChg chg="add del">
          <ac:chgData name="Marisa Caffaratti" userId="767d2eed63d7dc23" providerId="LiveId" clId="{B2AF9F0D-3A71-4C02-8A1E-E263A12BA33C}" dt="2022-10-22T20:21:58.162" v="385" actId="26606"/>
          <ac:picMkLst>
            <pc:docMk/>
            <pc:sldMk cId="3372213606" sldId="257"/>
            <ac:picMk id="1074" creationId="{E4655D52-F2FA-4137-8A31-499A4FE62913}"/>
          </ac:picMkLst>
        </pc:picChg>
        <pc:picChg chg="add del">
          <ac:chgData name="Marisa Caffaratti" userId="767d2eed63d7dc23" providerId="LiveId" clId="{B2AF9F0D-3A71-4C02-8A1E-E263A12BA33C}" dt="2022-10-22T20:21:58.162" v="385" actId="26606"/>
          <ac:picMkLst>
            <pc:docMk/>
            <pc:sldMk cId="3372213606" sldId="257"/>
            <ac:picMk id="1075" creationId="{8519FA1D-01C2-425F-B9AA-D69B4DD0A1EA}"/>
          </ac:picMkLst>
        </pc:picChg>
        <pc:picChg chg="add del">
          <ac:chgData name="Marisa Caffaratti" userId="767d2eed63d7dc23" providerId="LiveId" clId="{B2AF9F0D-3A71-4C02-8A1E-E263A12BA33C}" dt="2022-10-22T20:21:58.162" v="385" actId="26606"/>
          <ac:picMkLst>
            <pc:docMk/>
            <pc:sldMk cId="3372213606" sldId="257"/>
            <ac:picMk id="1079" creationId="{2642A87B-CAE9-4F8F-B293-28388E45D9EE}"/>
          </ac:picMkLst>
        </pc:picChg>
        <pc:picChg chg="add del">
          <ac:chgData name="Marisa Caffaratti" userId="767d2eed63d7dc23" providerId="LiveId" clId="{B2AF9F0D-3A71-4C02-8A1E-E263A12BA33C}" dt="2022-10-22T20:21:58.162" v="385" actId="26606"/>
          <ac:picMkLst>
            <pc:docMk/>
            <pc:sldMk cId="3372213606" sldId="257"/>
            <ac:picMk id="1081" creationId="{3B7A934F-FFF7-4353-83D3-4EF66E93EEF8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084" creationId="{05916DBF-29BF-49BC-864D-B509C0E9F9A9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085" creationId="{8BAA1C78-8552-4CEE-9A2C-D65F2B95140E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086" creationId="{B679451A-81B4-4425-B9C2-4DAA69272BB5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090" creationId="{23AFE330-1515-493C-9BAD-A215440CC580}"/>
          </ac:picMkLst>
        </pc:picChg>
        <pc:picChg chg="add del">
          <ac:chgData name="Marisa Caffaratti" userId="767d2eed63d7dc23" providerId="LiveId" clId="{B2AF9F0D-3A71-4C02-8A1E-E263A12BA33C}" dt="2022-10-22T20:22:09.361" v="389" actId="26606"/>
          <ac:picMkLst>
            <pc:docMk/>
            <pc:sldMk cId="3372213606" sldId="257"/>
            <ac:picMk id="1093" creationId="{3358FCD0-2FAE-4728-A479-6CF4DAA31A99}"/>
          </ac:picMkLst>
        </pc:picChg>
        <pc:cxnChg chg="add del">
          <ac:chgData name="Marisa Caffaratti" userId="767d2eed63d7dc23" providerId="LiveId" clId="{B2AF9F0D-3A71-4C02-8A1E-E263A12BA33C}" dt="2022-10-22T19:52:37.584" v="33" actId="26606"/>
          <ac:cxnSpMkLst>
            <pc:docMk/>
            <pc:sldMk cId="3372213606" sldId="257"/>
            <ac:cxnSpMk id="14" creationId="{99237721-19CF-41B1-AA0A-E1E1A8282D52}"/>
          </ac:cxnSpMkLst>
        </pc:cxnChg>
        <pc:cxnChg chg="add del">
          <ac:chgData name="Marisa Caffaratti" userId="767d2eed63d7dc23" providerId="LiveId" clId="{B2AF9F0D-3A71-4C02-8A1E-E263A12BA33C}" dt="2022-10-22T19:52:37.579" v="32" actId="26606"/>
          <ac:cxnSpMkLst>
            <pc:docMk/>
            <pc:sldMk cId="3372213606" sldId="257"/>
            <ac:cxnSpMk id="23" creationId="{99237721-19CF-41B1-AA0A-E1E1A8282D52}"/>
          </ac:cxnSpMkLst>
        </pc:cxnChg>
        <pc:cxnChg chg="add del">
          <ac:chgData name="Marisa Caffaratti" userId="767d2eed63d7dc23" providerId="LiveId" clId="{B2AF9F0D-3A71-4C02-8A1E-E263A12BA33C}" dt="2022-10-22T19:52:44.926" v="35"/>
          <ac:cxnSpMkLst>
            <pc:docMk/>
            <pc:sldMk cId="3372213606" sldId="257"/>
            <ac:cxnSpMk id="27" creationId="{610B2B88-1A1B-486B-9366-918FE2E71D41}"/>
          </ac:cxnSpMkLst>
        </pc:cxnChg>
      </pc:sldChg>
      <pc:sldChg chg="addSp delSp modSp new mod setBg">
        <pc:chgData name="Marisa Caffaratti" userId="767d2eed63d7dc23" providerId="LiveId" clId="{B2AF9F0D-3A71-4C02-8A1E-E263A12BA33C}" dt="2022-10-23T04:33:55.598" v="6262" actId="20577"/>
        <pc:sldMkLst>
          <pc:docMk/>
          <pc:sldMk cId="2824144779" sldId="258"/>
        </pc:sldMkLst>
        <pc:spChg chg="mod">
          <ac:chgData name="Marisa Caffaratti" userId="767d2eed63d7dc23" providerId="LiveId" clId="{B2AF9F0D-3A71-4C02-8A1E-E263A12BA33C}" dt="2022-10-22T21:33:23.437" v="911" actId="20577"/>
          <ac:spMkLst>
            <pc:docMk/>
            <pc:sldMk cId="2824144779" sldId="258"/>
            <ac:spMk id="2" creationId="{16800F8F-F9E9-1BB6-8541-56081E54E27D}"/>
          </ac:spMkLst>
        </pc:spChg>
        <pc:spChg chg="del mod">
          <ac:chgData name="Marisa Caffaratti" userId="767d2eed63d7dc23" providerId="LiveId" clId="{B2AF9F0D-3A71-4C02-8A1E-E263A12BA33C}" dt="2022-10-22T21:27:47.926" v="819" actId="931"/>
          <ac:spMkLst>
            <pc:docMk/>
            <pc:sldMk cId="2824144779" sldId="258"/>
            <ac:spMk id="3" creationId="{95E62697-232E-2D4A-8700-2716846E8FAC}"/>
          </ac:spMkLst>
        </pc:spChg>
        <pc:spChg chg="add del mod">
          <ac:chgData name="Marisa Caffaratti" userId="767d2eed63d7dc23" providerId="LiveId" clId="{B2AF9F0D-3A71-4C02-8A1E-E263A12BA33C}" dt="2022-10-22T21:30:21.567" v="824"/>
          <ac:spMkLst>
            <pc:docMk/>
            <pc:sldMk cId="2824144779" sldId="258"/>
            <ac:spMk id="7" creationId="{2DD523C5-66AC-DE70-C30A-4D5E64B39E67}"/>
          </ac:spMkLst>
        </pc:spChg>
        <pc:spChg chg="add mod">
          <ac:chgData name="Marisa Caffaratti" userId="767d2eed63d7dc23" providerId="LiveId" clId="{B2AF9F0D-3A71-4C02-8A1E-E263A12BA33C}" dt="2022-10-23T04:33:55.598" v="6262" actId="20577"/>
          <ac:spMkLst>
            <pc:docMk/>
            <pc:sldMk cId="2824144779" sldId="258"/>
            <ac:spMk id="2054" creationId="{5FF33365-D3FD-B0A4-E1B9-7D6D19DE0817}"/>
          </ac:spMkLst>
        </pc:spChg>
        <pc:picChg chg="add del mod">
          <ac:chgData name="Marisa Caffaratti" userId="767d2eed63d7dc23" providerId="LiveId" clId="{B2AF9F0D-3A71-4C02-8A1E-E263A12BA33C}" dt="2022-10-22T21:28:00.281" v="823" actId="21"/>
          <ac:picMkLst>
            <pc:docMk/>
            <pc:sldMk cId="2824144779" sldId="258"/>
            <ac:picMk id="5" creationId="{F10ABEBE-DDFD-AF44-7AA5-F8EEEAC55B2D}"/>
          </ac:picMkLst>
        </pc:picChg>
        <pc:picChg chg="add mod">
          <ac:chgData name="Marisa Caffaratti" userId="767d2eed63d7dc23" providerId="LiveId" clId="{B2AF9F0D-3A71-4C02-8A1E-E263A12BA33C}" dt="2022-10-22T21:30:37.394" v="825" actId="26606"/>
          <ac:picMkLst>
            <pc:docMk/>
            <pc:sldMk cId="2824144779" sldId="258"/>
            <ac:picMk id="2050" creationId="{4FC45A37-4C28-75ED-AB62-8002258A030F}"/>
          </ac:picMkLst>
        </pc:picChg>
      </pc:sldChg>
      <pc:sldChg chg="addSp delSp modSp new mod setBg">
        <pc:chgData name="Marisa Caffaratti" userId="767d2eed63d7dc23" providerId="LiveId" clId="{B2AF9F0D-3A71-4C02-8A1E-E263A12BA33C}" dt="2022-10-23T14:30:42.763" v="6273" actId="20577"/>
        <pc:sldMkLst>
          <pc:docMk/>
          <pc:sldMk cId="945356786" sldId="259"/>
        </pc:sldMkLst>
        <pc:spChg chg="mod ord">
          <ac:chgData name="Marisa Caffaratti" userId="767d2eed63d7dc23" providerId="LiveId" clId="{B2AF9F0D-3A71-4C02-8A1E-E263A12BA33C}" dt="2022-10-22T22:07:04.663" v="2095" actId="26606"/>
          <ac:spMkLst>
            <pc:docMk/>
            <pc:sldMk cId="945356786" sldId="259"/>
            <ac:spMk id="2" creationId="{E889B9F1-8A14-BBED-857C-E3BA98820EEC}"/>
          </ac:spMkLst>
        </pc:spChg>
        <pc:spChg chg="mod">
          <ac:chgData name="Marisa Caffaratti" userId="767d2eed63d7dc23" providerId="LiveId" clId="{B2AF9F0D-3A71-4C02-8A1E-E263A12BA33C}" dt="2022-10-23T14:30:42.763" v="6273" actId="20577"/>
          <ac:spMkLst>
            <pc:docMk/>
            <pc:sldMk cId="945356786" sldId="259"/>
            <ac:spMk id="3" creationId="{6E535DB5-2C11-0171-F8B4-4CD28F36C030}"/>
          </ac:spMkLst>
        </pc:spChg>
        <pc:spChg chg="add del">
          <ac:chgData name="Marisa Caffaratti" userId="767d2eed63d7dc23" providerId="LiveId" clId="{B2AF9F0D-3A71-4C02-8A1E-E263A12BA33C}" dt="2022-10-22T22:02:03.238" v="1771" actId="26606"/>
          <ac:spMkLst>
            <pc:docMk/>
            <pc:sldMk cId="945356786" sldId="259"/>
            <ac:spMk id="3077" creationId="{011BF1CF-8959-4DFB-9A02-7E686D512DA9}"/>
          </ac:spMkLst>
        </pc:spChg>
        <pc:spChg chg="add del">
          <ac:chgData name="Marisa Caffaratti" userId="767d2eed63d7dc23" providerId="LiveId" clId="{B2AF9F0D-3A71-4C02-8A1E-E263A12BA33C}" dt="2022-10-22T22:01:57.496" v="1765" actId="26606"/>
          <ac:spMkLst>
            <pc:docMk/>
            <pc:sldMk cId="945356786" sldId="259"/>
            <ac:spMk id="3083" creationId="{011BF1CF-8959-4DFB-9A02-7E686D512DA9}"/>
          </ac:spMkLst>
        </pc:spChg>
        <pc:spChg chg="add del">
          <ac:chgData name="Marisa Caffaratti" userId="767d2eed63d7dc23" providerId="LiveId" clId="{B2AF9F0D-3A71-4C02-8A1E-E263A12BA33C}" dt="2022-10-22T22:06:12.817" v="2090" actId="26606"/>
          <ac:spMkLst>
            <pc:docMk/>
            <pc:sldMk cId="945356786" sldId="259"/>
            <ac:spMk id="3084" creationId="{41112081-DA8A-4C6A-9A72-C8A3F5BAB8AF}"/>
          </ac:spMkLst>
        </pc:spChg>
        <pc:spChg chg="add del">
          <ac:chgData name="Marisa Caffaratti" userId="767d2eed63d7dc23" providerId="LiveId" clId="{B2AF9F0D-3A71-4C02-8A1E-E263A12BA33C}" dt="2022-10-22T22:01:59.185" v="1767" actId="26606"/>
          <ac:spMkLst>
            <pc:docMk/>
            <pc:sldMk cId="945356786" sldId="259"/>
            <ac:spMk id="3089" creationId="{E1E1EAB6-C066-436F-B97B-506A3CAD01D8}"/>
          </ac:spMkLst>
        </pc:spChg>
        <pc:spChg chg="add del">
          <ac:chgData name="Marisa Caffaratti" userId="767d2eed63d7dc23" providerId="LiveId" clId="{B2AF9F0D-3A71-4C02-8A1E-E263A12BA33C}" dt="2022-10-22T22:07:04.663" v="2095" actId="26606"/>
          <ac:spMkLst>
            <pc:docMk/>
            <pc:sldMk cId="945356786" sldId="259"/>
            <ac:spMk id="3091" creationId="{41112081-DA8A-4C6A-9A72-C8A3F5BAB8AF}"/>
          </ac:spMkLst>
        </pc:spChg>
        <pc:grpChg chg="add del">
          <ac:chgData name="Marisa Caffaratti" userId="767d2eed63d7dc23" providerId="LiveId" clId="{B2AF9F0D-3A71-4C02-8A1E-E263A12BA33C}" dt="2022-10-22T22:02:03.238" v="1771" actId="26606"/>
          <ac:grpSpMkLst>
            <pc:docMk/>
            <pc:sldMk cId="945356786" sldId="259"/>
            <ac:grpSpMk id="3076" creationId="{CA743592-A693-4947-8B39-B51AF9B26B63}"/>
          </ac:grpSpMkLst>
        </pc:grpChg>
        <pc:grpChg chg="add del">
          <ac:chgData name="Marisa Caffaratti" userId="767d2eed63d7dc23" providerId="LiveId" clId="{B2AF9F0D-3A71-4C02-8A1E-E263A12BA33C}" dt="2022-10-22T22:01:57.496" v="1765" actId="26606"/>
          <ac:grpSpMkLst>
            <pc:docMk/>
            <pc:sldMk cId="945356786" sldId="259"/>
            <ac:grpSpMk id="3079" creationId="{CA743592-A693-4947-8B39-B51AF9B26B63}"/>
          </ac:grpSpMkLst>
        </pc:grpChg>
        <pc:grpChg chg="add del">
          <ac:chgData name="Marisa Caffaratti" userId="767d2eed63d7dc23" providerId="LiveId" clId="{B2AF9F0D-3A71-4C02-8A1E-E263A12BA33C}" dt="2022-10-22T22:06:12.817" v="2090" actId="26606"/>
          <ac:grpSpMkLst>
            <pc:docMk/>
            <pc:sldMk cId="945356786" sldId="259"/>
            <ac:grpSpMk id="3082" creationId="{75736838-D5E9-4567-9B65-9C15C33781E2}"/>
          </ac:grpSpMkLst>
        </pc:grpChg>
        <pc:grpChg chg="add del">
          <ac:chgData name="Marisa Caffaratti" userId="767d2eed63d7dc23" providerId="LiveId" clId="{B2AF9F0D-3A71-4C02-8A1E-E263A12BA33C}" dt="2022-10-22T22:01:59.185" v="1767" actId="26606"/>
          <ac:grpSpMkLst>
            <pc:docMk/>
            <pc:sldMk cId="945356786" sldId="259"/>
            <ac:grpSpMk id="3087" creationId="{AC37DDB7-CF1E-4923-8356-966F5F2A0795}"/>
          </ac:grpSpMkLst>
        </pc:grpChg>
        <pc:grpChg chg="add del">
          <ac:chgData name="Marisa Caffaratti" userId="767d2eed63d7dc23" providerId="LiveId" clId="{B2AF9F0D-3A71-4C02-8A1E-E263A12BA33C}" dt="2022-10-22T22:07:04.663" v="2095" actId="26606"/>
          <ac:grpSpMkLst>
            <pc:docMk/>
            <pc:sldMk cId="945356786" sldId="259"/>
            <ac:grpSpMk id="3088" creationId="{75736838-D5E9-4567-9B65-9C15C33781E2}"/>
          </ac:grpSpMkLst>
        </pc:grpChg>
        <pc:picChg chg="add mod ord">
          <ac:chgData name="Marisa Caffaratti" userId="767d2eed63d7dc23" providerId="LiveId" clId="{B2AF9F0D-3A71-4C02-8A1E-E263A12BA33C}" dt="2022-10-22T22:07:04.664" v="2096" actId="26606"/>
          <ac:picMkLst>
            <pc:docMk/>
            <pc:sldMk cId="945356786" sldId="259"/>
            <ac:picMk id="3074" creationId="{7A4DEE59-5986-AF14-BCC6-2D13E292D7C9}"/>
          </ac:picMkLst>
        </pc:picChg>
        <pc:picChg chg="add del">
          <ac:chgData name="Marisa Caffaratti" userId="767d2eed63d7dc23" providerId="LiveId" clId="{B2AF9F0D-3A71-4C02-8A1E-E263A12BA33C}" dt="2022-10-22T22:02:03.238" v="1771" actId="26606"/>
          <ac:picMkLst>
            <pc:docMk/>
            <pc:sldMk cId="945356786" sldId="259"/>
            <ac:picMk id="3078" creationId="{C614D39E-6EA9-4C3C-9997-993268449EE1}"/>
          </ac:picMkLst>
        </pc:picChg>
        <pc:picChg chg="add del">
          <ac:chgData name="Marisa Caffaratti" userId="767d2eed63d7dc23" providerId="LiveId" clId="{B2AF9F0D-3A71-4C02-8A1E-E263A12BA33C}" dt="2022-10-22T22:01:57.496" v="1765" actId="26606"/>
          <ac:picMkLst>
            <pc:docMk/>
            <pc:sldMk cId="945356786" sldId="259"/>
            <ac:picMk id="3085" creationId="{C614D39E-6EA9-4C3C-9997-993268449EE1}"/>
          </ac:picMkLst>
        </pc:picChg>
        <pc:picChg chg="add del">
          <ac:chgData name="Marisa Caffaratti" userId="767d2eed63d7dc23" providerId="LiveId" clId="{B2AF9F0D-3A71-4C02-8A1E-E263A12BA33C}" dt="2022-10-22T22:06:12.817" v="2090" actId="26606"/>
          <ac:picMkLst>
            <pc:docMk/>
            <pc:sldMk cId="945356786" sldId="259"/>
            <ac:picMk id="3086" creationId="{540D8A0F-AC3D-465E-88F5-CB7C7CF10E76}"/>
          </ac:picMkLst>
        </pc:picChg>
        <pc:picChg chg="add del">
          <ac:chgData name="Marisa Caffaratti" userId="767d2eed63d7dc23" providerId="LiveId" clId="{B2AF9F0D-3A71-4C02-8A1E-E263A12BA33C}" dt="2022-10-22T22:01:59.185" v="1767" actId="26606"/>
          <ac:picMkLst>
            <pc:docMk/>
            <pc:sldMk cId="945356786" sldId="259"/>
            <ac:picMk id="3090" creationId="{4A0584A2-7157-4FF9-BDF0-792791AE67E8}"/>
          </ac:picMkLst>
        </pc:picChg>
        <pc:picChg chg="add del">
          <ac:chgData name="Marisa Caffaratti" userId="767d2eed63d7dc23" providerId="LiveId" clId="{B2AF9F0D-3A71-4C02-8A1E-E263A12BA33C}" dt="2022-10-22T22:07:04.663" v="2095" actId="26606"/>
          <ac:picMkLst>
            <pc:docMk/>
            <pc:sldMk cId="945356786" sldId="259"/>
            <ac:picMk id="3092" creationId="{540D8A0F-AC3D-465E-88F5-CB7C7CF10E76}"/>
          </ac:picMkLst>
        </pc:picChg>
      </pc:sldChg>
      <pc:sldChg chg="addSp delSp modSp new mod modClrScheme chgLayout">
        <pc:chgData name="Marisa Caffaratti" userId="767d2eed63d7dc23" providerId="LiveId" clId="{B2AF9F0D-3A71-4C02-8A1E-E263A12BA33C}" dt="2022-10-22T23:38:14.771" v="2540" actId="27636"/>
        <pc:sldMkLst>
          <pc:docMk/>
          <pc:sldMk cId="3856553309" sldId="260"/>
        </pc:sldMkLst>
        <pc:spChg chg="mod ord">
          <ac:chgData name="Marisa Caffaratti" userId="767d2eed63d7dc23" providerId="LiveId" clId="{B2AF9F0D-3A71-4C02-8A1E-E263A12BA33C}" dt="2022-10-22T22:37:13.693" v="2291" actId="700"/>
          <ac:spMkLst>
            <pc:docMk/>
            <pc:sldMk cId="3856553309" sldId="260"/>
            <ac:spMk id="2" creationId="{B3DD2288-34D6-C5F3-15C9-010F3C2756B5}"/>
          </ac:spMkLst>
        </pc:spChg>
        <pc:spChg chg="del mod">
          <ac:chgData name="Marisa Caffaratti" userId="767d2eed63d7dc23" providerId="LiveId" clId="{B2AF9F0D-3A71-4C02-8A1E-E263A12BA33C}" dt="2022-10-22T22:09:21.906" v="2189" actId="1957"/>
          <ac:spMkLst>
            <pc:docMk/>
            <pc:sldMk cId="3856553309" sldId="260"/>
            <ac:spMk id="3" creationId="{31F7F384-1167-53E3-DD2D-0CE1CFC0497B}"/>
          </ac:spMkLst>
        </pc:spChg>
        <pc:spChg chg="add del mod">
          <ac:chgData name="Marisa Caffaratti" userId="767d2eed63d7dc23" providerId="LiveId" clId="{B2AF9F0D-3A71-4C02-8A1E-E263A12BA33C}" dt="2022-10-22T22:16:31.770" v="2208" actId="478"/>
          <ac:spMkLst>
            <pc:docMk/>
            <pc:sldMk cId="3856553309" sldId="260"/>
            <ac:spMk id="8" creationId="{C2EF9BDB-D379-7CAB-72D5-675C5917AD28}"/>
          </ac:spMkLst>
        </pc:spChg>
        <pc:spChg chg="add del mod">
          <ac:chgData name="Marisa Caffaratti" userId="767d2eed63d7dc23" providerId="LiveId" clId="{B2AF9F0D-3A71-4C02-8A1E-E263A12BA33C}" dt="2022-10-22T22:28:54.200" v="2243" actId="478"/>
          <ac:spMkLst>
            <pc:docMk/>
            <pc:sldMk cId="3856553309" sldId="260"/>
            <ac:spMk id="10" creationId="{F3589177-5F5F-A995-C87C-0AD58CCC7D26}"/>
          </ac:spMkLst>
        </pc:spChg>
        <pc:spChg chg="add del mod ord">
          <ac:chgData name="Marisa Caffaratti" userId="767d2eed63d7dc23" providerId="LiveId" clId="{B2AF9F0D-3A71-4C02-8A1E-E263A12BA33C}" dt="2022-10-22T22:37:13.693" v="2291" actId="700"/>
          <ac:spMkLst>
            <pc:docMk/>
            <pc:sldMk cId="3856553309" sldId="260"/>
            <ac:spMk id="12" creationId="{1E5B6BA6-4C3B-E4A0-DBBC-6C98D26E07EC}"/>
          </ac:spMkLst>
        </pc:spChg>
        <pc:spChg chg="add mod ord">
          <ac:chgData name="Marisa Caffaratti" userId="767d2eed63d7dc23" providerId="LiveId" clId="{B2AF9F0D-3A71-4C02-8A1E-E263A12BA33C}" dt="2022-10-22T23:38:14.770" v="2539" actId="27636"/>
          <ac:spMkLst>
            <pc:docMk/>
            <pc:sldMk cId="3856553309" sldId="260"/>
            <ac:spMk id="16" creationId="{B1C211D9-1755-C5D9-70ED-17AAD79C50D0}"/>
          </ac:spMkLst>
        </pc:spChg>
        <pc:spChg chg="add del mod ord">
          <ac:chgData name="Marisa Caffaratti" userId="767d2eed63d7dc23" providerId="LiveId" clId="{B2AF9F0D-3A71-4C02-8A1E-E263A12BA33C}" dt="2022-10-22T22:46:20.943" v="2384" actId="1957"/>
          <ac:spMkLst>
            <pc:docMk/>
            <pc:sldMk cId="3856553309" sldId="260"/>
            <ac:spMk id="17" creationId="{9F7EE513-B90D-42CC-93E1-73BEC7C9268D}"/>
          </ac:spMkLst>
        </pc:spChg>
        <pc:spChg chg="add mod ord">
          <ac:chgData name="Marisa Caffaratti" userId="767d2eed63d7dc23" providerId="LiveId" clId="{B2AF9F0D-3A71-4C02-8A1E-E263A12BA33C}" dt="2022-10-22T23:38:14.771" v="2540" actId="27636"/>
          <ac:spMkLst>
            <pc:docMk/>
            <pc:sldMk cId="3856553309" sldId="260"/>
            <ac:spMk id="18" creationId="{C5E5824F-E778-7312-581A-F54E17BBE237}"/>
          </ac:spMkLst>
        </pc:spChg>
        <pc:spChg chg="add del mod ord">
          <ac:chgData name="Marisa Caffaratti" userId="767d2eed63d7dc23" providerId="LiveId" clId="{B2AF9F0D-3A71-4C02-8A1E-E263A12BA33C}" dt="2022-10-22T23:30:01.281" v="2485" actId="1957"/>
          <ac:spMkLst>
            <pc:docMk/>
            <pc:sldMk cId="3856553309" sldId="260"/>
            <ac:spMk id="19" creationId="{1D615E71-9A26-3D7B-D03F-92309417521A}"/>
          </ac:spMkLst>
        </pc:spChg>
        <pc:graphicFrameChg chg="add del mod">
          <ac:chgData name="Marisa Caffaratti" userId="767d2eed63d7dc23" providerId="LiveId" clId="{B2AF9F0D-3A71-4C02-8A1E-E263A12BA33C}" dt="2022-10-22T22:36:44.943" v="2289" actId="21"/>
          <ac:graphicFrameMkLst>
            <pc:docMk/>
            <pc:sldMk cId="3856553309" sldId="260"/>
            <ac:graphicFrameMk id="6" creationId="{8FBFE50B-04E8-D29F-7C5D-1F5EF29B1F31}"/>
          </ac:graphicFrameMkLst>
        </pc:graphicFrameChg>
        <pc:graphicFrameChg chg="add del mod">
          <ac:chgData name="Marisa Caffaratti" userId="767d2eed63d7dc23" providerId="LiveId" clId="{B2AF9F0D-3A71-4C02-8A1E-E263A12BA33C}" dt="2022-10-22T22:36:40.833" v="2287" actId="1957"/>
          <ac:graphicFrameMkLst>
            <pc:docMk/>
            <pc:sldMk cId="3856553309" sldId="260"/>
            <ac:graphicFrameMk id="15" creationId="{AB8E10D9-1F38-80C6-5760-0A1A997EE267}"/>
          </ac:graphicFrameMkLst>
        </pc:graphicFrameChg>
        <pc:graphicFrameChg chg="add del mod">
          <ac:chgData name="Marisa Caffaratti" userId="767d2eed63d7dc23" providerId="LiveId" clId="{B2AF9F0D-3A71-4C02-8A1E-E263A12BA33C}" dt="2022-10-22T22:46:04.977" v="2380" actId="1957"/>
          <ac:graphicFrameMkLst>
            <pc:docMk/>
            <pc:sldMk cId="3856553309" sldId="260"/>
            <ac:graphicFrameMk id="22" creationId="{D3FA7FDB-403C-41F5-7A7E-A416F66E316E}"/>
          </ac:graphicFrameMkLst>
        </pc:graphicFrameChg>
        <pc:graphicFrameChg chg="add mod">
          <ac:chgData name="Marisa Caffaratti" userId="767d2eed63d7dc23" providerId="LiveId" clId="{B2AF9F0D-3A71-4C02-8A1E-E263A12BA33C}" dt="2022-10-22T23:00:41.899" v="2403"/>
          <ac:graphicFrameMkLst>
            <pc:docMk/>
            <pc:sldMk cId="3856553309" sldId="260"/>
            <ac:graphicFrameMk id="25" creationId="{9A63BED2-5CE8-7799-E9EF-C3598E864B65}"/>
          </ac:graphicFrameMkLst>
        </pc:graphicFrameChg>
        <pc:graphicFrameChg chg="add del">
          <ac:chgData name="Marisa Caffaratti" userId="767d2eed63d7dc23" providerId="LiveId" clId="{B2AF9F0D-3A71-4C02-8A1E-E263A12BA33C}" dt="2022-10-22T23:10:29.115" v="2419"/>
          <ac:graphicFrameMkLst>
            <pc:docMk/>
            <pc:sldMk cId="3856553309" sldId="260"/>
            <ac:graphicFrameMk id="28" creationId="{B586C244-89CE-FDEB-F0B0-A541F47FA7A7}"/>
          </ac:graphicFrameMkLst>
        </pc:graphicFrameChg>
        <pc:graphicFrameChg chg="add del mod">
          <ac:chgData name="Marisa Caffaratti" userId="767d2eed63d7dc23" providerId="LiveId" clId="{B2AF9F0D-3A71-4C02-8A1E-E263A12BA33C}" dt="2022-10-22T23:23:16.247" v="2455" actId="1957"/>
          <ac:graphicFrameMkLst>
            <pc:docMk/>
            <pc:sldMk cId="3856553309" sldId="260"/>
            <ac:graphicFrameMk id="31" creationId="{5EF92751-9365-A183-2940-6F908A6AC8D1}"/>
          </ac:graphicFrameMkLst>
        </pc:graphicFrameChg>
        <pc:graphicFrameChg chg="add del mod">
          <ac:chgData name="Marisa Caffaratti" userId="767d2eed63d7dc23" providerId="LiveId" clId="{B2AF9F0D-3A71-4C02-8A1E-E263A12BA33C}" dt="2022-10-22T23:29:32.726" v="2482" actId="1957"/>
          <ac:graphicFrameMkLst>
            <pc:docMk/>
            <pc:sldMk cId="3856553309" sldId="260"/>
            <ac:graphicFrameMk id="34" creationId="{C9D05960-3CD1-6102-E73A-0627F50D5124}"/>
          </ac:graphicFrameMkLst>
        </pc:graphicFrameChg>
        <pc:graphicFrameChg chg="add mod">
          <ac:chgData name="Marisa Caffaratti" userId="767d2eed63d7dc23" providerId="LiveId" clId="{B2AF9F0D-3A71-4C02-8A1E-E263A12BA33C}" dt="2022-10-22T23:38:02.769" v="2536" actId="14100"/>
          <ac:graphicFrameMkLst>
            <pc:docMk/>
            <pc:sldMk cId="3856553309" sldId="260"/>
            <ac:graphicFrameMk id="37" creationId="{DB0B8961-9552-D0E3-BE46-E1FB8DBC5C61}"/>
          </ac:graphicFrameMkLst>
        </pc:graphicFrameChg>
      </pc:sldChg>
      <pc:sldChg chg="addSp delSp modSp new mod setBg modClrScheme chgLayout">
        <pc:chgData name="Marisa Caffaratti" userId="767d2eed63d7dc23" providerId="LiveId" clId="{B2AF9F0D-3A71-4C02-8A1E-E263A12BA33C}" dt="2022-10-23T04:56:13.474" v="6268" actId="14100"/>
        <pc:sldMkLst>
          <pc:docMk/>
          <pc:sldMk cId="545705491" sldId="261"/>
        </pc:sldMkLst>
        <pc:spChg chg="del mod ord">
          <ac:chgData name="Marisa Caffaratti" userId="767d2eed63d7dc23" providerId="LiveId" clId="{B2AF9F0D-3A71-4C02-8A1E-E263A12BA33C}" dt="2022-10-23T00:22:27.621" v="3280" actId="700"/>
          <ac:spMkLst>
            <pc:docMk/>
            <pc:sldMk cId="545705491" sldId="261"/>
            <ac:spMk id="2" creationId="{380079D4-9457-09C6-4E53-1B7EE8B8D6F1}"/>
          </ac:spMkLst>
        </pc:spChg>
        <pc:spChg chg="del">
          <ac:chgData name="Marisa Caffaratti" userId="767d2eed63d7dc23" providerId="LiveId" clId="{B2AF9F0D-3A71-4C02-8A1E-E263A12BA33C}" dt="2022-10-23T00:08:42.073" v="2991" actId="3680"/>
          <ac:spMkLst>
            <pc:docMk/>
            <pc:sldMk cId="545705491" sldId="261"/>
            <ac:spMk id="3" creationId="{FC2C028A-C21E-188D-A87E-DB101D4DE59F}"/>
          </ac:spMkLst>
        </pc:spChg>
        <pc:spChg chg="add del mod ord">
          <ac:chgData name="Marisa Caffaratti" userId="767d2eed63d7dc23" providerId="LiveId" clId="{B2AF9F0D-3A71-4C02-8A1E-E263A12BA33C}" dt="2022-10-23T00:22:39.392" v="3281" actId="700"/>
          <ac:spMkLst>
            <pc:docMk/>
            <pc:sldMk cId="545705491" sldId="261"/>
            <ac:spMk id="5" creationId="{9601527C-66D6-2AB9-ED1A-3F2F6372E71A}"/>
          </ac:spMkLst>
        </pc:spChg>
        <pc:spChg chg="add del mod ord">
          <ac:chgData name="Marisa Caffaratti" userId="767d2eed63d7dc23" providerId="LiveId" clId="{B2AF9F0D-3A71-4C02-8A1E-E263A12BA33C}" dt="2022-10-23T00:22:39.392" v="3281" actId="700"/>
          <ac:spMkLst>
            <pc:docMk/>
            <pc:sldMk cId="545705491" sldId="261"/>
            <ac:spMk id="6" creationId="{6B6D16E1-CFAB-5FDF-99F3-89D551AA20B2}"/>
          </ac:spMkLst>
        </pc:spChg>
        <pc:spChg chg="add del mod ord">
          <ac:chgData name="Marisa Caffaratti" userId="767d2eed63d7dc23" providerId="LiveId" clId="{B2AF9F0D-3A71-4C02-8A1E-E263A12BA33C}" dt="2022-10-23T00:25:20.190" v="3389" actId="20577"/>
          <ac:spMkLst>
            <pc:docMk/>
            <pc:sldMk cId="545705491" sldId="261"/>
            <ac:spMk id="7" creationId="{5A6B0AD2-EBCB-AA87-338D-057904E1585B}"/>
          </ac:spMkLst>
        </pc:spChg>
        <pc:spChg chg="add del mod ord">
          <ac:chgData name="Marisa Caffaratti" userId="767d2eed63d7dc23" providerId="LiveId" clId="{B2AF9F0D-3A71-4C02-8A1E-E263A12BA33C}" dt="2022-10-23T00:24:12.111" v="3310" actId="3680"/>
          <ac:spMkLst>
            <pc:docMk/>
            <pc:sldMk cId="545705491" sldId="261"/>
            <ac:spMk id="8" creationId="{FB772FDF-917D-CF61-06B0-79D5B813F10D}"/>
          </ac:spMkLst>
        </pc:spChg>
        <pc:spChg chg="add del mod ord">
          <ac:chgData name="Marisa Caffaratti" userId="767d2eed63d7dc23" providerId="LiveId" clId="{B2AF9F0D-3A71-4C02-8A1E-E263A12BA33C}" dt="2022-10-23T00:22:54.176" v="3283" actId="700"/>
          <ac:spMkLst>
            <pc:docMk/>
            <pc:sldMk cId="545705491" sldId="261"/>
            <ac:spMk id="9" creationId="{FABE5A6C-31B7-60BE-31C8-DA2A15FFC06F}"/>
          </ac:spMkLst>
        </pc:spChg>
        <pc:spChg chg="add del mod ord">
          <ac:chgData name="Marisa Caffaratti" userId="767d2eed63d7dc23" providerId="LiveId" clId="{B2AF9F0D-3A71-4C02-8A1E-E263A12BA33C}" dt="2022-10-23T00:22:54.176" v="3283" actId="700"/>
          <ac:spMkLst>
            <pc:docMk/>
            <pc:sldMk cId="545705491" sldId="261"/>
            <ac:spMk id="10" creationId="{EF01BE94-2E0C-2B45-3974-AFAC6D1B3E3A}"/>
          </ac:spMkLst>
        </pc:spChg>
        <pc:spChg chg="add del mod ord">
          <ac:chgData name="Marisa Caffaratti" userId="767d2eed63d7dc23" providerId="LiveId" clId="{B2AF9F0D-3A71-4C02-8A1E-E263A12BA33C}" dt="2022-10-23T00:22:54.176" v="3283" actId="700"/>
          <ac:spMkLst>
            <pc:docMk/>
            <pc:sldMk cId="545705491" sldId="261"/>
            <ac:spMk id="11" creationId="{347933C9-D8FC-A9C7-8C77-CEE32348B7DC}"/>
          </ac:spMkLst>
        </pc:spChg>
        <pc:spChg chg="add del mod ord">
          <ac:chgData name="Marisa Caffaratti" userId="767d2eed63d7dc23" providerId="LiveId" clId="{B2AF9F0D-3A71-4C02-8A1E-E263A12BA33C}" dt="2022-10-23T00:22:54.176" v="3283" actId="700"/>
          <ac:spMkLst>
            <pc:docMk/>
            <pc:sldMk cId="545705491" sldId="261"/>
            <ac:spMk id="12" creationId="{876E6A8C-8BB2-7096-B9E7-AF0BED0549DD}"/>
          </ac:spMkLst>
        </pc:spChg>
        <pc:graphicFrameChg chg="add mod ord modGraphic">
          <ac:chgData name="Marisa Caffaratti" userId="767d2eed63d7dc23" providerId="LiveId" clId="{B2AF9F0D-3A71-4C02-8A1E-E263A12BA33C}" dt="2022-10-23T03:26:53.429" v="4552" actId="5793"/>
          <ac:graphicFrameMkLst>
            <pc:docMk/>
            <pc:sldMk cId="545705491" sldId="261"/>
            <ac:graphicFrameMk id="4" creationId="{7D4D1E34-0EB5-1417-11CD-A5257BF6E5D8}"/>
          </ac:graphicFrameMkLst>
        </pc:graphicFrameChg>
        <pc:graphicFrameChg chg="add mod ord modGraphic">
          <ac:chgData name="Marisa Caffaratti" userId="767d2eed63d7dc23" providerId="LiveId" clId="{B2AF9F0D-3A71-4C02-8A1E-E263A12BA33C}" dt="2022-10-23T04:56:13.474" v="6268" actId="14100"/>
          <ac:graphicFrameMkLst>
            <pc:docMk/>
            <pc:sldMk cId="545705491" sldId="261"/>
            <ac:graphicFrameMk id="15" creationId="{11AE193B-CCB7-64A5-1BCE-253DABE35FB9}"/>
          </ac:graphicFrameMkLst>
        </pc:graphicFrameChg>
      </pc:sldChg>
      <pc:sldChg chg="addSp delSp modSp new del mod">
        <pc:chgData name="Marisa Caffaratti" userId="767d2eed63d7dc23" providerId="LiveId" clId="{B2AF9F0D-3A71-4C02-8A1E-E263A12BA33C}" dt="2022-10-23T00:07:07.316" v="2985" actId="2696"/>
        <pc:sldMkLst>
          <pc:docMk/>
          <pc:sldMk cId="3908348515" sldId="261"/>
        </pc:sldMkLst>
        <pc:spChg chg="mod">
          <ac:chgData name="Marisa Caffaratti" userId="767d2eed63d7dc23" providerId="LiveId" clId="{B2AF9F0D-3A71-4C02-8A1E-E263A12BA33C}" dt="2022-10-22T19:56:29.436" v="66"/>
          <ac:spMkLst>
            <pc:docMk/>
            <pc:sldMk cId="3908348515" sldId="261"/>
            <ac:spMk id="2" creationId="{AEFD58F7-6F69-8AB9-94EF-D4066DCBAF29}"/>
          </ac:spMkLst>
        </pc:spChg>
        <pc:spChg chg="add del mod">
          <ac:chgData name="Marisa Caffaratti" userId="767d2eed63d7dc23" providerId="LiveId" clId="{B2AF9F0D-3A71-4C02-8A1E-E263A12BA33C}" dt="2022-10-22T23:59:09.135" v="2622" actId="3680"/>
          <ac:spMkLst>
            <pc:docMk/>
            <pc:sldMk cId="3908348515" sldId="261"/>
            <ac:spMk id="3" creationId="{60D93B86-AEEC-0F78-EB41-E27ADBE59B75}"/>
          </ac:spMkLst>
        </pc:spChg>
        <pc:graphicFrameChg chg="add del mod ord modGraphic">
          <ac:chgData name="Marisa Caffaratti" userId="767d2eed63d7dc23" providerId="LiveId" clId="{B2AF9F0D-3A71-4C02-8A1E-E263A12BA33C}" dt="2022-10-22T23:55:46.057" v="2562" actId="3680"/>
          <ac:graphicFrameMkLst>
            <pc:docMk/>
            <pc:sldMk cId="3908348515" sldId="261"/>
            <ac:graphicFrameMk id="4" creationId="{4BFF476C-5DC0-B62C-F2FA-D04E905DACE5}"/>
          </ac:graphicFrameMkLst>
        </pc:graphicFrameChg>
        <pc:graphicFrameChg chg="add del mod ord modGraphic">
          <ac:chgData name="Marisa Caffaratti" userId="767d2eed63d7dc23" providerId="LiveId" clId="{B2AF9F0D-3A71-4C02-8A1E-E263A12BA33C}" dt="2022-10-22T23:56:55.560" v="2600" actId="3680"/>
          <ac:graphicFrameMkLst>
            <pc:docMk/>
            <pc:sldMk cId="3908348515" sldId="261"/>
            <ac:graphicFrameMk id="5" creationId="{7694CE0B-C218-013D-0717-468AD9AE1AFC}"/>
          </ac:graphicFrameMkLst>
        </pc:graphicFrameChg>
        <pc:graphicFrameChg chg="add del mod ord modGraphic">
          <ac:chgData name="Marisa Caffaratti" userId="767d2eed63d7dc23" providerId="LiveId" clId="{B2AF9F0D-3A71-4C02-8A1E-E263A12BA33C}" dt="2022-10-22T23:57:28.903" v="2617" actId="3680"/>
          <ac:graphicFrameMkLst>
            <pc:docMk/>
            <pc:sldMk cId="3908348515" sldId="261"/>
            <ac:graphicFrameMk id="6" creationId="{E4D4CAFC-517E-E882-E46D-5E8389FB2EE2}"/>
          </ac:graphicFrameMkLst>
        </pc:graphicFrameChg>
        <pc:graphicFrameChg chg="add del mod ord modGraphic">
          <ac:chgData name="Marisa Caffaratti" userId="767d2eed63d7dc23" providerId="LiveId" clId="{B2AF9F0D-3A71-4C02-8A1E-E263A12BA33C}" dt="2022-10-22T23:58:23.069" v="2619" actId="3680"/>
          <ac:graphicFrameMkLst>
            <pc:docMk/>
            <pc:sldMk cId="3908348515" sldId="261"/>
            <ac:graphicFrameMk id="7" creationId="{911C997F-9A9C-968D-D98A-576104D068F4}"/>
          </ac:graphicFrameMkLst>
        </pc:graphicFrameChg>
        <pc:graphicFrameChg chg="add del mod ord modGraphic">
          <ac:chgData name="Marisa Caffaratti" userId="767d2eed63d7dc23" providerId="LiveId" clId="{B2AF9F0D-3A71-4C02-8A1E-E263A12BA33C}" dt="2022-10-22T23:58:42.765" v="2621" actId="3680"/>
          <ac:graphicFrameMkLst>
            <pc:docMk/>
            <pc:sldMk cId="3908348515" sldId="261"/>
            <ac:graphicFrameMk id="8" creationId="{770EE439-1595-2F11-138E-D69867691990}"/>
          </ac:graphicFrameMkLst>
        </pc:graphicFrameChg>
        <pc:graphicFrameChg chg="add mod ord modGraphic">
          <ac:chgData name="Marisa Caffaratti" userId="767d2eed63d7dc23" providerId="LiveId" clId="{B2AF9F0D-3A71-4C02-8A1E-E263A12BA33C}" dt="2022-10-23T00:06:56.197" v="2984" actId="14100"/>
          <ac:graphicFrameMkLst>
            <pc:docMk/>
            <pc:sldMk cId="3908348515" sldId="261"/>
            <ac:graphicFrameMk id="9" creationId="{C448AF39-8778-C573-ECD2-F368B46F7F58}"/>
          </ac:graphicFrameMkLst>
        </pc:graphicFrameChg>
      </pc:sldChg>
      <pc:sldChg chg="addSp delSp modSp new mod modClrScheme chgLayout">
        <pc:chgData name="Marisa Caffaratti" userId="767d2eed63d7dc23" providerId="LiveId" clId="{B2AF9F0D-3A71-4C02-8A1E-E263A12BA33C}" dt="2022-10-23T04:03:16.756" v="5532" actId="14100"/>
        <pc:sldMkLst>
          <pc:docMk/>
          <pc:sldMk cId="2650159208" sldId="262"/>
        </pc:sldMkLst>
        <pc:spChg chg="mod ord">
          <ac:chgData name="Marisa Caffaratti" userId="767d2eed63d7dc23" providerId="LiveId" clId="{B2AF9F0D-3A71-4C02-8A1E-E263A12BA33C}" dt="2022-10-23T03:37:37.881" v="4867" actId="700"/>
          <ac:spMkLst>
            <pc:docMk/>
            <pc:sldMk cId="2650159208" sldId="262"/>
            <ac:spMk id="2" creationId="{F1A19768-862A-F778-2FC6-60370F7D9620}"/>
          </ac:spMkLst>
        </pc:spChg>
        <pc:spChg chg="add del mod ord">
          <ac:chgData name="Marisa Caffaratti" userId="767d2eed63d7dc23" providerId="LiveId" clId="{B2AF9F0D-3A71-4C02-8A1E-E263A12BA33C}" dt="2022-10-23T03:37:37.881" v="4867" actId="700"/>
          <ac:spMkLst>
            <pc:docMk/>
            <pc:sldMk cId="2650159208" sldId="262"/>
            <ac:spMk id="3" creationId="{E324615C-7C67-23B3-0847-6ACE99D3FC06}"/>
          </ac:spMkLst>
        </pc:spChg>
        <pc:spChg chg="add mod ord">
          <ac:chgData name="Marisa Caffaratti" userId="767d2eed63d7dc23" providerId="LiveId" clId="{B2AF9F0D-3A71-4C02-8A1E-E263A12BA33C}" dt="2022-10-23T03:49:54.012" v="5155" actId="3062"/>
          <ac:spMkLst>
            <pc:docMk/>
            <pc:sldMk cId="2650159208" sldId="262"/>
            <ac:spMk id="5" creationId="{79F8F81B-BA7A-434A-8738-C0B8E5D314D0}"/>
          </ac:spMkLst>
        </pc:spChg>
        <pc:spChg chg="add mod ord">
          <ac:chgData name="Marisa Caffaratti" userId="767d2eed63d7dc23" providerId="LiveId" clId="{B2AF9F0D-3A71-4C02-8A1E-E263A12BA33C}" dt="2022-10-23T03:59:13.254" v="5500" actId="20577"/>
          <ac:spMkLst>
            <pc:docMk/>
            <pc:sldMk cId="2650159208" sldId="262"/>
            <ac:spMk id="6" creationId="{F7C861F8-C5E6-22A4-46D2-FE1C90458B9F}"/>
          </ac:spMkLst>
        </pc:spChg>
        <pc:spChg chg="add mod ord">
          <ac:chgData name="Marisa Caffaratti" userId="767d2eed63d7dc23" providerId="LiveId" clId="{B2AF9F0D-3A71-4C02-8A1E-E263A12BA33C}" dt="2022-10-23T04:02:34.061" v="5530" actId="14100"/>
          <ac:spMkLst>
            <pc:docMk/>
            <pc:sldMk cId="2650159208" sldId="262"/>
            <ac:spMk id="7" creationId="{CBD28275-E556-5754-9C6E-57E3948D6504}"/>
          </ac:spMkLst>
        </pc:spChg>
        <pc:spChg chg="add mod ord">
          <ac:chgData name="Marisa Caffaratti" userId="767d2eed63d7dc23" providerId="LiveId" clId="{B2AF9F0D-3A71-4C02-8A1E-E263A12BA33C}" dt="2022-10-23T03:46:53.175" v="5030" actId="20577"/>
          <ac:spMkLst>
            <pc:docMk/>
            <pc:sldMk cId="2650159208" sldId="262"/>
            <ac:spMk id="8" creationId="{2ABB7AB2-8A2F-FC54-551E-CF6F57677028}"/>
          </ac:spMkLst>
        </pc:spChg>
        <pc:spChg chg="add mod ord">
          <ac:chgData name="Marisa Caffaratti" userId="767d2eed63d7dc23" providerId="LiveId" clId="{B2AF9F0D-3A71-4C02-8A1E-E263A12BA33C}" dt="2022-10-23T04:03:16.756" v="5532" actId="14100"/>
          <ac:spMkLst>
            <pc:docMk/>
            <pc:sldMk cId="2650159208" sldId="262"/>
            <ac:spMk id="9" creationId="{0485136E-D065-D43D-F4C0-5A0FF751D723}"/>
          </ac:spMkLst>
        </pc:spChg>
        <pc:spChg chg="add mod ord">
          <ac:chgData name="Marisa Caffaratti" userId="767d2eed63d7dc23" providerId="LiveId" clId="{B2AF9F0D-3A71-4C02-8A1E-E263A12BA33C}" dt="2022-10-23T04:02:13.293" v="5528" actId="14100"/>
          <ac:spMkLst>
            <pc:docMk/>
            <pc:sldMk cId="2650159208" sldId="262"/>
            <ac:spMk id="10" creationId="{9B4D04A4-FC1B-2DA2-F183-EABC1C08F854}"/>
          </ac:spMkLst>
        </pc:spChg>
        <pc:spChg chg="add mod">
          <ac:chgData name="Marisa Caffaratti" userId="767d2eed63d7dc23" providerId="LiveId" clId="{B2AF9F0D-3A71-4C02-8A1E-E263A12BA33C}" dt="2022-10-23T04:03:12.589" v="5531" actId="14100"/>
          <ac:spMkLst>
            <pc:docMk/>
            <pc:sldMk cId="2650159208" sldId="262"/>
            <ac:spMk id="11" creationId="{45FEB475-2D7F-DC3F-ECE2-B34F26582F9A}"/>
          </ac:spMkLst>
        </pc:spChg>
        <pc:graphicFrameChg chg="add del mod ord modGraphic">
          <ac:chgData name="Marisa Caffaratti" userId="767d2eed63d7dc23" providerId="LiveId" clId="{B2AF9F0D-3A71-4C02-8A1E-E263A12BA33C}" dt="2022-10-23T03:37:19.205" v="4866" actId="3680"/>
          <ac:graphicFrameMkLst>
            <pc:docMk/>
            <pc:sldMk cId="2650159208" sldId="262"/>
            <ac:graphicFrameMk id="4" creationId="{C505458B-68C5-DE56-5950-73F525D7801D}"/>
          </ac:graphicFrameMkLst>
        </pc:graphicFrameChg>
      </pc:sldChg>
      <pc:sldChg chg="addSp delSp modSp new mod setBg">
        <pc:chgData name="Marisa Caffaratti" userId="767d2eed63d7dc23" providerId="LiveId" clId="{B2AF9F0D-3A71-4C02-8A1E-E263A12BA33C}" dt="2022-10-23T04:31:00.564" v="6257"/>
        <pc:sldMkLst>
          <pc:docMk/>
          <pc:sldMk cId="1134433747" sldId="263"/>
        </pc:sldMkLst>
        <pc:spChg chg="mod ord">
          <ac:chgData name="Marisa Caffaratti" userId="767d2eed63d7dc23" providerId="LiveId" clId="{B2AF9F0D-3A71-4C02-8A1E-E263A12BA33C}" dt="2022-10-23T04:29:01.753" v="6207" actId="26606"/>
          <ac:spMkLst>
            <pc:docMk/>
            <pc:sldMk cId="1134433747" sldId="263"/>
            <ac:spMk id="2" creationId="{E795A009-29FA-155D-6581-350DFE0AEBD9}"/>
          </ac:spMkLst>
        </pc:spChg>
        <pc:spChg chg="del mod">
          <ac:chgData name="Marisa Caffaratti" userId="767d2eed63d7dc23" providerId="LiveId" clId="{B2AF9F0D-3A71-4C02-8A1E-E263A12BA33C}" dt="2022-10-23T04:11:03.811" v="5623" actId="931"/>
          <ac:spMkLst>
            <pc:docMk/>
            <pc:sldMk cId="1134433747" sldId="263"/>
            <ac:spMk id="3" creationId="{4891E5FA-15A1-2B1A-CF47-150E2E1E0EBC}"/>
          </ac:spMkLst>
        </pc:spChg>
        <pc:spChg chg="add del">
          <ac:chgData name="Marisa Caffaratti" userId="767d2eed63d7dc23" providerId="LiveId" clId="{B2AF9F0D-3A71-4C02-8A1E-E263A12BA33C}" dt="2022-10-23T04:08:12.703" v="5622" actId="26606"/>
          <ac:spMkLst>
            <pc:docMk/>
            <pc:sldMk cId="1134433747" sldId="263"/>
            <ac:spMk id="7" creationId="{9EE7B51F-48C7-462A-9D97-E2312C6D6BE5}"/>
          </ac:spMkLst>
        </pc:spChg>
        <pc:spChg chg="add del">
          <ac:chgData name="Marisa Caffaratti" userId="767d2eed63d7dc23" providerId="LiveId" clId="{B2AF9F0D-3A71-4C02-8A1E-E263A12BA33C}" dt="2022-10-23T04:06:17.925" v="5615" actId="26606"/>
          <ac:spMkLst>
            <pc:docMk/>
            <pc:sldMk cId="1134433747" sldId="263"/>
            <ac:spMk id="13" creationId="{E1E1EAB6-C066-436F-B97B-506A3CAD01D8}"/>
          </ac:spMkLst>
        </pc:spChg>
        <pc:spChg chg="add del">
          <ac:chgData name="Marisa Caffaratti" userId="767d2eed63d7dc23" providerId="LiveId" clId="{B2AF9F0D-3A71-4C02-8A1E-E263A12BA33C}" dt="2022-10-23T04:08:12.703" v="5622" actId="26606"/>
          <ac:spMkLst>
            <pc:docMk/>
            <pc:sldMk cId="1134433747" sldId="263"/>
            <ac:spMk id="14" creationId="{16BCB05C-1FD0-49BA-9EDA-B4DC187DF54F}"/>
          </ac:spMkLst>
        </pc:spChg>
        <pc:spChg chg="add del mod">
          <ac:chgData name="Marisa Caffaratti" userId="767d2eed63d7dc23" providerId="LiveId" clId="{B2AF9F0D-3A71-4C02-8A1E-E263A12BA33C}" dt="2022-10-23T04:16:14.599" v="5631"/>
          <ac:spMkLst>
            <pc:docMk/>
            <pc:sldMk cId="1134433747" sldId="263"/>
            <ac:spMk id="17" creationId="{EF75831D-387A-81A4-6A76-50F0FDEF3758}"/>
          </ac:spMkLst>
        </pc:spChg>
        <pc:spChg chg="add del">
          <ac:chgData name="Marisa Caffaratti" userId="767d2eed63d7dc23" providerId="LiveId" clId="{B2AF9F0D-3A71-4C02-8A1E-E263A12BA33C}" dt="2022-10-23T04:08:12.703" v="5622" actId="26606"/>
          <ac:spMkLst>
            <pc:docMk/>
            <pc:sldMk cId="1134433747" sldId="263"/>
            <ac:spMk id="18" creationId="{2DBC9E4C-3AD9-4B8C-BB1F-BF2D6289E07B}"/>
          </ac:spMkLst>
        </pc:spChg>
        <pc:spChg chg="add del mod">
          <ac:chgData name="Marisa Caffaratti" userId="767d2eed63d7dc23" providerId="LiveId" clId="{B2AF9F0D-3A71-4C02-8A1E-E263A12BA33C}" dt="2022-10-23T04:29:38.671" v="6217" actId="26606"/>
          <ac:spMkLst>
            <pc:docMk/>
            <pc:sldMk cId="1134433747" sldId="263"/>
            <ac:spMk id="1030" creationId="{A899E3D7-6AAF-52D1-2F0A-C69FF1912419}"/>
          </ac:spMkLst>
        </pc:spChg>
        <pc:spChg chg="add del">
          <ac:chgData name="Marisa Caffaratti" userId="767d2eed63d7dc23" providerId="LiveId" clId="{B2AF9F0D-3A71-4C02-8A1E-E263A12BA33C}" dt="2022-10-23T04:23:49.259" v="6084" actId="26606"/>
          <ac:spMkLst>
            <pc:docMk/>
            <pc:sldMk cId="1134433747" sldId="263"/>
            <ac:spMk id="1037" creationId="{A74C029E-FE28-4ACA-8D4A-53F29AFB5780}"/>
          </ac:spMkLst>
        </pc:spChg>
        <pc:spChg chg="add del">
          <ac:chgData name="Marisa Caffaratti" userId="767d2eed63d7dc23" providerId="LiveId" clId="{B2AF9F0D-3A71-4C02-8A1E-E263A12BA33C}" dt="2022-10-23T04:23:46.754" v="6081" actId="26606"/>
          <ac:spMkLst>
            <pc:docMk/>
            <pc:sldMk cId="1134433747" sldId="263"/>
            <ac:spMk id="1048" creationId="{2F91778B-00FB-453F-8BAB-74DCA6DE8FC5}"/>
          </ac:spMkLst>
        </pc:spChg>
        <pc:spChg chg="add del">
          <ac:chgData name="Marisa Caffaratti" userId="767d2eed63d7dc23" providerId="LiveId" clId="{B2AF9F0D-3A71-4C02-8A1E-E263A12BA33C}" dt="2022-10-23T04:23:49.249" v="6083" actId="26606"/>
          <ac:spMkLst>
            <pc:docMk/>
            <pc:sldMk cId="1134433747" sldId="263"/>
            <ac:spMk id="1054" creationId="{A74C029E-FE28-4ACA-8D4A-53F29AFB5780}"/>
          </ac:spMkLst>
        </pc:spChg>
        <pc:spChg chg="add del">
          <ac:chgData name="Marisa Caffaratti" userId="767d2eed63d7dc23" providerId="LiveId" clId="{B2AF9F0D-3A71-4C02-8A1E-E263A12BA33C}" dt="2022-10-23T04:29:38.671" v="6217" actId="26606"/>
          <ac:spMkLst>
            <pc:docMk/>
            <pc:sldMk cId="1134433747" sldId="263"/>
            <ac:spMk id="1058" creationId="{2F91778B-00FB-453F-8BAB-74DCA6DE8FC5}"/>
          </ac:spMkLst>
        </pc:spChg>
        <pc:spChg chg="add del">
          <ac:chgData name="Marisa Caffaratti" userId="767d2eed63d7dc23" providerId="LiveId" clId="{B2AF9F0D-3A71-4C02-8A1E-E263A12BA33C}" dt="2022-10-23T04:28:58.236" v="6203" actId="26606"/>
          <ac:spMkLst>
            <pc:docMk/>
            <pc:sldMk cId="1134433747" sldId="263"/>
            <ac:spMk id="1068" creationId="{14CDBE66-D392-4FC9-AF52-5EC2DC77BE5E}"/>
          </ac:spMkLst>
        </pc:spChg>
        <pc:spChg chg="add del">
          <ac:chgData name="Marisa Caffaratti" userId="767d2eed63d7dc23" providerId="LiveId" clId="{B2AF9F0D-3A71-4C02-8A1E-E263A12BA33C}" dt="2022-10-23T04:28:58.236" v="6203" actId="26606"/>
          <ac:spMkLst>
            <pc:docMk/>
            <pc:sldMk cId="1134433747" sldId="263"/>
            <ac:spMk id="1072" creationId="{637CB650-7A99-46B3-9A19-AF9FA3FC3607}"/>
          </ac:spMkLst>
        </pc:spChg>
        <pc:spChg chg="add del">
          <ac:chgData name="Marisa Caffaratti" userId="767d2eed63d7dc23" providerId="LiveId" clId="{B2AF9F0D-3A71-4C02-8A1E-E263A12BA33C}" dt="2022-10-23T04:28:58.236" v="6203" actId="26606"/>
          <ac:spMkLst>
            <pc:docMk/>
            <pc:sldMk cId="1134433747" sldId="263"/>
            <ac:spMk id="1074" creationId="{1D1B5FFF-658E-4C7D-B9CB-71639F28B477}"/>
          </ac:spMkLst>
        </pc:spChg>
        <pc:spChg chg="add del">
          <ac:chgData name="Marisa Caffaratti" userId="767d2eed63d7dc23" providerId="LiveId" clId="{B2AF9F0D-3A71-4C02-8A1E-E263A12BA33C}" dt="2022-10-23T04:28:59.946" v="6205" actId="26606"/>
          <ac:spMkLst>
            <pc:docMk/>
            <pc:sldMk cId="1134433747" sldId="263"/>
            <ac:spMk id="1078" creationId="{6B919543-BBA0-46FA-82A5-FDE08940D50B}"/>
          </ac:spMkLst>
        </pc:spChg>
        <pc:spChg chg="add del">
          <ac:chgData name="Marisa Caffaratti" userId="767d2eed63d7dc23" providerId="LiveId" clId="{B2AF9F0D-3A71-4C02-8A1E-E263A12BA33C}" dt="2022-10-23T04:28:59.946" v="6205" actId="26606"/>
          <ac:spMkLst>
            <pc:docMk/>
            <pc:sldMk cId="1134433747" sldId="263"/>
            <ac:spMk id="1080" creationId="{24CD5B03-BD00-4706-9F8F-D379236D1457}"/>
          </ac:spMkLst>
        </pc:spChg>
        <pc:spChg chg="add del">
          <ac:chgData name="Marisa Caffaratti" userId="767d2eed63d7dc23" providerId="LiveId" clId="{B2AF9F0D-3A71-4C02-8A1E-E263A12BA33C}" dt="2022-10-23T04:29:01.753" v="6207" actId="26606"/>
          <ac:spMkLst>
            <pc:docMk/>
            <pc:sldMk cId="1134433747" sldId="263"/>
            <ac:spMk id="1083" creationId="{A74C029E-FE28-4ACA-8D4A-53F29AFB5780}"/>
          </ac:spMkLst>
        </pc:spChg>
        <pc:spChg chg="add del">
          <ac:chgData name="Marisa Caffaratti" userId="767d2eed63d7dc23" providerId="LiveId" clId="{B2AF9F0D-3A71-4C02-8A1E-E263A12BA33C}" dt="2022-10-23T04:29:13.507" v="6209" actId="26606"/>
          <ac:spMkLst>
            <pc:docMk/>
            <pc:sldMk cId="1134433747" sldId="263"/>
            <ac:spMk id="1088" creationId="{2F91778B-00FB-453F-8BAB-74DCA6DE8FC5}"/>
          </ac:spMkLst>
        </pc:spChg>
        <pc:spChg chg="add del">
          <ac:chgData name="Marisa Caffaratti" userId="767d2eed63d7dc23" providerId="LiveId" clId="{B2AF9F0D-3A71-4C02-8A1E-E263A12BA33C}" dt="2022-10-23T04:29:33.539" v="6212" actId="26606"/>
          <ac:spMkLst>
            <pc:docMk/>
            <pc:sldMk cId="1134433747" sldId="263"/>
            <ac:spMk id="1093" creationId="{2F91778B-00FB-453F-8BAB-74DCA6DE8FC5}"/>
          </ac:spMkLst>
        </pc:spChg>
        <pc:spChg chg="add del">
          <ac:chgData name="Marisa Caffaratti" userId="767d2eed63d7dc23" providerId="LiveId" clId="{B2AF9F0D-3A71-4C02-8A1E-E263A12BA33C}" dt="2022-10-23T04:29:38.638" v="6215" actId="26606"/>
          <ac:spMkLst>
            <pc:docMk/>
            <pc:sldMk cId="1134433747" sldId="263"/>
            <ac:spMk id="1098" creationId="{2F91778B-00FB-453F-8BAB-74DCA6DE8FC5}"/>
          </ac:spMkLst>
        </pc:spChg>
        <pc:spChg chg="add">
          <ac:chgData name="Marisa Caffaratti" userId="767d2eed63d7dc23" providerId="LiveId" clId="{B2AF9F0D-3A71-4C02-8A1E-E263A12BA33C}" dt="2022-10-23T04:29:38.671" v="6217" actId="26606"/>
          <ac:spMkLst>
            <pc:docMk/>
            <pc:sldMk cId="1134433747" sldId="263"/>
            <ac:spMk id="1104" creationId="{2F91778B-00FB-453F-8BAB-74DCA6DE8FC5}"/>
          </ac:spMkLst>
        </pc:spChg>
        <pc:grpChg chg="add del">
          <ac:chgData name="Marisa Caffaratti" userId="767d2eed63d7dc23" providerId="LiveId" clId="{B2AF9F0D-3A71-4C02-8A1E-E263A12BA33C}" dt="2022-10-23T04:06:17.925" v="5615" actId="26606"/>
          <ac:grpSpMkLst>
            <pc:docMk/>
            <pc:sldMk cId="1134433747" sldId="263"/>
            <ac:grpSpMk id="9" creationId="{AC37DDB7-CF1E-4923-8356-966F5F2A0795}"/>
          </ac:grpSpMkLst>
        </pc:grpChg>
        <pc:grpChg chg="add del">
          <ac:chgData name="Marisa Caffaratti" userId="767d2eed63d7dc23" providerId="LiveId" clId="{B2AF9F0D-3A71-4C02-8A1E-E263A12BA33C}" dt="2022-10-23T04:23:49.259" v="6084" actId="26606"/>
          <ac:grpSpMkLst>
            <pc:docMk/>
            <pc:sldMk cId="1134433747" sldId="263"/>
            <ac:grpSpMk id="1033" creationId="{8164AB7A-01C0-4121-BADC-94238FD49D2C}"/>
          </ac:grpSpMkLst>
        </pc:grpChg>
        <pc:grpChg chg="add del">
          <ac:chgData name="Marisa Caffaratti" userId="767d2eed63d7dc23" providerId="LiveId" clId="{B2AF9F0D-3A71-4C02-8A1E-E263A12BA33C}" dt="2022-10-23T04:23:46.754" v="6081" actId="26606"/>
          <ac:grpSpMkLst>
            <pc:docMk/>
            <pc:sldMk cId="1134433747" sldId="263"/>
            <ac:grpSpMk id="1044" creationId="{944A96CB-BB2D-4B40-BD8C-C5839ECCC943}"/>
          </ac:grpSpMkLst>
        </pc:grpChg>
        <pc:grpChg chg="add del">
          <ac:chgData name="Marisa Caffaratti" userId="767d2eed63d7dc23" providerId="LiveId" clId="{B2AF9F0D-3A71-4C02-8A1E-E263A12BA33C}" dt="2022-10-23T04:23:49.249" v="6083" actId="26606"/>
          <ac:grpSpMkLst>
            <pc:docMk/>
            <pc:sldMk cId="1134433747" sldId="263"/>
            <ac:grpSpMk id="1052" creationId="{8164AB7A-01C0-4121-BADC-94238FD49D2C}"/>
          </ac:grpSpMkLst>
        </pc:grpChg>
        <pc:grpChg chg="add del">
          <ac:chgData name="Marisa Caffaratti" userId="767d2eed63d7dc23" providerId="LiveId" clId="{B2AF9F0D-3A71-4C02-8A1E-E263A12BA33C}" dt="2022-10-23T04:29:38.671" v="6217" actId="26606"/>
          <ac:grpSpMkLst>
            <pc:docMk/>
            <pc:sldMk cId="1134433747" sldId="263"/>
            <ac:grpSpMk id="1057" creationId="{944A96CB-BB2D-4B40-BD8C-C5839ECCC943}"/>
          </ac:grpSpMkLst>
        </pc:grpChg>
        <pc:grpChg chg="add del">
          <ac:chgData name="Marisa Caffaratti" userId="767d2eed63d7dc23" providerId="LiveId" clId="{B2AF9F0D-3A71-4C02-8A1E-E263A12BA33C}" dt="2022-10-23T04:28:58.236" v="6203" actId="26606"/>
          <ac:grpSpMkLst>
            <pc:docMk/>
            <pc:sldMk cId="1134433747" sldId="263"/>
            <ac:grpSpMk id="1064" creationId="{6C4F9A63-9A95-4F8F-842E-B268B062F371}"/>
          </ac:grpSpMkLst>
        </pc:grpChg>
        <pc:grpChg chg="add del">
          <ac:chgData name="Marisa Caffaratti" userId="767d2eed63d7dc23" providerId="LiveId" clId="{B2AF9F0D-3A71-4C02-8A1E-E263A12BA33C}" dt="2022-10-23T04:28:59.946" v="6205" actId="26606"/>
          <ac:grpSpMkLst>
            <pc:docMk/>
            <pc:sldMk cId="1134433747" sldId="263"/>
            <ac:grpSpMk id="1076" creationId="{0DE83903-CA92-4B3F-92A4-2A18F3ADE3D1}"/>
          </ac:grpSpMkLst>
        </pc:grpChg>
        <pc:grpChg chg="add del">
          <ac:chgData name="Marisa Caffaratti" userId="767d2eed63d7dc23" providerId="LiveId" clId="{B2AF9F0D-3A71-4C02-8A1E-E263A12BA33C}" dt="2022-10-23T04:29:01.753" v="6207" actId="26606"/>
          <ac:grpSpMkLst>
            <pc:docMk/>
            <pc:sldMk cId="1134433747" sldId="263"/>
            <ac:grpSpMk id="1082" creationId="{8164AB7A-01C0-4121-BADC-94238FD49D2C}"/>
          </ac:grpSpMkLst>
        </pc:grpChg>
        <pc:grpChg chg="add del">
          <ac:chgData name="Marisa Caffaratti" userId="767d2eed63d7dc23" providerId="LiveId" clId="{B2AF9F0D-3A71-4C02-8A1E-E263A12BA33C}" dt="2022-10-23T04:29:13.507" v="6209" actId="26606"/>
          <ac:grpSpMkLst>
            <pc:docMk/>
            <pc:sldMk cId="1134433747" sldId="263"/>
            <ac:grpSpMk id="1086" creationId="{944A96CB-BB2D-4B40-BD8C-C5839ECCC943}"/>
          </ac:grpSpMkLst>
        </pc:grpChg>
        <pc:grpChg chg="add del">
          <ac:chgData name="Marisa Caffaratti" userId="767d2eed63d7dc23" providerId="LiveId" clId="{B2AF9F0D-3A71-4C02-8A1E-E263A12BA33C}" dt="2022-10-23T04:29:33.539" v="6212" actId="26606"/>
          <ac:grpSpMkLst>
            <pc:docMk/>
            <pc:sldMk cId="1134433747" sldId="263"/>
            <ac:grpSpMk id="1091" creationId="{944A96CB-BB2D-4B40-BD8C-C5839ECCC943}"/>
          </ac:grpSpMkLst>
        </pc:grpChg>
        <pc:grpChg chg="add del">
          <ac:chgData name="Marisa Caffaratti" userId="767d2eed63d7dc23" providerId="LiveId" clId="{B2AF9F0D-3A71-4C02-8A1E-E263A12BA33C}" dt="2022-10-23T04:29:38.638" v="6215" actId="26606"/>
          <ac:grpSpMkLst>
            <pc:docMk/>
            <pc:sldMk cId="1134433747" sldId="263"/>
            <ac:grpSpMk id="1096" creationId="{944A96CB-BB2D-4B40-BD8C-C5839ECCC943}"/>
          </ac:grpSpMkLst>
        </pc:grpChg>
        <pc:grpChg chg="add">
          <ac:chgData name="Marisa Caffaratti" userId="767d2eed63d7dc23" providerId="LiveId" clId="{B2AF9F0D-3A71-4C02-8A1E-E263A12BA33C}" dt="2022-10-23T04:29:38.671" v="6217" actId="26606"/>
          <ac:grpSpMkLst>
            <pc:docMk/>
            <pc:sldMk cId="1134433747" sldId="263"/>
            <ac:grpSpMk id="1102" creationId="{944A96CB-BB2D-4B40-BD8C-C5839ECCC943}"/>
          </ac:grpSpMkLst>
        </pc:grpChg>
        <pc:graphicFrameChg chg="add del">
          <ac:chgData name="Marisa Caffaratti" userId="767d2eed63d7dc23" providerId="LiveId" clId="{B2AF9F0D-3A71-4C02-8A1E-E263A12BA33C}" dt="2022-10-23T04:29:33.539" v="6212" actId="26606"/>
          <ac:graphicFrameMkLst>
            <pc:docMk/>
            <pc:sldMk cId="1134433747" sldId="263"/>
            <ac:graphicFrameMk id="1061" creationId="{6AC3E8CA-CBF5-54CF-2093-5FE93D61D4C6}"/>
          </ac:graphicFrameMkLst>
        </pc:graphicFrameChg>
        <pc:graphicFrameChg chg="add del">
          <ac:chgData name="Marisa Caffaratti" userId="767d2eed63d7dc23" providerId="LiveId" clId="{B2AF9F0D-3A71-4C02-8A1E-E263A12BA33C}" dt="2022-10-23T04:29:38.638" v="6215" actId="26606"/>
          <ac:graphicFrameMkLst>
            <pc:docMk/>
            <pc:sldMk cId="1134433747" sldId="263"/>
            <ac:graphicFrameMk id="1100" creationId="{58FE445D-CF7C-99AD-71AA-D7FD1C92EEC3}"/>
          </ac:graphicFrameMkLst>
        </pc:graphicFrameChg>
        <pc:graphicFrameChg chg="add mod">
          <ac:chgData name="Marisa Caffaratti" userId="767d2eed63d7dc23" providerId="LiveId" clId="{B2AF9F0D-3A71-4C02-8A1E-E263A12BA33C}" dt="2022-10-23T04:31:00.564" v="6257"/>
          <ac:graphicFrameMkLst>
            <pc:docMk/>
            <pc:sldMk cId="1134433747" sldId="263"/>
            <ac:graphicFrameMk id="1106" creationId="{6AC3E8CA-CBF5-54CF-2093-5FE93D61D4C6}"/>
          </ac:graphicFrameMkLst>
        </pc:graphicFrameChg>
        <pc:picChg chg="add mod ord">
          <ac:chgData name="Marisa Caffaratti" userId="767d2eed63d7dc23" providerId="LiveId" clId="{B2AF9F0D-3A71-4C02-8A1E-E263A12BA33C}" dt="2022-10-23T04:29:01.753" v="6207" actId="26606"/>
          <ac:picMkLst>
            <pc:docMk/>
            <pc:sldMk cId="1134433747" sldId="263"/>
            <ac:picMk id="5" creationId="{6C127F3B-62C8-0FCF-A594-A30175BAC566}"/>
          </ac:picMkLst>
        </pc:picChg>
        <pc:picChg chg="add del mod">
          <ac:chgData name="Marisa Caffaratti" userId="767d2eed63d7dc23" providerId="LiveId" clId="{B2AF9F0D-3A71-4C02-8A1E-E263A12BA33C}" dt="2022-10-23T04:11:42.750" v="5629" actId="21"/>
          <ac:picMkLst>
            <pc:docMk/>
            <pc:sldMk cId="1134433747" sldId="263"/>
            <ac:picMk id="6" creationId="{CEAD5817-EF37-DFE7-5172-469597C9E673}"/>
          </ac:picMkLst>
        </pc:picChg>
        <pc:picChg chg="add del">
          <ac:chgData name="Marisa Caffaratti" userId="767d2eed63d7dc23" providerId="LiveId" clId="{B2AF9F0D-3A71-4C02-8A1E-E263A12BA33C}" dt="2022-10-23T04:08:12.703" v="5622" actId="26606"/>
          <ac:picMkLst>
            <pc:docMk/>
            <pc:sldMk cId="1134433747" sldId="263"/>
            <ac:picMk id="12" creationId="{95898047-379F-4560-8358-AE3C599461AB}"/>
          </ac:picMkLst>
        </pc:picChg>
        <pc:picChg chg="add del">
          <ac:chgData name="Marisa Caffaratti" userId="767d2eed63d7dc23" providerId="LiveId" clId="{B2AF9F0D-3A71-4C02-8A1E-E263A12BA33C}" dt="2022-10-23T04:06:17.925" v="5615" actId="26606"/>
          <ac:picMkLst>
            <pc:docMk/>
            <pc:sldMk cId="1134433747" sldId="263"/>
            <ac:picMk id="15" creationId="{4A0584A2-7157-4FF9-BDF0-792791AE67E8}"/>
          </ac:picMkLst>
        </pc:picChg>
        <pc:picChg chg="add del">
          <ac:chgData name="Marisa Caffaratti" userId="767d2eed63d7dc23" providerId="LiveId" clId="{B2AF9F0D-3A71-4C02-8A1E-E263A12BA33C}" dt="2022-10-23T04:08:12.703" v="5622" actId="26606"/>
          <ac:picMkLst>
            <pc:docMk/>
            <pc:sldMk cId="1134433747" sldId="263"/>
            <ac:picMk id="16" creationId="{B2F401ED-0335-4F50-B38D-05559C4B2C3F}"/>
          </ac:picMkLst>
        </pc:picChg>
        <pc:picChg chg="add mod">
          <ac:chgData name="Marisa Caffaratti" userId="767d2eed63d7dc23" providerId="LiveId" clId="{B2AF9F0D-3A71-4C02-8A1E-E263A12BA33C}" dt="2022-10-23T04:29:01.753" v="6207" actId="26606"/>
          <ac:picMkLst>
            <pc:docMk/>
            <pc:sldMk cId="1134433747" sldId="263"/>
            <ac:picMk id="1026" creationId="{0B884EA4-9412-8D58-8429-59CF10C35E2C}"/>
          </ac:picMkLst>
        </pc:picChg>
        <pc:picChg chg="add del">
          <ac:chgData name="Marisa Caffaratti" userId="767d2eed63d7dc23" providerId="LiveId" clId="{B2AF9F0D-3A71-4C02-8A1E-E263A12BA33C}" dt="2022-10-23T04:23:49.259" v="6084" actId="26606"/>
          <ac:picMkLst>
            <pc:docMk/>
            <pc:sldMk cId="1134433747" sldId="263"/>
            <ac:picMk id="1039" creationId="{B9F3D81D-1BC7-4F78-96ED-746688798DDC}"/>
          </ac:picMkLst>
        </pc:picChg>
        <pc:picChg chg="add del">
          <ac:chgData name="Marisa Caffaratti" userId="767d2eed63d7dc23" providerId="LiveId" clId="{B2AF9F0D-3A71-4C02-8A1E-E263A12BA33C}" dt="2022-10-23T04:23:46.754" v="6081" actId="26606"/>
          <ac:picMkLst>
            <pc:docMk/>
            <pc:sldMk cId="1134433747" sldId="263"/>
            <ac:picMk id="1050" creationId="{0927C77F-5BD7-4AC2-8A93-18341CB58791}"/>
          </ac:picMkLst>
        </pc:picChg>
        <pc:picChg chg="add del">
          <ac:chgData name="Marisa Caffaratti" userId="767d2eed63d7dc23" providerId="LiveId" clId="{B2AF9F0D-3A71-4C02-8A1E-E263A12BA33C}" dt="2022-10-23T04:23:49.249" v="6083" actId="26606"/>
          <ac:picMkLst>
            <pc:docMk/>
            <pc:sldMk cId="1134433747" sldId="263"/>
            <ac:picMk id="1055" creationId="{B9F3D81D-1BC7-4F78-96ED-746688798DDC}"/>
          </ac:picMkLst>
        </pc:picChg>
        <pc:picChg chg="add del">
          <ac:chgData name="Marisa Caffaratti" userId="767d2eed63d7dc23" providerId="LiveId" clId="{B2AF9F0D-3A71-4C02-8A1E-E263A12BA33C}" dt="2022-10-23T04:29:38.671" v="6217" actId="26606"/>
          <ac:picMkLst>
            <pc:docMk/>
            <pc:sldMk cId="1134433747" sldId="263"/>
            <ac:picMk id="1059" creationId="{0927C77F-5BD7-4AC2-8A93-18341CB58791}"/>
          </ac:picMkLst>
        </pc:picChg>
        <pc:picChg chg="add del">
          <ac:chgData name="Marisa Caffaratti" userId="767d2eed63d7dc23" providerId="LiveId" clId="{B2AF9F0D-3A71-4C02-8A1E-E263A12BA33C}" dt="2022-10-23T04:28:58.236" v="6203" actId="26606"/>
          <ac:picMkLst>
            <pc:docMk/>
            <pc:sldMk cId="1134433747" sldId="263"/>
            <ac:picMk id="1070" creationId="{4A11744C-FA49-45F1-91DE-F761C1E5DE34}"/>
          </ac:picMkLst>
        </pc:picChg>
        <pc:picChg chg="add del">
          <ac:chgData name="Marisa Caffaratti" userId="767d2eed63d7dc23" providerId="LiveId" clId="{B2AF9F0D-3A71-4C02-8A1E-E263A12BA33C}" dt="2022-10-23T04:28:59.946" v="6205" actId="26606"/>
          <ac:picMkLst>
            <pc:docMk/>
            <pc:sldMk cId="1134433747" sldId="263"/>
            <ac:picMk id="1079" creationId="{F4446D03-B0EF-4261-86EC-74412ACFF973}"/>
          </ac:picMkLst>
        </pc:picChg>
        <pc:picChg chg="add del">
          <ac:chgData name="Marisa Caffaratti" userId="767d2eed63d7dc23" providerId="LiveId" clId="{B2AF9F0D-3A71-4C02-8A1E-E263A12BA33C}" dt="2022-10-23T04:29:01.753" v="6207" actId="26606"/>
          <ac:picMkLst>
            <pc:docMk/>
            <pc:sldMk cId="1134433747" sldId="263"/>
            <ac:picMk id="1084" creationId="{B9F3D81D-1BC7-4F78-96ED-746688798DDC}"/>
          </ac:picMkLst>
        </pc:picChg>
        <pc:picChg chg="add del">
          <ac:chgData name="Marisa Caffaratti" userId="767d2eed63d7dc23" providerId="LiveId" clId="{B2AF9F0D-3A71-4C02-8A1E-E263A12BA33C}" dt="2022-10-23T04:29:13.507" v="6209" actId="26606"/>
          <ac:picMkLst>
            <pc:docMk/>
            <pc:sldMk cId="1134433747" sldId="263"/>
            <ac:picMk id="1089" creationId="{0927C77F-5BD7-4AC2-8A93-18341CB58791}"/>
          </ac:picMkLst>
        </pc:picChg>
        <pc:picChg chg="add del">
          <ac:chgData name="Marisa Caffaratti" userId="767d2eed63d7dc23" providerId="LiveId" clId="{B2AF9F0D-3A71-4C02-8A1E-E263A12BA33C}" dt="2022-10-23T04:29:33.539" v="6212" actId="26606"/>
          <ac:picMkLst>
            <pc:docMk/>
            <pc:sldMk cId="1134433747" sldId="263"/>
            <ac:picMk id="1094" creationId="{0927C77F-5BD7-4AC2-8A93-18341CB58791}"/>
          </ac:picMkLst>
        </pc:picChg>
        <pc:picChg chg="add del">
          <ac:chgData name="Marisa Caffaratti" userId="767d2eed63d7dc23" providerId="LiveId" clId="{B2AF9F0D-3A71-4C02-8A1E-E263A12BA33C}" dt="2022-10-23T04:29:38.638" v="6215" actId="26606"/>
          <ac:picMkLst>
            <pc:docMk/>
            <pc:sldMk cId="1134433747" sldId="263"/>
            <ac:picMk id="1099" creationId="{0927C77F-5BD7-4AC2-8A93-18341CB58791}"/>
          </ac:picMkLst>
        </pc:picChg>
        <pc:picChg chg="add">
          <ac:chgData name="Marisa Caffaratti" userId="767d2eed63d7dc23" providerId="LiveId" clId="{B2AF9F0D-3A71-4C02-8A1E-E263A12BA33C}" dt="2022-10-23T04:29:38.671" v="6217" actId="26606"/>
          <ac:picMkLst>
            <pc:docMk/>
            <pc:sldMk cId="1134433747" sldId="263"/>
            <ac:picMk id="1105" creationId="{0927C77F-5BD7-4AC2-8A93-18341CB58791}"/>
          </ac:picMkLst>
        </pc:picChg>
        <pc:picChg chg="mod replId">
          <ac:chgData name="Marisa Caffaratti" userId="767d2eed63d7dc23" providerId="LiveId" clId="{B2AF9F0D-3A71-4C02-8A1E-E263A12BA33C}" dt="2022-10-23T04:29:38.639" v="6216" actId="26606"/>
          <ac:picMkLst>
            <pc:docMk/>
            <pc:sldMk cId="1134433747" sldId="263"/>
            <ac:picMk id="1107" creationId="{9B49AEA9-FD7E-45EC-839D-2104AE82DF16}"/>
          </ac:picMkLst>
        </pc:picChg>
      </pc:sldChg>
      <pc:sldMasterChg chg="modSldLayout">
        <pc:chgData name="Marisa Caffaratti" userId="767d2eed63d7dc23" providerId="LiveId" clId="{B2AF9F0D-3A71-4C02-8A1E-E263A12BA33C}" dt="2022-10-22T19:53:15.533" v="41"/>
        <pc:sldMasterMkLst>
          <pc:docMk/>
          <pc:sldMasterMk cId="2857298430" sldId="2147483986"/>
        </pc:sldMasterMkLst>
        <pc:sldLayoutChg chg="delSp">
          <pc:chgData name="Marisa Caffaratti" userId="767d2eed63d7dc23" providerId="LiveId" clId="{B2AF9F0D-3A71-4C02-8A1E-E263A12BA33C}" dt="2022-10-22T19:53:15.533" v="41"/>
          <pc:sldLayoutMkLst>
            <pc:docMk/>
            <pc:sldMasterMk cId="2857298430" sldId="2147483986"/>
            <pc:sldLayoutMk cId="2619408302" sldId="2147484004"/>
          </pc:sldLayoutMkLst>
          <pc:cxnChg chg="del">
            <ac:chgData name="Marisa Caffaratti" userId="767d2eed63d7dc23" providerId="LiveId" clId="{B2AF9F0D-3A71-4C02-8A1E-E263A12BA33C}" dt="2022-10-22T19:53:15.533" v="41"/>
            <ac:cxnSpMkLst>
              <pc:docMk/>
              <pc:sldMasterMk cId="2857298430" sldId="2147483986"/>
              <pc:sldLayoutMk cId="2619408302" sldId="2147484004"/>
              <ac:cxnSpMk id="7" creationId="{00000000-0000-0000-0000-000000000000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C6-46C1-8517-9ACE2D2E0F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C6-46C1-8517-9ACE2D2E0F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C6-46C1-8517-9ACE2D2E0F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C6-46C1-8517-9ACE2D2E0F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9C6-46C1-8517-9ACE2D2E0F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9C6-46C1-8517-9ACE2D2E0F9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ADMINISTRATIVOS/AS</c:v>
                </c:pt>
                <c:pt idx="1">
                  <c:v>TECNICOS/AS</c:v>
                </c:pt>
                <c:pt idx="2">
                  <c:v>MEDICOS/AS</c:v>
                </c:pt>
                <c:pt idx="3">
                  <c:v>ENFERMERAS/ROS</c:v>
                </c:pt>
                <c:pt idx="4">
                  <c:v>LICENDIADOS/DAS</c:v>
                </c:pt>
                <c:pt idx="5">
                  <c:v>PERSONAL DE APOYO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18</c:v>
                </c:pt>
                <c:pt idx="1">
                  <c:v>7</c:v>
                </c:pt>
                <c:pt idx="2">
                  <c:v>38</c:v>
                </c:pt>
                <c:pt idx="3">
                  <c:v>14</c:v>
                </c:pt>
                <c:pt idx="4">
                  <c:v>14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E-444E-A41F-3DD7F73F08E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29-4B60-9569-FD8D7FB597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29-4B60-9569-FD8D7FB597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29-4B60-9569-FD8D7FB5977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3"/>
                <c:pt idx="0">
                  <c:v>GRUPO DE MEDICOS ESPECIALISTAS </c:v>
                </c:pt>
                <c:pt idx="1">
                  <c:v>LIC/MED DE DIFERENTES ESPECIALIDADES QUE SE RELACIONAN CON UNA INTERCONSULTA </c:v>
                </c:pt>
                <c:pt idx="2">
                  <c:v>GRUPO DE TRAB. DE DIFERENTES ANTC,PROF,PREPARACIONES ACADEMICA ,DISCIPLINA LABORALES QUE COLABORAN EN UN PROYECTO 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3"/>
                <c:pt idx="0">
                  <c:v>6</c:v>
                </c:pt>
                <c:pt idx="1">
                  <c:v>13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7-4456-B928-C640FC6146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9B57-493B-492B-AF56-F5BF1BC4F6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1DD86-3A43-4871-A788-72B5A8930FC1}">
      <dgm:prSet/>
      <dgm:spPr/>
      <dgm:t>
        <a:bodyPr/>
        <a:lstStyle/>
        <a:p>
          <a:r>
            <a:rPr lang="en-US"/>
            <a:t>COMO PROPICIAR LA COMUNICACION INTERNA ENTRE LOS SUBGRUPOS DEL EQUIPO DE SALUD .</a:t>
          </a:r>
        </a:p>
      </dgm:t>
    </dgm:pt>
    <dgm:pt modelId="{1ACA1987-4EFB-4320-B39D-236CB99E9466}" type="parTrans" cxnId="{881E8611-E4BA-4B55-AD8B-19236AF00E40}">
      <dgm:prSet/>
      <dgm:spPr/>
      <dgm:t>
        <a:bodyPr/>
        <a:lstStyle/>
        <a:p>
          <a:endParaRPr lang="en-US"/>
        </a:p>
      </dgm:t>
    </dgm:pt>
    <dgm:pt modelId="{3A7226BB-6731-4E45-AB89-E52486A9B57E}" type="sibTrans" cxnId="{881E8611-E4BA-4B55-AD8B-19236AF00E40}">
      <dgm:prSet/>
      <dgm:spPr/>
      <dgm:t>
        <a:bodyPr/>
        <a:lstStyle/>
        <a:p>
          <a:endParaRPr lang="en-US"/>
        </a:p>
      </dgm:t>
    </dgm:pt>
    <dgm:pt modelId="{35D21D52-A71E-4DAA-A686-347CBC7DBACE}">
      <dgm:prSet/>
      <dgm:spPr/>
      <dgm:t>
        <a:bodyPr/>
        <a:lstStyle/>
        <a:p>
          <a:r>
            <a:rPr lang="en-US"/>
            <a:t>COMO INFORMAR AL EQUIPO DESDE LA FORMALIDAD </a:t>
          </a:r>
        </a:p>
      </dgm:t>
    </dgm:pt>
    <dgm:pt modelId="{3EE4ECAF-0590-4FA5-8D51-1DE579E21AC3}" type="parTrans" cxnId="{6D1BF09E-0686-4191-BA83-2CA29015E9FE}">
      <dgm:prSet/>
      <dgm:spPr/>
      <dgm:t>
        <a:bodyPr/>
        <a:lstStyle/>
        <a:p>
          <a:endParaRPr lang="en-US"/>
        </a:p>
      </dgm:t>
    </dgm:pt>
    <dgm:pt modelId="{FDCF3149-BEB8-465E-900A-A3F888C669C2}" type="sibTrans" cxnId="{6D1BF09E-0686-4191-BA83-2CA29015E9FE}">
      <dgm:prSet/>
      <dgm:spPr/>
      <dgm:t>
        <a:bodyPr/>
        <a:lstStyle/>
        <a:p>
          <a:endParaRPr lang="en-US"/>
        </a:p>
      </dgm:t>
    </dgm:pt>
    <dgm:pt modelId="{1C738B7E-733E-48FC-99DE-51D66C930D12}">
      <dgm:prSet/>
      <dgm:spPr/>
      <dgm:t>
        <a:bodyPr/>
        <a:lstStyle/>
        <a:p>
          <a:r>
            <a:rPr lang="en-US" dirty="0"/>
            <a:t>COMO REPARTIR LAS TAREAS DE FORMA EQUITATIVA .</a:t>
          </a:r>
        </a:p>
      </dgm:t>
    </dgm:pt>
    <dgm:pt modelId="{07BEA7F2-8160-4E71-BFE1-FF5EAFE3FE72}" type="parTrans" cxnId="{262ABCF3-EAD1-4E98-8ED5-B8793C8E68FE}">
      <dgm:prSet/>
      <dgm:spPr/>
      <dgm:t>
        <a:bodyPr/>
        <a:lstStyle/>
        <a:p>
          <a:endParaRPr lang="en-US"/>
        </a:p>
      </dgm:t>
    </dgm:pt>
    <dgm:pt modelId="{95672701-FCE9-466C-8D33-C346C2C5AAE8}" type="sibTrans" cxnId="{262ABCF3-EAD1-4E98-8ED5-B8793C8E68FE}">
      <dgm:prSet/>
      <dgm:spPr/>
      <dgm:t>
        <a:bodyPr/>
        <a:lstStyle/>
        <a:p>
          <a:endParaRPr lang="en-US"/>
        </a:p>
      </dgm:t>
    </dgm:pt>
    <dgm:pt modelId="{1F7BD587-35C1-466E-8A1D-B4CBBC99F50E}">
      <dgm:prSet/>
      <dgm:spPr/>
      <dgm:t>
        <a:bodyPr/>
        <a:lstStyle/>
        <a:p>
          <a:r>
            <a:rPr lang="en-US"/>
            <a:t>¡MUCHAS GRACIAS POR SU ATENCION !</a:t>
          </a:r>
        </a:p>
      </dgm:t>
    </dgm:pt>
    <dgm:pt modelId="{899E6000-E8F5-42A7-A0A1-EF2046151566}" type="parTrans" cxnId="{C7979695-F87E-4101-91C3-514B718CBFFF}">
      <dgm:prSet/>
      <dgm:spPr/>
      <dgm:t>
        <a:bodyPr/>
        <a:lstStyle/>
        <a:p>
          <a:endParaRPr lang="en-US"/>
        </a:p>
      </dgm:t>
    </dgm:pt>
    <dgm:pt modelId="{D0D83F6F-3FB6-47AA-8B65-3E71652BC135}" type="sibTrans" cxnId="{C7979695-F87E-4101-91C3-514B718CBFFF}">
      <dgm:prSet/>
      <dgm:spPr/>
      <dgm:t>
        <a:bodyPr/>
        <a:lstStyle/>
        <a:p>
          <a:endParaRPr lang="en-US"/>
        </a:p>
      </dgm:t>
    </dgm:pt>
    <dgm:pt modelId="{BEBF6D43-80F6-484E-A6D3-9C8D566C71D6}" type="pres">
      <dgm:prSet presAssocID="{2A139B57-493B-492B-AF56-F5BF1BC4F6A4}" presName="outerComposite" presStyleCnt="0">
        <dgm:presLayoutVars>
          <dgm:chMax val="5"/>
          <dgm:dir/>
          <dgm:resizeHandles val="exact"/>
        </dgm:presLayoutVars>
      </dgm:prSet>
      <dgm:spPr/>
    </dgm:pt>
    <dgm:pt modelId="{4ABDDBF9-B3C1-4130-82E1-E6ADB7E93A23}" type="pres">
      <dgm:prSet presAssocID="{2A139B57-493B-492B-AF56-F5BF1BC4F6A4}" presName="dummyMaxCanvas" presStyleCnt="0">
        <dgm:presLayoutVars/>
      </dgm:prSet>
      <dgm:spPr/>
    </dgm:pt>
    <dgm:pt modelId="{FB969476-D210-47BA-989D-390E79F53FE6}" type="pres">
      <dgm:prSet presAssocID="{2A139B57-493B-492B-AF56-F5BF1BC4F6A4}" presName="FourNodes_1" presStyleLbl="node1" presStyleIdx="0" presStyleCnt="4">
        <dgm:presLayoutVars>
          <dgm:bulletEnabled val="1"/>
        </dgm:presLayoutVars>
      </dgm:prSet>
      <dgm:spPr/>
    </dgm:pt>
    <dgm:pt modelId="{778B5EA5-25EE-4F9D-BC0A-530E36D8C5E7}" type="pres">
      <dgm:prSet presAssocID="{2A139B57-493B-492B-AF56-F5BF1BC4F6A4}" presName="FourNodes_2" presStyleLbl="node1" presStyleIdx="1" presStyleCnt="4">
        <dgm:presLayoutVars>
          <dgm:bulletEnabled val="1"/>
        </dgm:presLayoutVars>
      </dgm:prSet>
      <dgm:spPr/>
    </dgm:pt>
    <dgm:pt modelId="{F7629E69-1CBE-4386-9853-6E79A17A172A}" type="pres">
      <dgm:prSet presAssocID="{2A139B57-493B-492B-AF56-F5BF1BC4F6A4}" presName="FourNodes_3" presStyleLbl="node1" presStyleIdx="2" presStyleCnt="4">
        <dgm:presLayoutVars>
          <dgm:bulletEnabled val="1"/>
        </dgm:presLayoutVars>
      </dgm:prSet>
      <dgm:spPr/>
    </dgm:pt>
    <dgm:pt modelId="{5AB6C3A9-765B-4B1D-B798-ABD8D5F6FD47}" type="pres">
      <dgm:prSet presAssocID="{2A139B57-493B-492B-AF56-F5BF1BC4F6A4}" presName="FourNodes_4" presStyleLbl="node1" presStyleIdx="3" presStyleCnt="4" custLinFactY="5534" custLinFactNeighborX="41433" custLinFactNeighborY="100000">
        <dgm:presLayoutVars>
          <dgm:bulletEnabled val="1"/>
        </dgm:presLayoutVars>
      </dgm:prSet>
      <dgm:spPr/>
    </dgm:pt>
    <dgm:pt modelId="{8EACEB5B-1B02-4466-8837-45F2DB4E604A}" type="pres">
      <dgm:prSet presAssocID="{2A139B57-493B-492B-AF56-F5BF1BC4F6A4}" presName="FourConn_1-2" presStyleLbl="fgAccFollowNode1" presStyleIdx="0" presStyleCnt="3">
        <dgm:presLayoutVars>
          <dgm:bulletEnabled val="1"/>
        </dgm:presLayoutVars>
      </dgm:prSet>
      <dgm:spPr/>
    </dgm:pt>
    <dgm:pt modelId="{302805F2-B9DD-4DF1-A7E8-7CD2FC8E8B17}" type="pres">
      <dgm:prSet presAssocID="{2A139B57-493B-492B-AF56-F5BF1BC4F6A4}" presName="FourConn_2-3" presStyleLbl="fgAccFollowNode1" presStyleIdx="1" presStyleCnt="3">
        <dgm:presLayoutVars>
          <dgm:bulletEnabled val="1"/>
        </dgm:presLayoutVars>
      </dgm:prSet>
      <dgm:spPr/>
    </dgm:pt>
    <dgm:pt modelId="{411ED8B7-774D-4A2E-8F50-0CC8B8B95220}" type="pres">
      <dgm:prSet presAssocID="{2A139B57-493B-492B-AF56-F5BF1BC4F6A4}" presName="FourConn_3-4" presStyleLbl="fgAccFollowNode1" presStyleIdx="2" presStyleCnt="3">
        <dgm:presLayoutVars>
          <dgm:bulletEnabled val="1"/>
        </dgm:presLayoutVars>
      </dgm:prSet>
      <dgm:spPr/>
    </dgm:pt>
    <dgm:pt modelId="{81CB8D9A-48C9-441E-8A57-FC267BFC9BCE}" type="pres">
      <dgm:prSet presAssocID="{2A139B57-493B-492B-AF56-F5BF1BC4F6A4}" presName="FourNodes_1_text" presStyleLbl="node1" presStyleIdx="3" presStyleCnt="4">
        <dgm:presLayoutVars>
          <dgm:bulletEnabled val="1"/>
        </dgm:presLayoutVars>
      </dgm:prSet>
      <dgm:spPr/>
    </dgm:pt>
    <dgm:pt modelId="{7ADBEE0D-2936-49A1-B8BC-0A165AE38205}" type="pres">
      <dgm:prSet presAssocID="{2A139B57-493B-492B-AF56-F5BF1BC4F6A4}" presName="FourNodes_2_text" presStyleLbl="node1" presStyleIdx="3" presStyleCnt="4">
        <dgm:presLayoutVars>
          <dgm:bulletEnabled val="1"/>
        </dgm:presLayoutVars>
      </dgm:prSet>
      <dgm:spPr/>
    </dgm:pt>
    <dgm:pt modelId="{CFDB3A32-89DC-4586-B3FD-EBAE97402997}" type="pres">
      <dgm:prSet presAssocID="{2A139B57-493B-492B-AF56-F5BF1BC4F6A4}" presName="FourNodes_3_text" presStyleLbl="node1" presStyleIdx="3" presStyleCnt="4">
        <dgm:presLayoutVars>
          <dgm:bulletEnabled val="1"/>
        </dgm:presLayoutVars>
      </dgm:prSet>
      <dgm:spPr/>
    </dgm:pt>
    <dgm:pt modelId="{B3C61326-902F-4605-AE93-A55140C0A83A}" type="pres">
      <dgm:prSet presAssocID="{2A139B57-493B-492B-AF56-F5BF1BC4F6A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EA4A04-715D-43A2-BCC6-0049A8CDB46A}" type="presOf" srcId="{95672701-FCE9-466C-8D33-C346C2C5AAE8}" destId="{411ED8B7-774D-4A2E-8F50-0CC8B8B95220}" srcOrd="0" destOrd="0" presId="urn:microsoft.com/office/officeart/2005/8/layout/vProcess5"/>
    <dgm:cxn modelId="{881E8611-E4BA-4B55-AD8B-19236AF00E40}" srcId="{2A139B57-493B-492B-AF56-F5BF1BC4F6A4}" destId="{AF01DD86-3A43-4871-A788-72B5A8930FC1}" srcOrd="0" destOrd="0" parTransId="{1ACA1987-4EFB-4320-B39D-236CB99E9466}" sibTransId="{3A7226BB-6731-4E45-AB89-E52486A9B57E}"/>
    <dgm:cxn modelId="{B84B0B24-A1D9-4E2D-8681-8ABE2EBE8266}" type="presOf" srcId="{35D21D52-A71E-4DAA-A686-347CBC7DBACE}" destId="{778B5EA5-25EE-4F9D-BC0A-530E36D8C5E7}" srcOrd="0" destOrd="0" presId="urn:microsoft.com/office/officeart/2005/8/layout/vProcess5"/>
    <dgm:cxn modelId="{C2853B29-A651-4963-A735-826400BE6D0C}" type="presOf" srcId="{1F7BD587-35C1-466E-8A1D-B4CBBC99F50E}" destId="{B3C61326-902F-4605-AE93-A55140C0A83A}" srcOrd="1" destOrd="0" presId="urn:microsoft.com/office/officeart/2005/8/layout/vProcess5"/>
    <dgm:cxn modelId="{751EF16A-2828-49C9-B412-9A7D2342B744}" type="presOf" srcId="{2A139B57-493B-492B-AF56-F5BF1BC4F6A4}" destId="{BEBF6D43-80F6-484E-A6D3-9C8D566C71D6}" srcOrd="0" destOrd="0" presId="urn:microsoft.com/office/officeart/2005/8/layout/vProcess5"/>
    <dgm:cxn modelId="{A7B2156B-B30C-4434-886D-BFFBEF1B42FF}" type="presOf" srcId="{AF01DD86-3A43-4871-A788-72B5A8930FC1}" destId="{81CB8D9A-48C9-441E-8A57-FC267BFC9BCE}" srcOrd="1" destOrd="0" presId="urn:microsoft.com/office/officeart/2005/8/layout/vProcess5"/>
    <dgm:cxn modelId="{C7979695-F87E-4101-91C3-514B718CBFFF}" srcId="{2A139B57-493B-492B-AF56-F5BF1BC4F6A4}" destId="{1F7BD587-35C1-466E-8A1D-B4CBBC99F50E}" srcOrd="3" destOrd="0" parTransId="{899E6000-E8F5-42A7-A0A1-EF2046151566}" sibTransId="{D0D83F6F-3FB6-47AA-8B65-3E71652BC135}"/>
    <dgm:cxn modelId="{6D1BF09E-0686-4191-BA83-2CA29015E9FE}" srcId="{2A139B57-493B-492B-AF56-F5BF1BC4F6A4}" destId="{35D21D52-A71E-4DAA-A686-347CBC7DBACE}" srcOrd="1" destOrd="0" parTransId="{3EE4ECAF-0590-4FA5-8D51-1DE579E21AC3}" sibTransId="{FDCF3149-BEB8-465E-900A-A3F888C669C2}"/>
    <dgm:cxn modelId="{571CA4A1-A7EE-4BCA-ACCC-3301DF94D1A8}" type="presOf" srcId="{AF01DD86-3A43-4871-A788-72B5A8930FC1}" destId="{FB969476-D210-47BA-989D-390E79F53FE6}" srcOrd="0" destOrd="0" presId="urn:microsoft.com/office/officeart/2005/8/layout/vProcess5"/>
    <dgm:cxn modelId="{C89C57B4-A07A-4528-B08B-A8540979666C}" type="presOf" srcId="{3A7226BB-6731-4E45-AB89-E52486A9B57E}" destId="{8EACEB5B-1B02-4466-8837-45F2DB4E604A}" srcOrd="0" destOrd="0" presId="urn:microsoft.com/office/officeart/2005/8/layout/vProcess5"/>
    <dgm:cxn modelId="{353AB7C5-9C3B-4916-BA76-4E9B91429D3E}" type="presOf" srcId="{1F7BD587-35C1-466E-8A1D-B4CBBC99F50E}" destId="{5AB6C3A9-765B-4B1D-B798-ABD8D5F6FD47}" srcOrd="0" destOrd="0" presId="urn:microsoft.com/office/officeart/2005/8/layout/vProcess5"/>
    <dgm:cxn modelId="{6DE244D3-81AA-4079-B7CA-F744A86C3A32}" type="presOf" srcId="{1C738B7E-733E-48FC-99DE-51D66C930D12}" destId="{CFDB3A32-89DC-4586-B3FD-EBAE97402997}" srcOrd="1" destOrd="0" presId="urn:microsoft.com/office/officeart/2005/8/layout/vProcess5"/>
    <dgm:cxn modelId="{F15F47D9-E3B3-43C7-9590-63F91CA11A4C}" type="presOf" srcId="{FDCF3149-BEB8-465E-900A-A3F888C669C2}" destId="{302805F2-B9DD-4DF1-A7E8-7CD2FC8E8B17}" srcOrd="0" destOrd="0" presId="urn:microsoft.com/office/officeart/2005/8/layout/vProcess5"/>
    <dgm:cxn modelId="{262ABCF3-EAD1-4E98-8ED5-B8793C8E68FE}" srcId="{2A139B57-493B-492B-AF56-F5BF1BC4F6A4}" destId="{1C738B7E-733E-48FC-99DE-51D66C930D12}" srcOrd="2" destOrd="0" parTransId="{07BEA7F2-8160-4E71-BFE1-FF5EAFE3FE72}" sibTransId="{95672701-FCE9-466C-8D33-C346C2C5AAE8}"/>
    <dgm:cxn modelId="{E669A3F5-1505-408E-86FD-D6FCB9404810}" type="presOf" srcId="{35D21D52-A71E-4DAA-A686-347CBC7DBACE}" destId="{7ADBEE0D-2936-49A1-B8BC-0A165AE38205}" srcOrd="1" destOrd="0" presId="urn:microsoft.com/office/officeart/2005/8/layout/vProcess5"/>
    <dgm:cxn modelId="{EB839DFC-7A54-429F-813E-4F78CB7043B4}" type="presOf" srcId="{1C738B7E-733E-48FC-99DE-51D66C930D12}" destId="{F7629E69-1CBE-4386-9853-6E79A17A172A}" srcOrd="0" destOrd="0" presId="urn:microsoft.com/office/officeart/2005/8/layout/vProcess5"/>
    <dgm:cxn modelId="{C31DC187-857D-4F35-A150-10DB4D07F6B6}" type="presParOf" srcId="{BEBF6D43-80F6-484E-A6D3-9C8D566C71D6}" destId="{4ABDDBF9-B3C1-4130-82E1-E6ADB7E93A23}" srcOrd="0" destOrd="0" presId="urn:microsoft.com/office/officeart/2005/8/layout/vProcess5"/>
    <dgm:cxn modelId="{2481E3BF-FF7A-4947-B4FC-D4B44752CA9C}" type="presParOf" srcId="{BEBF6D43-80F6-484E-A6D3-9C8D566C71D6}" destId="{FB969476-D210-47BA-989D-390E79F53FE6}" srcOrd="1" destOrd="0" presId="urn:microsoft.com/office/officeart/2005/8/layout/vProcess5"/>
    <dgm:cxn modelId="{9E4E5CE4-2A1B-4F0A-B83B-D18FE2C130F6}" type="presParOf" srcId="{BEBF6D43-80F6-484E-A6D3-9C8D566C71D6}" destId="{778B5EA5-25EE-4F9D-BC0A-530E36D8C5E7}" srcOrd="2" destOrd="0" presId="urn:microsoft.com/office/officeart/2005/8/layout/vProcess5"/>
    <dgm:cxn modelId="{EE4AA7C0-3A25-4DC4-B4C4-AA11883B626C}" type="presParOf" srcId="{BEBF6D43-80F6-484E-A6D3-9C8D566C71D6}" destId="{F7629E69-1CBE-4386-9853-6E79A17A172A}" srcOrd="3" destOrd="0" presId="urn:microsoft.com/office/officeart/2005/8/layout/vProcess5"/>
    <dgm:cxn modelId="{C3CAA975-7F6D-4BCB-A74F-2FA337E5613F}" type="presParOf" srcId="{BEBF6D43-80F6-484E-A6D3-9C8D566C71D6}" destId="{5AB6C3A9-765B-4B1D-B798-ABD8D5F6FD47}" srcOrd="4" destOrd="0" presId="urn:microsoft.com/office/officeart/2005/8/layout/vProcess5"/>
    <dgm:cxn modelId="{BCB30E44-3BDC-4ECA-8993-41BA5648586C}" type="presParOf" srcId="{BEBF6D43-80F6-484E-A6D3-9C8D566C71D6}" destId="{8EACEB5B-1B02-4466-8837-45F2DB4E604A}" srcOrd="5" destOrd="0" presId="urn:microsoft.com/office/officeart/2005/8/layout/vProcess5"/>
    <dgm:cxn modelId="{DE8E2A11-61EC-4C40-A609-1721CD98A9AB}" type="presParOf" srcId="{BEBF6D43-80F6-484E-A6D3-9C8D566C71D6}" destId="{302805F2-B9DD-4DF1-A7E8-7CD2FC8E8B17}" srcOrd="6" destOrd="0" presId="urn:microsoft.com/office/officeart/2005/8/layout/vProcess5"/>
    <dgm:cxn modelId="{7BE332DD-B0D4-4384-A940-DFD9DA92C69A}" type="presParOf" srcId="{BEBF6D43-80F6-484E-A6D3-9C8D566C71D6}" destId="{411ED8B7-774D-4A2E-8F50-0CC8B8B95220}" srcOrd="7" destOrd="0" presId="urn:microsoft.com/office/officeart/2005/8/layout/vProcess5"/>
    <dgm:cxn modelId="{88C62715-7749-4439-A999-7C4A43257C0C}" type="presParOf" srcId="{BEBF6D43-80F6-484E-A6D3-9C8D566C71D6}" destId="{81CB8D9A-48C9-441E-8A57-FC267BFC9BCE}" srcOrd="8" destOrd="0" presId="urn:microsoft.com/office/officeart/2005/8/layout/vProcess5"/>
    <dgm:cxn modelId="{39F7A516-55DC-4EE2-B494-66BDB725B88A}" type="presParOf" srcId="{BEBF6D43-80F6-484E-A6D3-9C8D566C71D6}" destId="{7ADBEE0D-2936-49A1-B8BC-0A165AE38205}" srcOrd="9" destOrd="0" presId="urn:microsoft.com/office/officeart/2005/8/layout/vProcess5"/>
    <dgm:cxn modelId="{38A84EB4-6407-4706-AAA5-896AF400C585}" type="presParOf" srcId="{BEBF6D43-80F6-484E-A6D3-9C8D566C71D6}" destId="{CFDB3A32-89DC-4586-B3FD-EBAE97402997}" srcOrd="10" destOrd="0" presId="urn:microsoft.com/office/officeart/2005/8/layout/vProcess5"/>
    <dgm:cxn modelId="{03680114-D057-43B6-9F55-3C023097C557}" type="presParOf" srcId="{BEBF6D43-80F6-484E-A6D3-9C8D566C71D6}" destId="{B3C61326-902F-4605-AE93-A55140C0A8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69476-D210-47BA-989D-390E79F53FE6}">
      <dsp:nvSpPr>
        <dsp:cNvPr id="0" name=""/>
        <dsp:cNvSpPr/>
      </dsp:nvSpPr>
      <dsp:spPr>
        <a:xfrm>
          <a:off x="0" y="0"/>
          <a:ext cx="4505796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COMO PROPICIAR LA COMUNICACION INTERNA ENTRE LOS SUBGRUPOS DEL EQUIPO DE SALUD .</a:t>
          </a:r>
        </a:p>
      </dsp:txBody>
      <dsp:txXfrm>
        <a:off x="23192" y="23192"/>
        <a:ext cx="3584419" cy="745465"/>
      </dsp:txXfrm>
    </dsp:sp>
    <dsp:sp modelId="{778B5EA5-25EE-4F9D-BC0A-530E36D8C5E7}">
      <dsp:nvSpPr>
        <dsp:cNvPr id="0" name=""/>
        <dsp:cNvSpPr/>
      </dsp:nvSpPr>
      <dsp:spPr>
        <a:xfrm>
          <a:off x="377360" y="935822"/>
          <a:ext cx="4505796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COMO INFORMAR AL EQUIPO DESDE LA FORMALIDAD </a:t>
          </a:r>
        </a:p>
      </dsp:txBody>
      <dsp:txXfrm>
        <a:off x="400552" y="959014"/>
        <a:ext cx="3567350" cy="745465"/>
      </dsp:txXfrm>
    </dsp:sp>
    <dsp:sp modelId="{F7629E69-1CBE-4386-9853-6E79A17A172A}">
      <dsp:nvSpPr>
        <dsp:cNvPr id="0" name=""/>
        <dsp:cNvSpPr/>
      </dsp:nvSpPr>
      <dsp:spPr>
        <a:xfrm>
          <a:off x="749088" y="1871644"/>
          <a:ext cx="4505796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COMO REPARTIR LAS TAREAS DE FORMA EQUITATIVA .</a:t>
          </a:r>
        </a:p>
      </dsp:txBody>
      <dsp:txXfrm>
        <a:off x="772280" y="1894836"/>
        <a:ext cx="3572982" cy="745465"/>
      </dsp:txXfrm>
    </dsp:sp>
    <dsp:sp modelId="{5AB6C3A9-765B-4B1D-B798-ABD8D5F6FD47}">
      <dsp:nvSpPr>
        <dsp:cNvPr id="0" name=""/>
        <dsp:cNvSpPr/>
      </dsp:nvSpPr>
      <dsp:spPr>
        <a:xfrm>
          <a:off x="1126449" y="2807466"/>
          <a:ext cx="4505796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¡MUCHAS GRACIAS POR SU ATENCION !</a:t>
          </a:r>
        </a:p>
      </dsp:txBody>
      <dsp:txXfrm>
        <a:off x="1149641" y="2830658"/>
        <a:ext cx="3567350" cy="745465"/>
      </dsp:txXfrm>
    </dsp:sp>
    <dsp:sp modelId="{8EACEB5B-1B02-4466-8837-45F2DB4E604A}">
      <dsp:nvSpPr>
        <dsp:cNvPr id="0" name=""/>
        <dsp:cNvSpPr/>
      </dsp:nvSpPr>
      <dsp:spPr>
        <a:xfrm>
          <a:off x="3991094" y="606484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06902" y="606484"/>
        <a:ext cx="283086" cy="387313"/>
      </dsp:txXfrm>
    </dsp:sp>
    <dsp:sp modelId="{302805F2-B9DD-4DF1-A7E8-7CD2FC8E8B17}">
      <dsp:nvSpPr>
        <dsp:cNvPr id="0" name=""/>
        <dsp:cNvSpPr/>
      </dsp:nvSpPr>
      <dsp:spPr>
        <a:xfrm>
          <a:off x="4368455" y="1542306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84263" y="1542306"/>
        <a:ext cx="283086" cy="387313"/>
      </dsp:txXfrm>
    </dsp:sp>
    <dsp:sp modelId="{411ED8B7-774D-4A2E-8F50-0CC8B8B95220}">
      <dsp:nvSpPr>
        <dsp:cNvPr id="0" name=""/>
        <dsp:cNvSpPr/>
      </dsp:nvSpPr>
      <dsp:spPr>
        <a:xfrm>
          <a:off x="4740183" y="2478129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55991" y="2478129"/>
        <a:ext cx="283086" cy="38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86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7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67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06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42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90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74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741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1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6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70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9878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589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40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0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23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06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A61A-EF98-48DE-98DD-81234FDEA4AA}" type="datetimeFigureOut">
              <a:rPr lang="es-AR" smtClean="0"/>
              <a:t>23/10/2022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5EF0-5D5A-4572-8421-F9B447F4FF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69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jpeg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2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2F7F3BF3-5647-EF57-2D64-9BEC87BB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2" y="2072183"/>
            <a:ext cx="3739279" cy="28967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TEMA : ¿</a:t>
            </a:r>
            <a:r>
              <a:rPr lang="en-US" sz="4400" dirty="0" err="1">
                <a:solidFill>
                  <a:srgbClr val="FFFFFF"/>
                </a:solidFill>
              </a:rPr>
              <a:t>Trabajamos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en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equipo</a:t>
            </a:r>
            <a:r>
              <a:rPr lang="en-US" sz="4400" dirty="0">
                <a:solidFill>
                  <a:srgbClr val="FFFFFF"/>
                </a:solidFill>
              </a:rPr>
              <a:t>? 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F076890-62C7-4B3D-F3C9-098EA6E0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Jornadas Municipales de Salud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2022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9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 Pablo Saavedra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AR" sz="960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Marisa Caffaratti </a:t>
            </a:r>
            <a:r>
              <a:rPr lang="es-AR" sz="9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(Disertante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6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-Número de trabajo:042</a:t>
            </a:r>
            <a:endParaRPr lang="es-AR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6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-Mesa: </a:t>
            </a:r>
            <a:r>
              <a:rPr lang="es-AR" sz="6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atención 1</a:t>
            </a:r>
            <a:endParaRPr lang="es-AR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6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-Día y horario de la mesa: 25/10/2022 de</a:t>
            </a:r>
            <a:r>
              <a:rPr lang="es-AR" sz="6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09:00hs a 10:30hs </a:t>
            </a:r>
            <a:endParaRPr lang="es-AR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6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-Lugar:</a:t>
            </a:r>
            <a:r>
              <a:rPr lang="es-AR" sz="6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AR" sz="6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Microestadio Gorky Grana - ESPACIO 1</a:t>
            </a:r>
            <a:endParaRPr lang="es-AR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Morón Municipio | Carrera Atlética por la Memoria, la Verdad y la Justicia  24 de marzo de 2021 09:00hs">
            <a:extLst>
              <a:ext uri="{FF2B5EF4-FFF2-40B4-BE49-F238E27FC236}">
                <a16:creationId xmlns:a16="http://schemas.microsoft.com/office/drawing/2014/main" id="{E58248AC-676D-8AE1-BF4B-001453DC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29" y="5419306"/>
            <a:ext cx="1362075" cy="11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1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00F8F-F9E9-1BB6-8541-56081E54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AUDITORIA   =   AUDITAREM(OIR)/AUDITUM(ESCUCHAR)</a:t>
            </a: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s-A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Latin</a:t>
            </a: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) </a:t>
            </a:r>
            <a:endParaRPr lang="es-AR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FF33365-D3FD-B0A4-E1B9-7D6D19DE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800" dirty="0"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auditoria es la escucha atenta de lo que ha sucedido. Pero si se quedara solo con eso sería un análisis crítico del pasado y este análisis lo que intenta  es un debate con alcance prospectivo que intente reformular un plan a futuro</a:t>
            </a: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Durante </a:t>
            </a:r>
            <a:r>
              <a:rPr lang="en-US" sz="2000" u="sng" dirty="0" err="1"/>
              <a:t>el</a:t>
            </a:r>
            <a:r>
              <a:rPr lang="en-US" sz="2000" u="sng" dirty="0"/>
              <a:t> </a:t>
            </a:r>
            <a:r>
              <a:rPr lang="en-US" sz="2000" u="sng" dirty="0" err="1"/>
              <a:t>periodo</a:t>
            </a:r>
            <a:r>
              <a:rPr lang="en-US" sz="2000" u="sng" dirty="0"/>
              <a:t> agosto21 /22) 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Relevamiento</a:t>
            </a:r>
            <a:r>
              <a:rPr lang="en-US" sz="2000" dirty="0"/>
              <a:t> a  11 </a:t>
            </a:r>
            <a:r>
              <a:rPr lang="en-US" sz="2000" dirty="0" err="1"/>
              <a:t>servicios</a:t>
            </a:r>
            <a:r>
              <a:rPr lang="en-US" sz="2000" dirty="0"/>
              <a:t>(20-21) 52%  del hospital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Bases para </a:t>
            </a:r>
            <a:r>
              <a:rPr lang="en-US" sz="2000" dirty="0" err="1"/>
              <a:t>algunos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administrativos</a:t>
            </a:r>
            <a:r>
              <a:rPr lang="en-US" sz="2000" dirty="0"/>
              <a:t>  </a:t>
            </a:r>
            <a:r>
              <a:rPr lang="en-US" sz="2000" dirty="0" err="1"/>
              <a:t>necesarios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recupero</a:t>
            </a:r>
            <a:r>
              <a:rPr lang="en-US" sz="2000" dirty="0"/>
              <a:t> de </a:t>
            </a:r>
            <a:r>
              <a:rPr lang="en-US" sz="2000" dirty="0" err="1"/>
              <a:t>costos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Encuesta</a:t>
            </a:r>
            <a:r>
              <a:rPr lang="en-US" sz="2000" dirty="0"/>
              <a:t> a 108 integrates del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Salud</a:t>
            </a:r>
            <a:r>
              <a:rPr lang="en-US" sz="2000" dirty="0"/>
              <a:t> </a:t>
            </a:r>
            <a:r>
              <a:rPr lang="en-US" sz="2000" dirty="0" err="1"/>
              <a:t>multidisciplinario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2050" name="Picture 2" descr="Resultado de imagen para fotos de orejas humanas">
            <a:extLst>
              <a:ext uri="{FF2B5EF4-FFF2-40B4-BE49-F238E27FC236}">
                <a16:creationId xmlns:a16="http://schemas.microsoft.com/office/drawing/2014/main" id="{4FC45A37-4C28-75ED-AB62-8002258A0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8" r="12128" b="1"/>
          <a:stretch/>
        </p:blipFill>
        <p:spPr bwMode="auto">
          <a:xfrm>
            <a:off x="7637463" y="2336800"/>
            <a:ext cx="2656718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9B9F1-8A14-BBED-857C-E3BA9882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EQUIPOS  DE SALUD MULTIDISCIPLINARIOS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35DB5-2C11-0171-F8B4-4CD28F36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000" dirty="0"/>
              <a:t>Total de encuestados 108, se consideraron </a:t>
            </a:r>
            <a:r>
              <a:rPr lang="es-ES" sz="2000" b="1" dirty="0"/>
              <a:t>100</a:t>
            </a:r>
            <a:r>
              <a:rPr lang="es-ES" sz="2000" dirty="0"/>
              <a:t>  (8 anuladas por 5 incompletas /3 que no respetaron las consignas 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000" dirty="0"/>
              <a:t>Temas </a:t>
            </a:r>
          </a:p>
          <a:p>
            <a:pPr marL="0" indent="0">
              <a:buNone/>
            </a:pPr>
            <a:r>
              <a:rPr lang="es-ES" sz="2000" dirty="0"/>
              <a:t>              1- Rol </a:t>
            </a:r>
          </a:p>
          <a:p>
            <a:pPr marL="0" indent="0">
              <a:buNone/>
            </a:pPr>
            <a:r>
              <a:rPr lang="es-ES" sz="2000" dirty="0"/>
              <a:t>              </a:t>
            </a:r>
            <a:r>
              <a:rPr lang="es-ES" sz="2000"/>
              <a:t>2- Reconocen </a:t>
            </a:r>
            <a:r>
              <a:rPr lang="es-ES" sz="2000" dirty="0"/>
              <a:t>la definición de Equipo de </a:t>
            </a:r>
            <a:r>
              <a:rPr lang="es-ES" sz="2000"/>
              <a:t>salud multidisciplinario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          3- ¿Como se sienten trabajando? </a:t>
            </a:r>
          </a:p>
          <a:p>
            <a:pPr marL="0" indent="0">
              <a:buNone/>
            </a:pPr>
            <a:r>
              <a:rPr lang="es-ES" sz="2000" dirty="0"/>
              <a:t>              4- Relación del equipo de salud con el usuario . </a:t>
            </a:r>
          </a:p>
          <a:p>
            <a:pPr marL="0" indent="0">
              <a:buNone/>
            </a:pPr>
            <a:endParaRPr lang="es-ES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</p:txBody>
      </p:sp>
      <p:pic>
        <p:nvPicPr>
          <p:cNvPr id="3074" name="Picture 2" descr="364 Hormigas Del Trabajo En Equipo Fotos de stock - Fotos ...">
            <a:extLst>
              <a:ext uri="{FF2B5EF4-FFF2-40B4-BE49-F238E27FC236}">
                <a16:creationId xmlns:a16="http://schemas.microsoft.com/office/drawing/2014/main" id="{7A4DEE59-5986-AF14-BCC6-2D13E292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r="20845" b="3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D2288-34D6-C5F3-15C9-010F3C27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Entrevistados </a:t>
            </a:r>
            <a:endParaRPr lang="es-AR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1C211D9-1755-C5D9-70ED-17AAD79C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ROLES </a:t>
            </a:r>
            <a:endParaRPr lang="es-AR" dirty="0"/>
          </a:p>
        </p:txBody>
      </p:sp>
      <p:graphicFrame>
        <p:nvGraphicFramePr>
          <p:cNvPr id="25" name="Marcador de contenido 24">
            <a:extLst>
              <a:ext uri="{FF2B5EF4-FFF2-40B4-BE49-F238E27FC236}">
                <a16:creationId xmlns:a16="http://schemas.microsoft.com/office/drawing/2014/main" id="{9A63BED2-5CE8-7799-E9EF-C3598E864B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3555677"/>
              </p:ext>
            </p:extLst>
          </p:nvPr>
        </p:nvGraphicFramePr>
        <p:xfrm>
          <a:off x="681038" y="3030538"/>
          <a:ext cx="4697412" cy="290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5E5824F-E778-7312-581A-F54E17BB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79721" y="1633491"/>
            <a:ext cx="3799642" cy="1012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DEFINICION DE EQUIPO DE SALUD MULTIDISCLINARIO</a:t>
            </a:r>
            <a:endParaRPr lang="es-AR" dirty="0"/>
          </a:p>
        </p:txBody>
      </p:sp>
      <p:graphicFrame>
        <p:nvGraphicFramePr>
          <p:cNvPr id="37" name="Marcador de contenido 36">
            <a:extLst>
              <a:ext uri="{FF2B5EF4-FFF2-40B4-BE49-F238E27FC236}">
                <a16:creationId xmlns:a16="http://schemas.microsoft.com/office/drawing/2014/main" id="{DB0B8961-9552-D0E3-BE46-E1FB8DBC5C6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47462987"/>
              </p:ext>
            </p:extLst>
          </p:nvPr>
        </p:nvGraphicFramePr>
        <p:xfrm>
          <a:off x="5921406" y="1834166"/>
          <a:ext cx="5589556" cy="5023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5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6B0AD2-EBCB-AA87-338D-057904E1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  INTERNA DEL EQUIPO  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D4D1E34-0EB5-1417-11CD-A5257BF6E5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5909146"/>
              </p:ext>
            </p:extLst>
          </p:nvPr>
        </p:nvGraphicFramePr>
        <p:xfrm>
          <a:off x="239697" y="2336801"/>
          <a:ext cx="5166804" cy="418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96">
                  <a:extLst>
                    <a:ext uri="{9D8B030D-6E8A-4147-A177-3AD203B41FA5}">
                      <a16:colId xmlns:a16="http://schemas.microsoft.com/office/drawing/2014/main" val="3347397256"/>
                    </a:ext>
                  </a:extLst>
                </a:gridCol>
                <a:gridCol w="1302421">
                  <a:extLst>
                    <a:ext uri="{9D8B030D-6E8A-4147-A177-3AD203B41FA5}">
                      <a16:colId xmlns:a16="http://schemas.microsoft.com/office/drawing/2014/main" val="2182800358"/>
                    </a:ext>
                  </a:extLst>
                </a:gridCol>
                <a:gridCol w="2361987">
                  <a:extLst>
                    <a:ext uri="{9D8B030D-6E8A-4147-A177-3AD203B41FA5}">
                      <a16:colId xmlns:a16="http://schemas.microsoft.com/office/drawing/2014/main" val="1888810656"/>
                    </a:ext>
                  </a:extLst>
                </a:gridCol>
              </a:tblGrid>
              <a:tr h="300810">
                <a:tc>
                  <a:txBody>
                    <a:bodyPr/>
                    <a:lstStyle/>
                    <a:p>
                      <a:r>
                        <a:rPr lang="es-ES" sz="1400" dirty="0"/>
                        <a:t>Competencias 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Resultados 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OBSERVACIONES </a:t>
                      </a:r>
                      <a:endParaRPr lang="es-AR" sz="140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3889513297"/>
                  </a:ext>
                </a:extLst>
              </a:tr>
              <a:tr h="1116184">
                <a:tc>
                  <a:txBody>
                    <a:bodyPr/>
                    <a:lstStyle/>
                    <a:p>
                      <a:r>
                        <a:rPr lang="es-ES" sz="1400" dirty="0"/>
                        <a:t>PERTENECIA 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HOSPITAL          87 %</a:t>
                      </a:r>
                    </a:p>
                    <a:p>
                      <a:r>
                        <a:rPr lang="es-ES" sz="1400" dirty="0"/>
                        <a:t>EQUIPO DE SALUD 75%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trabajar actividades para crear equipo/reconocimiento en cerebraciones especiales </a:t>
                      </a:r>
                      <a:r>
                        <a:rPr lang="es-ES" sz="1400" dirty="0" err="1"/>
                        <a:t>etc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3529307547"/>
                  </a:ext>
                </a:extLst>
              </a:tr>
              <a:tr h="1041199">
                <a:tc>
                  <a:txBody>
                    <a:bodyPr/>
                    <a:lstStyle/>
                    <a:p>
                      <a:r>
                        <a:rPr lang="es-ES" sz="1400" dirty="0"/>
                        <a:t>ADMITEN QUE LE MARQUEN EL ERROR 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99%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“Recuerden que el error se trata en privado las felicitaciones en publico”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652458944"/>
                  </a:ext>
                </a:extLst>
              </a:tr>
              <a:tr h="526684">
                <a:tc>
                  <a:txBody>
                    <a:bodyPr/>
                    <a:lstStyle/>
                    <a:p>
                      <a:r>
                        <a:rPr lang="es-ES" sz="1400"/>
                        <a:t>RESPETO POR SUS PARES </a:t>
                      </a:r>
                      <a:endParaRPr lang="es-AR" sz="140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91%</a:t>
                      </a:r>
                      <a:endParaRPr lang="es-AR" sz="140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854054407"/>
                  </a:ext>
                </a:extLst>
              </a:tr>
              <a:tr h="526684">
                <a:tc>
                  <a:txBody>
                    <a:bodyPr/>
                    <a:lstStyle/>
                    <a:p>
                      <a:r>
                        <a:rPr lang="es-ES" sz="1400"/>
                        <a:t>ACTITUD PROACTIVA </a:t>
                      </a:r>
                      <a:endParaRPr lang="es-AR" sz="140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93%</a:t>
                      </a:r>
                      <a:endParaRPr lang="es-AR" sz="140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1071814635"/>
                  </a:ext>
                </a:extLst>
              </a:tr>
              <a:tr h="650092">
                <a:tc>
                  <a:txBody>
                    <a:bodyPr/>
                    <a:lstStyle/>
                    <a:p>
                      <a:r>
                        <a:rPr lang="es-ES" sz="1400" dirty="0"/>
                        <a:t>VALORACION DEL TRAB DEL OTRO 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80%</a:t>
                      </a:r>
                      <a:endParaRPr lang="es-AR" sz="1400" dirty="0"/>
                    </a:p>
                  </a:txBody>
                  <a:tcPr marL="69209" marR="69209" marT="34604" marB="34604"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 marL="69209" marR="69209" marT="34604" marB="34604"/>
                </a:tc>
                <a:extLst>
                  <a:ext uri="{0D108BD9-81ED-4DB2-BD59-A6C34878D82A}">
                    <a16:rowId xmlns:a16="http://schemas.microsoft.com/office/drawing/2014/main" val="1755048423"/>
                  </a:ext>
                </a:extLst>
              </a:tr>
            </a:tbl>
          </a:graphicData>
        </a:graphic>
      </p:graphicFrame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11AE193B-CCB7-64A5-1BCE-253DABE35F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762264"/>
              </p:ext>
            </p:extLst>
          </p:nvPr>
        </p:nvGraphicFramePr>
        <p:xfrm>
          <a:off x="5681709" y="2157274"/>
          <a:ext cx="6427433" cy="46692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6522">
                  <a:extLst>
                    <a:ext uri="{9D8B030D-6E8A-4147-A177-3AD203B41FA5}">
                      <a16:colId xmlns:a16="http://schemas.microsoft.com/office/drawing/2014/main" val="744312045"/>
                    </a:ext>
                  </a:extLst>
                </a:gridCol>
                <a:gridCol w="2165510">
                  <a:extLst>
                    <a:ext uri="{9D8B030D-6E8A-4147-A177-3AD203B41FA5}">
                      <a16:colId xmlns:a16="http://schemas.microsoft.com/office/drawing/2014/main" val="872273441"/>
                    </a:ext>
                  </a:extLst>
                </a:gridCol>
                <a:gridCol w="2145401">
                  <a:extLst>
                    <a:ext uri="{9D8B030D-6E8A-4147-A177-3AD203B41FA5}">
                      <a16:colId xmlns:a16="http://schemas.microsoft.com/office/drawing/2014/main" val="752813616"/>
                    </a:ext>
                  </a:extLst>
                </a:gridCol>
              </a:tblGrid>
              <a:tr h="380386">
                <a:tc>
                  <a:txBody>
                    <a:bodyPr/>
                    <a:lstStyle/>
                    <a:p>
                      <a:r>
                        <a:rPr lang="es-ES" dirty="0"/>
                        <a:t>Competencias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Resultados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OBSERVACIONES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49008"/>
                  </a:ext>
                </a:extLst>
              </a:tr>
              <a:tr h="1340848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CAPACITACIONES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73 % solicita  capacitaciones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trabajar </a:t>
                      </a: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ley Micaela , ley Yolanda. Lenguaje de señas, inclusión </a:t>
                      </a: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96376"/>
                  </a:ext>
                </a:extLst>
              </a:tr>
              <a:tr h="120455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COMUNICACIÓN INTERNA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66%informa por rumores </a:t>
                      </a: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60%no recibe las novedades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Capacitación en resolución de conflicto, liderazgo , cursos de comunicación interpersonal </a:t>
                      </a: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57777"/>
                  </a:ext>
                </a:extLst>
              </a:tr>
              <a:tr h="760771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RECONOCIMIENTO DEL TRABAJO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 no se siente reconocido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capacitaciones con créditos/ reconocer el  problema.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48157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FUNCIONES DEL EQUIPO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 MAL REPARTIDAS LAS TAREAS </a:t>
                      </a: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 requiere que se remarquen las funciones 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reuniones programadas 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19768-862A-F778-2FC6-60370F7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 CON EL USUARIO 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F8F81B-BA7A-434A-8738-C0B8E5D31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EMPATIA</a:t>
            </a:r>
            <a:r>
              <a:rPr lang="es-ES" dirty="0"/>
              <a:t> 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ABB7AB2-8A2F-FC54-551E-CF6F576770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es-ES" sz="18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7C861F8-C5E6-22A4-46D2-FE1C9045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A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485136E-D065-D43D-F4C0-5A0FF751D72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2954627"/>
            <a:ext cx="3063240" cy="2913513"/>
          </a:xfrm>
          <a:solidFill>
            <a:schemeClr val="accent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endParaRPr lang="es-ES" sz="1800" dirty="0"/>
          </a:p>
          <a:p>
            <a:r>
              <a:rPr lang="es-E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COMUNICACIÓN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97% RESPETA  A OTRO COLEGA FRENTE AL USUARIO </a:t>
            </a:r>
          </a:p>
          <a:p>
            <a:r>
              <a:rPr lang="es-ES" sz="1800" dirty="0"/>
              <a:t>92% OFRECE LOS RECURSOS DEL HOSPITAL </a:t>
            </a:r>
            <a:endParaRPr lang="es-AR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BD28275-E556-5754-9C6E-57E3948D6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7224157" y="2272683"/>
            <a:ext cx="2834244" cy="64190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B4D04A4-FC1B-2DA2-F183-EABC1C08F85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4350058"/>
            <a:ext cx="4287522" cy="1979721"/>
          </a:xfr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INFORMACION</a:t>
            </a:r>
            <a:endParaRPr lang="es-ES" sz="2000" dirty="0"/>
          </a:p>
          <a:p>
            <a:r>
              <a:rPr lang="es-ES" sz="2000" dirty="0"/>
              <a:t>86%  REFIERE QUE CARECE DE INFORMACION SUFICIENTE  Y NO SE ENCUENTRA AL ALCANCE </a:t>
            </a:r>
            <a:endParaRPr lang="es-AR" sz="20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FEB475-2D7F-DC3F-ECE2-B34F26582F9A}"/>
              </a:ext>
            </a:extLst>
          </p:cNvPr>
          <p:cNvSpPr/>
          <p:nvPr/>
        </p:nvSpPr>
        <p:spPr>
          <a:xfrm>
            <a:off x="418890" y="2139518"/>
            <a:ext cx="3070034" cy="39652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EMPATIA</a:t>
            </a:r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AR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ES" dirty="0"/>
          </a:p>
          <a:p>
            <a:r>
              <a:rPr lang="es-ES" sz="1800" dirty="0"/>
              <a:t>9</a:t>
            </a:r>
            <a:r>
              <a:rPr lang="es-AR" sz="1800" dirty="0"/>
              <a:t>0 % DA  RESPUESTA AL USUARIO AUN NO SEA SU LABOR </a:t>
            </a:r>
          </a:p>
          <a:p>
            <a:r>
              <a:rPr lang="es-AR" dirty="0"/>
              <a:t>98% RESUELVE DE FORMA CONCILIADORA LOS CONFLICTOS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6501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roup 1043">
            <a:extLst>
              <a:ext uri="{FF2B5EF4-FFF2-40B4-BE49-F238E27FC236}">
                <a16:creationId xmlns:a16="http://schemas.microsoft.com/office/drawing/2014/main" id="{944A96CB-BB2D-4B40-BD8C-C5839ECC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03" name="Rectangle 1044">
              <a:extLst>
                <a:ext uri="{FF2B5EF4-FFF2-40B4-BE49-F238E27FC236}">
                  <a16:creationId xmlns:a16="http://schemas.microsoft.com/office/drawing/2014/main" id="{41884710-7E7F-431C-8CCD-D090A5764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6" name="Picture 1045">
              <a:extLst>
                <a:ext uri="{FF2B5EF4-FFF2-40B4-BE49-F238E27FC236}">
                  <a16:creationId xmlns:a16="http://schemas.microsoft.com/office/drawing/2014/main" id="{9B49AEA9-FD7E-45EC-839D-2104AE82D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104" name="Rectangle 1047">
            <a:extLst>
              <a:ext uri="{FF2B5EF4-FFF2-40B4-BE49-F238E27FC236}">
                <a16:creationId xmlns:a16="http://schemas.microsoft.com/office/drawing/2014/main" id="{2F91778B-00FB-453F-8BAB-74DCA6DE8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5A009-29FA-155D-6581-350DFE0A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ES"/>
              <a:t>A PENSAR  EN EQUIPO    </a:t>
            </a:r>
            <a:endParaRPr lang="es-AR"/>
          </a:p>
        </p:txBody>
      </p:sp>
      <p:pic>
        <p:nvPicPr>
          <p:cNvPr id="1105" name="Picture 1049">
            <a:extLst>
              <a:ext uri="{FF2B5EF4-FFF2-40B4-BE49-F238E27FC236}">
                <a16:creationId xmlns:a16="http://schemas.microsoft.com/office/drawing/2014/main" id="{0927C77F-5BD7-4AC2-8A93-18341CB58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graphicFrame>
        <p:nvGraphicFramePr>
          <p:cNvPr id="1106" name="Content Placeholder 1029">
            <a:extLst>
              <a:ext uri="{FF2B5EF4-FFF2-40B4-BE49-F238E27FC236}">
                <a16:creationId xmlns:a16="http://schemas.microsoft.com/office/drawing/2014/main" id="{6AC3E8CA-CBF5-54CF-2093-5FE93D61D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55636"/>
              </p:ext>
            </p:extLst>
          </p:nvPr>
        </p:nvGraphicFramePr>
        <p:xfrm>
          <a:off x="680322" y="2336873"/>
          <a:ext cx="5632246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6C127F3B-62C8-0FCF-A594-A30175BAC5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" b="9983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26" name="Picture 2" descr="El trabajo interdependiente e interdisciplinario -  GisellegonzalezaguileraUST">
            <a:extLst>
              <a:ext uri="{FF2B5EF4-FFF2-40B4-BE49-F238E27FC236}">
                <a16:creationId xmlns:a16="http://schemas.microsoft.com/office/drawing/2014/main" id="{0B884EA4-9412-8D58-8429-59CF10C35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" r="-1" b="14766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337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418</TotalTime>
  <Words>481</Words>
  <Application>Microsoft Office PowerPoint</Application>
  <PresentationFormat>Panorámica</PresentationFormat>
  <Paragraphs>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Berlín</vt:lpstr>
      <vt:lpstr>TEMA : ¿Trabajamos en equipo?     </vt:lpstr>
      <vt:lpstr>AUDITORIA   =   AUDITAREM(OIR)/AUDITUM(ESCUCHAR) (Latin ) </vt:lpstr>
      <vt:lpstr>EQUIPOS  DE SALUD MULTIDISCIPLINARIOS </vt:lpstr>
      <vt:lpstr>Entrevistados </vt:lpstr>
      <vt:lpstr>RELACION  INTERNA DEL EQUIPO  </vt:lpstr>
      <vt:lpstr>RELACION CON EL USUARIO </vt:lpstr>
      <vt:lpstr>A PENSAR  EN EQUIPO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SABERES PREPONDERANTES Saber Saber hacer Saber interactuar </dc:title>
  <dc:creator>Marisa Caffaratti</dc:creator>
  <cp:lastModifiedBy>Marisa Caffaratti</cp:lastModifiedBy>
  <cp:revision>1</cp:revision>
  <dcterms:created xsi:type="dcterms:W3CDTF">2022-10-18T21:14:57Z</dcterms:created>
  <dcterms:modified xsi:type="dcterms:W3CDTF">2022-10-23T14:30:45Z</dcterms:modified>
</cp:coreProperties>
</file>