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F6C2-91F0-40DD-9A5D-5E045170364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BBF95B-1184-44C7-9129-463E9E47EA53}">
      <dgm:prSet/>
      <dgm:spPr/>
      <dgm:t>
        <a:bodyPr/>
        <a:lstStyle/>
        <a:p>
          <a:r>
            <a:rPr lang="es-MX"/>
            <a:t>Según la OMS. Y UNICEF.</a:t>
          </a:r>
          <a:endParaRPr lang="en-US"/>
        </a:p>
      </dgm:t>
    </dgm:pt>
    <dgm:pt modelId="{623CCAD5-6147-42F2-AA27-D9F60DB20FE1}" type="parTrans" cxnId="{C75D91CC-2382-4367-9555-63090BA6986C}">
      <dgm:prSet/>
      <dgm:spPr/>
      <dgm:t>
        <a:bodyPr/>
        <a:lstStyle/>
        <a:p>
          <a:endParaRPr lang="en-US"/>
        </a:p>
      </dgm:t>
    </dgm:pt>
    <dgm:pt modelId="{75D3DC24-9C41-4375-9E44-F53712AA9786}" type="sibTrans" cxnId="{C75D91CC-2382-4367-9555-63090BA6986C}">
      <dgm:prSet/>
      <dgm:spPr/>
      <dgm:t>
        <a:bodyPr/>
        <a:lstStyle/>
        <a:p>
          <a:endParaRPr lang="en-US"/>
        </a:p>
      </dgm:t>
    </dgm:pt>
    <dgm:pt modelId="{38BD83B5-D895-4215-B63D-F5AFD6F384E1}">
      <dgm:prSet/>
      <dgm:spPr/>
      <dgm:t>
        <a:bodyPr/>
        <a:lstStyle/>
        <a:p>
          <a:r>
            <a:rPr lang="es-MX"/>
            <a:t>MINISTERIOS DE SALUD </a:t>
          </a:r>
          <a:endParaRPr lang="en-US"/>
        </a:p>
      </dgm:t>
    </dgm:pt>
    <dgm:pt modelId="{6BC48FA3-A367-4E90-AE19-6A065720C0E1}" type="parTrans" cxnId="{0E45D1B2-8B09-4CCD-BFB8-59450309124A}">
      <dgm:prSet/>
      <dgm:spPr/>
      <dgm:t>
        <a:bodyPr/>
        <a:lstStyle/>
        <a:p>
          <a:endParaRPr lang="en-US"/>
        </a:p>
      </dgm:t>
    </dgm:pt>
    <dgm:pt modelId="{F3627420-B4AF-44A9-B6E2-2A94F197AF12}" type="sibTrans" cxnId="{0E45D1B2-8B09-4CCD-BFB8-59450309124A}">
      <dgm:prSet/>
      <dgm:spPr/>
      <dgm:t>
        <a:bodyPr/>
        <a:lstStyle/>
        <a:p>
          <a:endParaRPr lang="en-US"/>
        </a:p>
      </dgm:t>
    </dgm:pt>
    <dgm:pt modelId="{64EC1AD4-D17D-4849-9742-E31761E4E61E}">
      <dgm:prSet/>
      <dgm:spPr/>
      <dgm:t>
        <a:bodyPr/>
        <a:lstStyle/>
        <a:p>
          <a:r>
            <a:rPr lang="es-MX"/>
            <a:t>Recomendaciones 2022</a:t>
          </a:r>
          <a:endParaRPr lang="en-US"/>
        </a:p>
      </dgm:t>
    </dgm:pt>
    <dgm:pt modelId="{B7D4FAFE-77D9-4806-B642-288B3BB9A0C2}" type="parTrans" cxnId="{12ED14AA-D354-4286-BFA8-85DD03F2E840}">
      <dgm:prSet/>
      <dgm:spPr/>
      <dgm:t>
        <a:bodyPr/>
        <a:lstStyle/>
        <a:p>
          <a:endParaRPr lang="en-US"/>
        </a:p>
      </dgm:t>
    </dgm:pt>
    <dgm:pt modelId="{F2FA1B13-275F-4CB8-B7B3-3D29FCAB44FA}" type="sibTrans" cxnId="{12ED14AA-D354-4286-BFA8-85DD03F2E840}">
      <dgm:prSet/>
      <dgm:spPr/>
      <dgm:t>
        <a:bodyPr/>
        <a:lstStyle/>
        <a:p>
          <a:endParaRPr lang="en-US"/>
        </a:p>
      </dgm:t>
    </dgm:pt>
    <dgm:pt modelId="{05A8EF92-D93B-5245-AF28-358DC0063BEF}" type="pres">
      <dgm:prSet presAssocID="{E53FF6C2-91F0-40DD-9A5D-5E04517036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3A2C6B-B5C6-B54E-B7D9-F7706D7261AE}" type="pres">
      <dgm:prSet presAssocID="{50BBF95B-1184-44C7-9129-463E9E47EA53}" presName="hierRoot1" presStyleCnt="0"/>
      <dgm:spPr/>
    </dgm:pt>
    <dgm:pt modelId="{C92FD24C-2A61-1444-BF1C-20FB64483D0F}" type="pres">
      <dgm:prSet presAssocID="{50BBF95B-1184-44C7-9129-463E9E47EA53}" presName="composite" presStyleCnt="0"/>
      <dgm:spPr/>
    </dgm:pt>
    <dgm:pt modelId="{1B6737AD-B545-B14D-ADFE-232DDCB2B013}" type="pres">
      <dgm:prSet presAssocID="{50BBF95B-1184-44C7-9129-463E9E47EA53}" presName="background" presStyleLbl="node0" presStyleIdx="0" presStyleCnt="3"/>
      <dgm:spPr/>
    </dgm:pt>
    <dgm:pt modelId="{B6A83453-791C-7C4B-A8AE-BFA5CBEEEDAB}" type="pres">
      <dgm:prSet presAssocID="{50BBF95B-1184-44C7-9129-463E9E47EA53}" presName="text" presStyleLbl="fgAcc0" presStyleIdx="0" presStyleCnt="3">
        <dgm:presLayoutVars>
          <dgm:chPref val="3"/>
        </dgm:presLayoutVars>
      </dgm:prSet>
      <dgm:spPr/>
    </dgm:pt>
    <dgm:pt modelId="{D8FB2F2D-F6D5-B045-8246-6A3429B9DD24}" type="pres">
      <dgm:prSet presAssocID="{50BBF95B-1184-44C7-9129-463E9E47EA53}" presName="hierChild2" presStyleCnt="0"/>
      <dgm:spPr/>
    </dgm:pt>
    <dgm:pt modelId="{25CA948C-BF69-2445-B384-E90008D20392}" type="pres">
      <dgm:prSet presAssocID="{38BD83B5-D895-4215-B63D-F5AFD6F384E1}" presName="hierRoot1" presStyleCnt="0"/>
      <dgm:spPr/>
    </dgm:pt>
    <dgm:pt modelId="{EE20A042-BAEF-1643-8300-0CE6EC5684F2}" type="pres">
      <dgm:prSet presAssocID="{38BD83B5-D895-4215-B63D-F5AFD6F384E1}" presName="composite" presStyleCnt="0"/>
      <dgm:spPr/>
    </dgm:pt>
    <dgm:pt modelId="{800D3E56-2F66-3449-B1C5-678D9DC331FC}" type="pres">
      <dgm:prSet presAssocID="{38BD83B5-D895-4215-B63D-F5AFD6F384E1}" presName="background" presStyleLbl="node0" presStyleIdx="1" presStyleCnt="3"/>
      <dgm:spPr/>
    </dgm:pt>
    <dgm:pt modelId="{74E42273-BCF8-E24E-AC1E-C44974B6ADA1}" type="pres">
      <dgm:prSet presAssocID="{38BD83B5-D895-4215-B63D-F5AFD6F384E1}" presName="text" presStyleLbl="fgAcc0" presStyleIdx="1" presStyleCnt="3">
        <dgm:presLayoutVars>
          <dgm:chPref val="3"/>
        </dgm:presLayoutVars>
      </dgm:prSet>
      <dgm:spPr/>
    </dgm:pt>
    <dgm:pt modelId="{278EBF76-05DD-B04D-8F54-767E54552BFD}" type="pres">
      <dgm:prSet presAssocID="{38BD83B5-D895-4215-B63D-F5AFD6F384E1}" presName="hierChild2" presStyleCnt="0"/>
      <dgm:spPr/>
    </dgm:pt>
    <dgm:pt modelId="{02B173C8-6EB8-E749-9B7D-5845F9805F61}" type="pres">
      <dgm:prSet presAssocID="{64EC1AD4-D17D-4849-9742-E31761E4E61E}" presName="hierRoot1" presStyleCnt="0"/>
      <dgm:spPr/>
    </dgm:pt>
    <dgm:pt modelId="{7BD72432-E9B5-D14C-81C4-02943CE4013B}" type="pres">
      <dgm:prSet presAssocID="{64EC1AD4-D17D-4849-9742-E31761E4E61E}" presName="composite" presStyleCnt="0"/>
      <dgm:spPr/>
    </dgm:pt>
    <dgm:pt modelId="{04C740D4-AF2A-B149-B365-4EE484706913}" type="pres">
      <dgm:prSet presAssocID="{64EC1AD4-D17D-4849-9742-E31761E4E61E}" presName="background" presStyleLbl="node0" presStyleIdx="2" presStyleCnt="3"/>
      <dgm:spPr/>
    </dgm:pt>
    <dgm:pt modelId="{A7F2A7BC-689B-DB40-A8FF-738683F33DF6}" type="pres">
      <dgm:prSet presAssocID="{64EC1AD4-D17D-4849-9742-E31761E4E61E}" presName="text" presStyleLbl="fgAcc0" presStyleIdx="2" presStyleCnt="3">
        <dgm:presLayoutVars>
          <dgm:chPref val="3"/>
        </dgm:presLayoutVars>
      </dgm:prSet>
      <dgm:spPr/>
    </dgm:pt>
    <dgm:pt modelId="{C1B69FCF-C7BB-CA42-AC76-D9A43877BEF5}" type="pres">
      <dgm:prSet presAssocID="{64EC1AD4-D17D-4849-9742-E31761E4E61E}" presName="hierChild2" presStyleCnt="0"/>
      <dgm:spPr/>
    </dgm:pt>
  </dgm:ptLst>
  <dgm:cxnLst>
    <dgm:cxn modelId="{88B66B3A-BA6D-DC4B-9F34-11515893F6AD}" type="presOf" srcId="{E53FF6C2-91F0-40DD-9A5D-5E0451703641}" destId="{05A8EF92-D93B-5245-AF28-358DC0063BEF}" srcOrd="0" destOrd="0" presId="urn:microsoft.com/office/officeart/2005/8/layout/hierarchy1"/>
    <dgm:cxn modelId="{316DE66C-F77B-774D-A629-5D4A2242170D}" type="presOf" srcId="{38BD83B5-D895-4215-B63D-F5AFD6F384E1}" destId="{74E42273-BCF8-E24E-AC1E-C44974B6ADA1}" srcOrd="0" destOrd="0" presId="urn:microsoft.com/office/officeart/2005/8/layout/hierarchy1"/>
    <dgm:cxn modelId="{6A446B7B-0831-A748-B565-395A98E07C3A}" type="presOf" srcId="{50BBF95B-1184-44C7-9129-463E9E47EA53}" destId="{B6A83453-791C-7C4B-A8AE-BFA5CBEEEDAB}" srcOrd="0" destOrd="0" presId="urn:microsoft.com/office/officeart/2005/8/layout/hierarchy1"/>
    <dgm:cxn modelId="{12ED14AA-D354-4286-BFA8-85DD03F2E840}" srcId="{E53FF6C2-91F0-40DD-9A5D-5E0451703641}" destId="{64EC1AD4-D17D-4849-9742-E31761E4E61E}" srcOrd="2" destOrd="0" parTransId="{B7D4FAFE-77D9-4806-B642-288B3BB9A0C2}" sibTransId="{F2FA1B13-275F-4CB8-B7B3-3D29FCAB44FA}"/>
    <dgm:cxn modelId="{0E45D1B2-8B09-4CCD-BFB8-59450309124A}" srcId="{E53FF6C2-91F0-40DD-9A5D-5E0451703641}" destId="{38BD83B5-D895-4215-B63D-F5AFD6F384E1}" srcOrd="1" destOrd="0" parTransId="{6BC48FA3-A367-4E90-AE19-6A065720C0E1}" sibTransId="{F3627420-B4AF-44A9-B6E2-2A94F197AF12}"/>
    <dgm:cxn modelId="{4E4F0FB9-7136-CB4E-B0B7-64B654141AD9}" type="presOf" srcId="{64EC1AD4-D17D-4849-9742-E31761E4E61E}" destId="{A7F2A7BC-689B-DB40-A8FF-738683F33DF6}" srcOrd="0" destOrd="0" presId="urn:microsoft.com/office/officeart/2005/8/layout/hierarchy1"/>
    <dgm:cxn modelId="{C75D91CC-2382-4367-9555-63090BA6986C}" srcId="{E53FF6C2-91F0-40DD-9A5D-5E0451703641}" destId="{50BBF95B-1184-44C7-9129-463E9E47EA53}" srcOrd="0" destOrd="0" parTransId="{623CCAD5-6147-42F2-AA27-D9F60DB20FE1}" sibTransId="{75D3DC24-9C41-4375-9E44-F53712AA9786}"/>
    <dgm:cxn modelId="{355F350D-4927-AC4E-A86C-0C55B8A75676}" type="presParOf" srcId="{05A8EF92-D93B-5245-AF28-358DC0063BEF}" destId="{6E3A2C6B-B5C6-B54E-B7D9-F7706D7261AE}" srcOrd="0" destOrd="0" presId="urn:microsoft.com/office/officeart/2005/8/layout/hierarchy1"/>
    <dgm:cxn modelId="{8AC77455-1F67-244A-9D08-C334E4116395}" type="presParOf" srcId="{6E3A2C6B-B5C6-B54E-B7D9-F7706D7261AE}" destId="{C92FD24C-2A61-1444-BF1C-20FB64483D0F}" srcOrd="0" destOrd="0" presId="urn:microsoft.com/office/officeart/2005/8/layout/hierarchy1"/>
    <dgm:cxn modelId="{3876DD5B-69FC-264E-9612-56F7C88DEC3D}" type="presParOf" srcId="{C92FD24C-2A61-1444-BF1C-20FB64483D0F}" destId="{1B6737AD-B545-B14D-ADFE-232DDCB2B013}" srcOrd="0" destOrd="0" presId="urn:microsoft.com/office/officeart/2005/8/layout/hierarchy1"/>
    <dgm:cxn modelId="{06E94971-6CDA-A649-B67C-59BEB796E009}" type="presParOf" srcId="{C92FD24C-2A61-1444-BF1C-20FB64483D0F}" destId="{B6A83453-791C-7C4B-A8AE-BFA5CBEEEDAB}" srcOrd="1" destOrd="0" presId="urn:microsoft.com/office/officeart/2005/8/layout/hierarchy1"/>
    <dgm:cxn modelId="{1C4E00BA-61CD-D241-8C7A-AB78AFC4C98C}" type="presParOf" srcId="{6E3A2C6B-B5C6-B54E-B7D9-F7706D7261AE}" destId="{D8FB2F2D-F6D5-B045-8246-6A3429B9DD24}" srcOrd="1" destOrd="0" presId="urn:microsoft.com/office/officeart/2005/8/layout/hierarchy1"/>
    <dgm:cxn modelId="{0F5C5DC9-FE9D-2E41-8D8B-80AAA440F070}" type="presParOf" srcId="{05A8EF92-D93B-5245-AF28-358DC0063BEF}" destId="{25CA948C-BF69-2445-B384-E90008D20392}" srcOrd="1" destOrd="0" presId="urn:microsoft.com/office/officeart/2005/8/layout/hierarchy1"/>
    <dgm:cxn modelId="{F67FFCAF-662C-A245-B1EC-C91C4FF3903C}" type="presParOf" srcId="{25CA948C-BF69-2445-B384-E90008D20392}" destId="{EE20A042-BAEF-1643-8300-0CE6EC5684F2}" srcOrd="0" destOrd="0" presId="urn:microsoft.com/office/officeart/2005/8/layout/hierarchy1"/>
    <dgm:cxn modelId="{483C80F0-D848-3346-8C6C-643AA807BC19}" type="presParOf" srcId="{EE20A042-BAEF-1643-8300-0CE6EC5684F2}" destId="{800D3E56-2F66-3449-B1C5-678D9DC331FC}" srcOrd="0" destOrd="0" presId="urn:microsoft.com/office/officeart/2005/8/layout/hierarchy1"/>
    <dgm:cxn modelId="{47292E8E-A569-0B42-950B-FF10EC47573B}" type="presParOf" srcId="{EE20A042-BAEF-1643-8300-0CE6EC5684F2}" destId="{74E42273-BCF8-E24E-AC1E-C44974B6ADA1}" srcOrd="1" destOrd="0" presId="urn:microsoft.com/office/officeart/2005/8/layout/hierarchy1"/>
    <dgm:cxn modelId="{3B0169C6-59C9-F14B-BEE1-0CF8BE93557F}" type="presParOf" srcId="{25CA948C-BF69-2445-B384-E90008D20392}" destId="{278EBF76-05DD-B04D-8F54-767E54552BFD}" srcOrd="1" destOrd="0" presId="urn:microsoft.com/office/officeart/2005/8/layout/hierarchy1"/>
    <dgm:cxn modelId="{A83716A0-5985-624C-B1F0-5A685B5B8E8C}" type="presParOf" srcId="{05A8EF92-D93B-5245-AF28-358DC0063BEF}" destId="{02B173C8-6EB8-E749-9B7D-5845F9805F61}" srcOrd="2" destOrd="0" presId="urn:microsoft.com/office/officeart/2005/8/layout/hierarchy1"/>
    <dgm:cxn modelId="{D05A3ABA-52B8-C24C-8001-0855EB70CA8B}" type="presParOf" srcId="{02B173C8-6EB8-E749-9B7D-5845F9805F61}" destId="{7BD72432-E9B5-D14C-81C4-02943CE4013B}" srcOrd="0" destOrd="0" presId="urn:microsoft.com/office/officeart/2005/8/layout/hierarchy1"/>
    <dgm:cxn modelId="{F9BA5ACB-508E-894B-8162-D5BE0DB4F79F}" type="presParOf" srcId="{7BD72432-E9B5-D14C-81C4-02943CE4013B}" destId="{04C740D4-AF2A-B149-B365-4EE484706913}" srcOrd="0" destOrd="0" presId="urn:microsoft.com/office/officeart/2005/8/layout/hierarchy1"/>
    <dgm:cxn modelId="{5BEEF9B8-0E03-DB40-8C0A-8F6B250081CE}" type="presParOf" srcId="{7BD72432-E9B5-D14C-81C4-02943CE4013B}" destId="{A7F2A7BC-689B-DB40-A8FF-738683F33DF6}" srcOrd="1" destOrd="0" presId="urn:microsoft.com/office/officeart/2005/8/layout/hierarchy1"/>
    <dgm:cxn modelId="{E378BCCF-BDCC-A142-A109-E8FE6A93316A}" type="presParOf" srcId="{02B173C8-6EB8-E749-9B7D-5845F9805F61}" destId="{C1B69FCF-C7BB-CA42-AC76-D9A43877BE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DF317-B8C9-4745-8BF3-583573D5B0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1C606C-9DA9-4063-A56F-AE87C6795501}">
      <dgm:prSet custT="1"/>
      <dgm:spPr/>
      <dgm:t>
        <a:bodyPr/>
        <a:lstStyle/>
        <a:p>
          <a:pPr>
            <a:defRPr cap="all"/>
          </a:pPr>
          <a:r>
            <a:rPr lang="es-MX" sz="2000" dirty="0"/>
            <a:t>Restablecer las campañas de vacunación .</a:t>
          </a:r>
          <a:endParaRPr lang="en-US" sz="2000" dirty="0"/>
        </a:p>
      </dgm:t>
    </dgm:pt>
    <dgm:pt modelId="{923AC92A-212D-4B4B-83E4-F35CC7EFFF9E}" type="parTrans" cxnId="{935CDBB6-B8F5-44B4-AD2D-451E22F387D4}">
      <dgm:prSet/>
      <dgm:spPr/>
      <dgm:t>
        <a:bodyPr/>
        <a:lstStyle/>
        <a:p>
          <a:endParaRPr lang="en-US"/>
        </a:p>
      </dgm:t>
    </dgm:pt>
    <dgm:pt modelId="{67DF1A6E-CFD8-4E11-93CA-9DACC4F3F2AB}" type="sibTrans" cxnId="{935CDBB6-B8F5-44B4-AD2D-451E22F387D4}">
      <dgm:prSet/>
      <dgm:spPr/>
      <dgm:t>
        <a:bodyPr/>
        <a:lstStyle/>
        <a:p>
          <a:endParaRPr lang="en-US"/>
        </a:p>
      </dgm:t>
    </dgm:pt>
    <dgm:pt modelId="{070C2A28-19CE-40B4-B3F1-5107F8745354}">
      <dgm:prSet custT="1"/>
      <dgm:spPr/>
      <dgm:t>
        <a:bodyPr/>
        <a:lstStyle/>
        <a:p>
          <a:pPr>
            <a:defRPr cap="all"/>
          </a:pPr>
          <a:r>
            <a:rPr lang="es-MX" sz="2000" dirty="0"/>
            <a:t>Recaptación de pacientes . </a:t>
          </a:r>
          <a:endParaRPr lang="en-US" sz="2000" dirty="0"/>
        </a:p>
      </dgm:t>
    </dgm:pt>
    <dgm:pt modelId="{E7773788-0480-4C04-BAD5-352919639165}" type="parTrans" cxnId="{236950A5-F486-4FD6-82E9-82FD739E8431}">
      <dgm:prSet/>
      <dgm:spPr/>
      <dgm:t>
        <a:bodyPr/>
        <a:lstStyle/>
        <a:p>
          <a:endParaRPr lang="en-US"/>
        </a:p>
      </dgm:t>
    </dgm:pt>
    <dgm:pt modelId="{45A5395B-60A4-4F57-B729-A0F3489AEE13}" type="sibTrans" cxnId="{236950A5-F486-4FD6-82E9-82FD739E8431}">
      <dgm:prSet/>
      <dgm:spPr/>
      <dgm:t>
        <a:bodyPr/>
        <a:lstStyle/>
        <a:p>
          <a:endParaRPr lang="en-US"/>
        </a:p>
      </dgm:t>
    </dgm:pt>
    <dgm:pt modelId="{9D90A430-881E-49BB-819B-90994B33B98F}">
      <dgm:prSet custT="1"/>
      <dgm:spPr/>
      <dgm:t>
        <a:bodyPr/>
        <a:lstStyle/>
        <a:p>
          <a:pPr>
            <a:defRPr cap="all"/>
          </a:pPr>
          <a:r>
            <a:rPr lang="es-MX" sz="1800" dirty="0"/>
            <a:t>Cuaderno  recordatorio de pacientes de vacunación atrasado </a:t>
          </a:r>
          <a:endParaRPr lang="en-US" sz="1800" dirty="0"/>
        </a:p>
      </dgm:t>
    </dgm:pt>
    <dgm:pt modelId="{21871C2E-5C97-4BB4-936D-F0A58EA1C9A7}" type="parTrans" cxnId="{74E6AF2D-CC05-4093-A8C2-2AE45B527D60}">
      <dgm:prSet/>
      <dgm:spPr/>
      <dgm:t>
        <a:bodyPr/>
        <a:lstStyle/>
        <a:p>
          <a:endParaRPr lang="en-US"/>
        </a:p>
      </dgm:t>
    </dgm:pt>
    <dgm:pt modelId="{4793D0F2-9EC6-447E-995B-E73ABD43862A}" type="sibTrans" cxnId="{74E6AF2D-CC05-4093-A8C2-2AE45B527D60}">
      <dgm:prSet/>
      <dgm:spPr/>
      <dgm:t>
        <a:bodyPr/>
        <a:lstStyle/>
        <a:p>
          <a:endParaRPr lang="en-US"/>
        </a:p>
      </dgm:t>
    </dgm:pt>
    <dgm:pt modelId="{38CC046A-531C-4403-B0D9-6DD9F7B46B98}" type="pres">
      <dgm:prSet presAssocID="{75EDF317-B8C9-4745-8BF3-583573D5B062}" presName="root" presStyleCnt="0">
        <dgm:presLayoutVars>
          <dgm:dir/>
          <dgm:resizeHandles val="exact"/>
        </dgm:presLayoutVars>
      </dgm:prSet>
      <dgm:spPr/>
    </dgm:pt>
    <dgm:pt modelId="{6BA9B41F-C609-4BEC-8FDE-C9FF66C7C988}" type="pres">
      <dgm:prSet presAssocID="{181C606C-9DA9-4063-A56F-AE87C6795501}" presName="compNode" presStyleCnt="0"/>
      <dgm:spPr/>
    </dgm:pt>
    <dgm:pt modelId="{8AE649D7-0E71-4C7F-867D-35A2B67341DB}" type="pres">
      <dgm:prSet presAssocID="{181C606C-9DA9-4063-A56F-AE87C679550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3992D6-25CC-4786-AAE6-B68494E9A853}" type="pres">
      <dgm:prSet presAssocID="{181C606C-9DA9-4063-A56F-AE87C6795501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E8DA155-00E4-4555-805B-FCD8D11338EF}" type="pres">
      <dgm:prSet presAssocID="{181C606C-9DA9-4063-A56F-AE87C6795501}" presName="spaceRect" presStyleCnt="0"/>
      <dgm:spPr/>
    </dgm:pt>
    <dgm:pt modelId="{206FE31C-DDBA-4D97-BCA5-71C47B7AE234}" type="pres">
      <dgm:prSet presAssocID="{181C606C-9DA9-4063-A56F-AE87C6795501}" presName="textRect" presStyleLbl="revTx" presStyleIdx="0" presStyleCnt="3">
        <dgm:presLayoutVars>
          <dgm:chMax val="1"/>
          <dgm:chPref val="1"/>
        </dgm:presLayoutVars>
      </dgm:prSet>
      <dgm:spPr/>
    </dgm:pt>
    <dgm:pt modelId="{71CB1F73-C64C-4067-9ACF-7E2C24480696}" type="pres">
      <dgm:prSet presAssocID="{67DF1A6E-CFD8-4E11-93CA-9DACC4F3F2AB}" presName="sibTrans" presStyleCnt="0"/>
      <dgm:spPr/>
    </dgm:pt>
    <dgm:pt modelId="{62B30DBD-AF4E-4125-AA8D-C36A940E35F1}" type="pres">
      <dgm:prSet presAssocID="{070C2A28-19CE-40B4-B3F1-5107F8745354}" presName="compNode" presStyleCnt="0"/>
      <dgm:spPr/>
    </dgm:pt>
    <dgm:pt modelId="{AAEC16CB-7FE6-4D44-A4E9-FFB4552D87AC}" type="pres">
      <dgm:prSet presAssocID="{070C2A28-19CE-40B4-B3F1-5107F874535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F72E67-4A87-4E20-BFBB-B3D1F8E54A36}" type="pres">
      <dgm:prSet presAssocID="{070C2A28-19CE-40B4-B3F1-5107F8745354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855E8F4A-0144-4CFD-AC93-D32CE493911C}" type="pres">
      <dgm:prSet presAssocID="{070C2A28-19CE-40B4-B3F1-5107F8745354}" presName="spaceRect" presStyleCnt="0"/>
      <dgm:spPr/>
    </dgm:pt>
    <dgm:pt modelId="{4C4C3D80-E2D3-4B7B-AE8B-B5011A58E56B}" type="pres">
      <dgm:prSet presAssocID="{070C2A28-19CE-40B4-B3F1-5107F8745354}" presName="textRect" presStyleLbl="revTx" presStyleIdx="1" presStyleCnt="3">
        <dgm:presLayoutVars>
          <dgm:chMax val="1"/>
          <dgm:chPref val="1"/>
        </dgm:presLayoutVars>
      </dgm:prSet>
      <dgm:spPr/>
    </dgm:pt>
    <dgm:pt modelId="{F13295AA-7B75-4E16-85DC-554232B50135}" type="pres">
      <dgm:prSet presAssocID="{45A5395B-60A4-4F57-B729-A0F3489AEE13}" presName="sibTrans" presStyleCnt="0"/>
      <dgm:spPr/>
    </dgm:pt>
    <dgm:pt modelId="{EE00A588-3617-4AEF-BFC0-A39F2ACCDC7F}" type="pres">
      <dgm:prSet presAssocID="{9D90A430-881E-49BB-819B-90994B33B98F}" presName="compNode" presStyleCnt="0"/>
      <dgm:spPr/>
    </dgm:pt>
    <dgm:pt modelId="{9F2AA689-A4EE-4DEB-B838-BF45ED697E99}" type="pres">
      <dgm:prSet presAssocID="{9D90A430-881E-49BB-819B-90994B33B98F}" presName="iconBgRect" presStyleLbl="bgShp" presStyleIdx="2" presStyleCnt="3" custLinFactNeighborX="6307" custLinFactNeighborY="-20492"/>
      <dgm:spPr>
        <a:prstGeom prst="round2DiagRect">
          <a:avLst>
            <a:gd name="adj1" fmla="val 29727"/>
            <a:gd name="adj2" fmla="val 0"/>
          </a:avLst>
        </a:prstGeom>
      </dgm:spPr>
    </dgm:pt>
    <dgm:pt modelId="{228AFDF1-B490-460D-97DB-7B0BCEF58F21}" type="pres">
      <dgm:prSet presAssocID="{9D90A430-881E-49BB-819B-90994B33B98F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1881F63-A462-40A2-813C-E150A3C5BB76}" type="pres">
      <dgm:prSet presAssocID="{9D90A430-881E-49BB-819B-90994B33B98F}" presName="spaceRect" presStyleCnt="0"/>
      <dgm:spPr/>
    </dgm:pt>
    <dgm:pt modelId="{B34C7D9C-4B6C-4273-A250-8D06F332E6E5}" type="pres">
      <dgm:prSet presAssocID="{9D90A430-881E-49BB-819B-90994B33B98F}" presName="textRect" presStyleLbl="revTx" presStyleIdx="2" presStyleCnt="3" custScaleX="112163" custScaleY="126770" custLinFactNeighborX="-2663" custLinFactNeighborY="-46125">
        <dgm:presLayoutVars>
          <dgm:chMax val="1"/>
          <dgm:chPref val="1"/>
        </dgm:presLayoutVars>
      </dgm:prSet>
      <dgm:spPr/>
    </dgm:pt>
  </dgm:ptLst>
  <dgm:cxnLst>
    <dgm:cxn modelId="{C672ED20-A4D9-45DF-8E4C-B562075A1BC9}" type="presOf" srcId="{181C606C-9DA9-4063-A56F-AE87C6795501}" destId="{206FE31C-DDBA-4D97-BCA5-71C47B7AE234}" srcOrd="0" destOrd="0" presId="urn:microsoft.com/office/officeart/2018/5/layout/IconLeafLabelList"/>
    <dgm:cxn modelId="{74E6AF2D-CC05-4093-A8C2-2AE45B527D60}" srcId="{75EDF317-B8C9-4745-8BF3-583573D5B062}" destId="{9D90A430-881E-49BB-819B-90994B33B98F}" srcOrd="2" destOrd="0" parTransId="{21871C2E-5C97-4BB4-936D-F0A58EA1C9A7}" sibTransId="{4793D0F2-9EC6-447E-995B-E73ABD43862A}"/>
    <dgm:cxn modelId="{33AAB77C-5FB0-4CA6-83C2-C5085BD13A86}" type="presOf" srcId="{9D90A430-881E-49BB-819B-90994B33B98F}" destId="{B34C7D9C-4B6C-4273-A250-8D06F332E6E5}" srcOrd="0" destOrd="0" presId="urn:microsoft.com/office/officeart/2018/5/layout/IconLeafLabelList"/>
    <dgm:cxn modelId="{C7F06CA4-F03E-4050-8D6D-E80CFE7021D5}" type="presOf" srcId="{75EDF317-B8C9-4745-8BF3-583573D5B062}" destId="{38CC046A-531C-4403-B0D9-6DD9F7B46B98}" srcOrd="0" destOrd="0" presId="urn:microsoft.com/office/officeart/2018/5/layout/IconLeafLabelList"/>
    <dgm:cxn modelId="{236950A5-F486-4FD6-82E9-82FD739E8431}" srcId="{75EDF317-B8C9-4745-8BF3-583573D5B062}" destId="{070C2A28-19CE-40B4-B3F1-5107F8745354}" srcOrd="1" destOrd="0" parTransId="{E7773788-0480-4C04-BAD5-352919639165}" sibTransId="{45A5395B-60A4-4F57-B729-A0F3489AEE13}"/>
    <dgm:cxn modelId="{935CDBB6-B8F5-44B4-AD2D-451E22F387D4}" srcId="{75EDF317-B8C9-4745-8BF3-583573D5B062}" destId="{181C606C-9DA9-4063-A56F-AE87C6795501}" srcOrd="0" destOrd="0" parTransId="{923AC92A-212D-4B4B-83E4-F35CC7EFFF9E}" sibTransId="{67DF1A6E-CFD8-4E11-93CA-9DACC4F3F2AB}"/>
    <dgm:cxn modelId="{04B5BFB8-30AF-4110-91BB-7EE8038F927A}" type="presOf" srcId="{070C2A28-19CE-40B4-B3F1-5107F8745354}" destId="{4C4C3D80-E2D3-4B7B-AE8B-B5011A58E56B}" srcOrd="0" destOrd="0" presId="urn:microsoft.com/office/officeart/2018/5/layout/IconLeafLabelList"/>
    <dgm:cxn modelId="{6095F7E5-F209-4EF2-85C3-7790784A2C89}" type="presParOf" srcId="{38CC046A-531C-4403-B0D9-6DD9F7B46B98}" destId="{6BA9B41F-C609-4BEC-8FDE-C9FF66C7C988}" srcOrd="0" destOrd="0" presId="urn:microsoft.com/office/officeart/2018/5/layout/IconLeafLabelList"/>
    <dgm:cxn modelId="{1D077F2C-18A3-4894-8711-288C8A4A657D}" type="presParOf" srcId="{6BA9B41F-C609-4BEC-8FDE-C9FF66C7C988}" destId="{8AE649D7-0E71-4C7F-867D-35A2B67341DB}" srcOrd="0" destOrd="0" presId="urn:microsoft.com/office/officeart/2018/5/layout/IconLeafLabelList"/>
    <dgm:cxn modelId="{2C437ADE-715E-454B-9BFB-366F3C4C7AD0}" type="presParOf" srcId="{6BA9B41F-C609-4BEC-8FDE-C9FF66C7C988}" destId="{D23992D6-25CC-4786-AAE6-B68494E9A853}" srcOrd="1" destOrd="0" presId="urn:microsoft.com/office/officeart/2018/5/layout/IconLeafLabelList"/>
    <dgm:cxn modelId="{94AA1F33-9E6F-4F42-8244-AFA860F16E7D}" type="presParOf" srcId="{6BA9B41F-C609-4BEC-8FDE-C9FF66C7C988}" destId="{3E8DA155-00E4-4555-805B-FCD8D11338EF}" srcOrd="2" destOrd="0" presId="urn:microsoft.com/office/officeart/2018/5/layout/IconLeafLabelList"/>
    <dgm:cxn modelId="{CF5BBBAE-892A-4E43-ABDF-36937D4A2CE0}" type="presParOf" srcId="{6BA9B41F-C609-4BEC-8FDE-C9FF66C7C988}" destId="{206FE31C-DDBA-4D97-BCA5-71C47B7AE234}" srcOrd="3" destOrd="0" presId="urn:microsoft.com/office/officeart/2018/5/layout/IconLeafLabelList"/>
    <dgm:cxn modelId="{1DFAA12A-180A-48F0-A9DB-052077CFA742}" type="presParOf" srcId="{38CC046A-531C-4403-B0D9-6DD9F7B46B98}" destId="{71CB1F73-C64C-4067-9ACF-7E2C24480696}" srcOrd="1" destOrd="0" presId="urn:microsoft.com/office/officeart/2018/5/layout/IconLeafLabelList"/>
    <dgm:cxn modelId="{D2B215A0-744C-49C7-913C-592D42844F80}" type="presParOf" srcId="{38CC046A-531C-4403-B0D9-6DD9F7B46B98}" destId="{62B30DBD-AF4E-4125-AA8D-C36A940E35F1}" srcOrd="2" destOrd="0" presId="urn:microsoft.com/office/officeart/2018/5/layout/IconLeafLabelList"/>
    <dgm:cxn modelId="{91403750-3C5D-44D0-BB0C-DA2DD30911BA}" type="presParOf" srcId="{62B30DBD-AF4E-4125-AA8D-C36A940E35F1}" destId="{AAEC16CB-7FE6-4D44-A4E9-FFB4552D87AC}" srcOrd="0" destOrd="0" presId="urn:microsoft.com/office/officeart/2018/5/layout/IconLeafLabelList"/>
    <dgm:cxn modelId="{24317062-174D-482D-8108-DE9C23A166E7}" type="presParOf" srcId="{62B30DBD-AF4E-4125-AA8D-C36A940E35F1}" destId="{21F72E67-4A87-4E20-BFBB-B3D1F8E54A36}" srcOrd="1" destOrd="0" presId="urn:microsoft.com/office/officeart/2018/5/layout/IconLeafLabelList"/>
    <dgm:cxn modelId="{27D73F24-56FC-46F7-A9F2-2B8C584D7FD6}" type="presParOf" srcId="{62B30DBD-AF4E-4125-AA8D-C36A940E35F1}" destId="{855E8F4A-0144-4CFD-AC93-D32CE493911C}" srcOrd="2" destOrd="0" presId="urn:microsoft.com/office/officeart/2018/5/layout/IconLeafLabelList"/>
    <dgm:cxn modelId="{47C7FC1C-82FB-4E0A-8BAB-377A688E067E}" type="presParOf" srcId="{62B30DBD-AF4E-4125-AA8D-C36A940E35F1}" destId="{4C4C3D80-E2D3-4B7B-AE8B-B5011A58E56B}" srcOrd="3" destOrd="0" presId="urn:microsoft.com/office/officeart/2018/5/layout/IconLeafLabelList"/>
    <dgm:cxn modelId="{444D44E6-1793-461F-BB96-82A957FF7C17}" type="presParOf" srcId="{38CC046A-531C-4403-B0D9-6DD9F7B46B98}" destId="{F13295AA-7B75-4E16-85DC-554232B50135}" srcOrd="3" destOrd="0" presId="urn:microsoft.com/office/officeart/2018/5/layout/IconLeafLabelList"/>
    <dgm:cxn modelId="{186DBA1E-D3F6-4D2F-837E-8619CF54D2F3}" type="presParOf" srcId="{38CC046A-531C-4403-B0D9-6DD9F7B46B98}" destId="{EE00A588-3617-4AEF-BFC0-A39F2ACCDC7F}" srcOrd="4" destOrd="0" presId="urn:microsoft.com/office/officeart/2018/5/layout/IconLeafLabelList"/>
    <dgm:cxn modelId="{CFEEFD56-F9E0-4C37-9569-BA39F912B3B7}" type="presParOf" srcId="{EE00A588-3617-4AEF-BFC0-A39F2ACCDC7F}" destId="{9F2AA689-A4EE-4DEB-B838-BF45ED697E99}" srcOrd="0" destOrd="0" presId="urn:microsoft.com/office/officeart/2018/5/layout/IconLeafLabelList"/>
    <dgm:cxn modelId="{D070C7BD-BEDF-4D37-90C0-2A407DDCEBE4}" type="presParOf" srcId="{EE00A588-3617-4AEF-BFC0-A39F2ACCDC7F}" destId="{228AFDF1-B490-460D-97DB-7B0BCEF58F21}" srcOrd="1" destOrd="0" presId="urn:microsoft.com/office/officeart/2018/5/layout/IconLeafLabelList"/>
    <dgm:cxn modelId="{AF472DFE-DE6B-4505-A12A-25778DFCE26C}" type="presParOf" srcId="{EE00A588-3617-4AEF-BFC0-A39F2ACCDC7F}" destId="{31881F63-A462-40A2-813C-E150A3C5BB76}" srcOrd="2" destOrd="0" presId="urn:microsoft.com/office/officeart/2018/5/layout/IconLeafLabelList"/>
    <dgm:cxn modelId="{4C258B0D-F8EB-419C-9CDB-5A0DBD868E44}" type="presParOf" srcId="{EE00A588-3617-4AEF-BFC0-A39F2ACCDC7F}" destId="{B34C7D9C-4B6C-4273-A250-8D06F332E6E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737AD-B545-B14D-ADFE-232DDCB2B013}">
      <dsp:nvSpPr>
        <dsp:cNvPr id="0" name=""/>
        <dsp:cNvSpPr/>
      </dsp:nvSpPr>
      <dsp:spPr>
        <a:xfrm>
          <a:off x="0" y="715396"/>
          <a:ext cx="3176289" cy="2016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83453-791C-7C4B-A8AE-BFA5CBEEEDAB}">
      <dsp:nvSpPr>
        <dsp:cNvPr id="0" name=""/>
        <dsp:cNvSpPr/>
      </dsp:nvSpPr>
      <dsp:spPr>
        <a:xfrm>
          <a:off x="352921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Según la OMS. Y UNICEF.</a:t>
          </a:r>
          <a:endParaRPr lang="en-US" sz="2900" kern="1200"/>
        </a:p>
      </dsp:txBody>
      <dsp:txXfrm>
        <a:off x="411995" y="1109745"/>
        <a:ext cx="3058141" cy="1898796"/>
      </dsp:txXfrm>
    </dsp:sp>
    <dsp:sp modelId="{800D3E56-2F66-3449-B1C5-678D9DC331FC}">
      <dsp:nvSpPr>
        <dsp:cNvPr id="0" name=""/>
        <dsp:cNvSpPr/>
      </dsp:nvSpPr>
      <dsp:spPr>
        <a:xfrm>
          <a:off x="3882132" y="715396"/>
          <a:ext cx="3176289" cy="2016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E42273-BCF8-E24E-AC1E-C44974B6ADA1}">
      <dsp:nvSpPr>
        <dsp:cNvPr id="0" name=""/>
        <dsp:cNvSpPr/>
      </dsp:nvSpPr>
      <dsp:spPr>
        <a:xfrm>
          <a:off x="4235053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MINISTERIOS DE SALUD </a:t>
          </a:r>
          <a:endParaRPr lang="en-US" sz="2900" kern="1200"/>
        </a:p>
      </dsp:txBody>
      <dsp:txXfrm>
        <a:off x="4294127" y="1109745"/>
        <a:ext cx="3058141" cy="1898796"/>
      </dsp:txXfrm>
    </dsp:sp>
    <dsp:sp modelId="{04C740D4-AF2A-B149-B365-4EE484706913}">
      <dsp:nvSpPr>
        <dsp:cNvPr id="0" name=""/>
        <dsp:cNvSpPr/>
      </dsp:nvSpPr>
      <dsp:spPr>
        <a:xfrm>
          <a:off x="7764264" y="715396"/>
          <a:ext cx="3176289" cy="2016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2A7BC-689B-DB40-A8FF-738683F33DF6}">
      <dsp:nvSpPr>
        <dsp:cNvPr id="0" name=""/>
        <dsp:cNvSpPr/>
      </dsp:nvSpPr>
      <dsp:spPr>
        <a:xfrm>
          <a:off x="8117185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Recomendaciones 2022</a:t>
          </a:r>
          <a:endParaRPr lang="en-US" sz="2900" kern="1200"/>
        </a:p>
      </dsp:txBody>
      <dsp:txXfrm>
        <a:off x="8176259" y="1109745"/>
        <a:ext cx="3058141" cy="1898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649D7-0E71-4C7F-867D-35A2B67341DB}">
      <dsp:nvSpPr>
        <dsp:cNvPr id="0" name=""/>
        <dsp:cNvSpPr/>
      </dsp:nvSpPr>
      <dsp:spPr>
        <a:xfrm>
          <a:off x="1817050" y="5916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992D6-25CC-4786-AAE6-B68494E9A853}">
      <dsp:nvSpPr>
        <dsp:cNvPr id="0" name=""/>
        <dsp:cNvSpPr/>
      </dsp:nvSpPr>
      <dsp:spPr>
        <a:xfrm>
          <a:off x="2102237" y="291104"/>
          <a:ext cx="767812" cy="76781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FE31C-DDBA-4D97-BCA5-71C47B7AE234}">
      <dsp:nvSpPr>
        <dsp:cNvPr id="0" name=""/>
        <dsp:cNvSpPr/>
      </dsp:nvSpPr>
      <dsp:spPr>
        <a:xfrm>
          <a:off x="1389268" y="1760916"/>
          <a:ext cx="2193750" cy="1039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 dirty="0"/>
            <a:t>Restablecer las campañas de vacunación .</a:t>
          </a:r>
          <a:endParaRPr lang="en-US" sz="2000" kern="1200" dirty="0"/>
        </a:p>
      </dsp:txBody>
      <dsp:txXfrm>
        <a:off x="1389268" y="1760916"/>
        <a:ext cx="2193750" cy="1039509"/>
      </dsp:txXfrm>
    </dsp:sp>
    <dsp:sp modelId="{AAEC16CB-7FE6-4D44-A4E9-FFB4552D87AC}">
      <dsp:nvSpPr>
        <dsp:cNvPr id="0" name=""/>
        <dsp:cNvSpPr/>
      </dsp:nvSpPr>
      <dsp:spPr>
        <a:xfrm>
          <a:off x="4394706" y="5916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72E67-4A87-4E20-BFBB-B3D1F8E54A36}">
      <dsp:nvSpPr>
        <dsp:cNvPr id="0" name=""/>
        <dsp:cNvSpPr/>
      </dsp:nvSpPr>
      <dsp:spPr>
        <a:xfrm>
          <a:off x="4679893" y="291104"/>
          <a:ext cx="767812" cy="76781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C3D80-E2D3-4B7B-AE8B-B5011A58E56B}">
      <dsp:nvSpPr>
        <dsp:cNvPr id="0" name=""/>
        <dsp:cNvSpPr/>
      </dsp:nvSpPr>
      <dsp:spPr>
        <a:xfrm>
          <a:off x="3966925" y="1760916"/>
          <a:ext cx="2193750" cy="1039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 dirty="0"/>
            <a:t>Recaptación de pacientes . </a:t>
          </a:r>
          <a:endParaRPr lang="en-US" sz="2000" kern="1200" dirty="0"/>
        </a:p>
      </dsp:txBody>
      <dsp:txXfrm>
        <a:off x="3966925" y="1760916"/>
        <a:ext cx="2193750" cy="1039509"/>
      </dsp:txXfrm>
    </dsp:sp>
    <dsp:sp modelId="{9F2AA689-A4EE-4DEB-B838-BF45ED697E99}">
      <dsp:nvSpPr>
        <dsp:cNvPr id="0" name=""/>
        <dsp:cNvSpPr/>
      </dsp:nvSpPr>
      <dsp:spPr>
        <a:xfrm>
          <a:off x="3190277" y="3074642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FDF1-B490-460D-97DB-7B0BCEF58F21}">
      <dsp:nvSpPr>
        <dsp:cNvPr id="0" name=""/>
        <dsp:cNvSpPr/>
      </dsp:nvSpPr>
      <dsp:spPr>
        <a:xfrm>
          <a:off x="3391065" y="3634051"/>
          <a:ext cx="767812" cy="76781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C7D9C-4B6C-4273-A250-8D06F332E6E5}">
      <dsp:nvSpPr>
        <dsp:cNvPr id="0" name=""/>
        <dsp:cNvSpPr/>
      </dsp:nvSpPr>
      <dsp:spPr>
        <a:xfrm>
          <a:off x="2486264" y="4485251"/>
          <a:ext cx="2460575" cy="131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kern="1200" dirty="0"/>
            <a:t>Cuaderno  recordatorio de pacientes de vacunación atrasado </a:t>
          </a:r>
          <a:endParaRPr lang="en-US" sz="1800" kern="1200" dirty="0"/>
        </a:p>
      </dsp:txBody>
      <dsp:txXfrm>
        <a:off x="2486264" y="4485251"/>
        <a:ext cx="2460575" cy="131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7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October 22,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October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279">
          <p15:clr>
            <a:srgbClr val="F26B43"/>
          </p15:clr>
        </p15:guide>
        <p15:guide id="3" pos="1232">
          <p15:clr>
            <a:srgbClr val="5ACBF0"/>
          </p15:clr>
        </p15:guide>
        <p15:guide id="4" pos="1527">
          <p15:clr>
            <a:srgbClr val="5ACBF0"/>
          </p15:clr>
        </p15:guide>
        <p15:guide id="5" pos="2457">
          <p15:clr>
            <a:srgbClr val="5ACBF0"/>
          </p15:clr>
        </p15:guide>
        <p15:guide id="6" pos="2751">
          <p15:clr>
            <a:srgbClr val="5ACBF0"/>
          </p15:clr>
        </p15:guide>
        <p15:guide id="7" pos="3704">
          <p15:clr>
            <a:srgbClr val="5ACBF0"/>
          </p15:clr>
        </p15:guide>
        <p15:guide id="8" pos="3976">
          <p15:clr>
            <a:srgbClr val="5ACBF0"/>
          </p15:clr>
        </p15:guide>
        <p15:guide id="9" pos="4929">
          <p15:clr>
            <a:srgbClr val="5ACBF0"/>
          </p15:clr>
        </p15:guide>
        <p15:guide id="10" pos="5201">
          <p15:clr>
            <a:srgbClr val="5ACBF0"/>
          </p15:clr>
        </p15:guide>
        <p15:guide id="11" pos="6153">
          <p15:clr>
            <a:srgbClr val="5ACBF0"/>
          </p15:clr>
        </p15:guide>
        <p15:guide id="12" pos="6448">
          <p15:clr>
            <a:srgbClr val="5ACBF0"/>
          </p15:clr>
        </p15:guide>
        <p15:guide id="13" pos="7401">
          <p15:clr>
            <a:srgbClr val="F26B43"/>
          </p15:clr>
        </p15:guide>
        <p15:guide id="14" orient="horz" pos="3475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2886">
          <p15:clr>
            <a:srgbClr val="5ACBF0"/>
          </p15:clr>
        </p15:guide>
        <p15:guide id="17" orient="horz" pos="2591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1729">
          <p15:clr>
            <a:srgbClr val="5ACBF0"/>
          </p15:clr>
        </p15:guide>
        <p15:guide id="20" orient="horz" pos="1162">
          <p15:clr>
            <a:srgbClr val="5ACBF0"/>
          </p15:clr>
        </p15:guide>
        <p15:guide id="21" orient="horz" pos="86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275943" cy="2889858"/>
          </a:xfrm>
        </p:spPr>
        <p:txBody>
          <a:bodyPr anchor="b">
            <a:normAutofit/>
          </a:bodyPr>
          <a:lstStyle/>
          <a:p>
            <a:r>
              <a:rPr lang="es-MX" sz="3500" dirty="0"/>
              <a:t> </a:t>
            </a:r>
            <a:r>
              <a:rPr lang="es-AR" sz="3500" dirty="0"/>
              <a:t>Dispositivo de detección, recupero y seguimiento de calendarios de vacunación atrasados. Una oportunidad ganada para el equipo de salud.</a:t>
            </a:r>
            <a:endParaRPr lang="es-MX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52DE2-6AC0-C0B7-D632-5485146B1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69" b="1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35" y="1061363"/>
            <a:ext cx="5046029" cy="47352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7036" y="4459458"/>
            <a:ext cx="527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C.A.P.S Dr. Monte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83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7828" y="571500"/>
            <a:ext cx="11217728" cy="56323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08314" y="1175657"/>
            <a:ext cx="100257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>
                <a:latin typeface="Harlow Solid Italic" panose="04030604020F02020D02" pitchFamily="82" charset="0"/>
              </a:rPr>
              <a:t>“El riesgo de las vacunas es mínimo cuando lo comparamos con el de enfermar o morir por las enfermedades que provienen”.</a:t>
            </a:r>
          </a:p>
          <a:p>
            <a:pPr algn="r"/>
            <a:endParaRPr lang="es-ES" sz="4000" dirty="0">
              <a:latin typeface="Harlow Solid Italic" panose="04030604020F02020D02" pitchFamily="82" charset="0"/>
            </a:endParaRPr>
          </a:p>
          <a:p>
            <a:pPr algn="r"/>
            <a:endParaRPr lang="es-ES" sz="4000" dirty="0">
              <a:latin typeface="Harlow Solid Italic" panose="04030604020F02020D02" pitchFamily="82" charset="0"/>
            </a:endParaRPr>
          </a:p>
          <a:p>
            <a:pPr algn="r"/>
            <a:r>
              <a:rPr lang="es-ES" sz="4000" dirty="0">
                <a:latin typeface="Harlow Solid Italic" panose="04030604020F02020D02" pitchFamily="82" charset="0"/>
              </a:rPr>
              <a:t>María Paz Bertoglia</a:t>
            </a:r>
          </a:p>
          <a:p>
            <a:pPr algn="r"/>
            <a:r>
              <a:rPr lang="es-ES" sz="4000" dirty="0">
                <a:latin typeface="Harlow Solid Italic" panose="04030604020F02020D02" pitchFamily="82" charset="0"/>
              </a:rPr>
              <a:t>epidemióloga</a:t>
            </a:r>
            <a:endParaRPr lang="en-US" sz="4000" dirty="0">
              <a:latin typeface="Harlow Solid Italic" panose="04030604020F02020D02" pitchFamily="8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2758" y="5120895"/>
            <a:ext cx="431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Harlow Solid Italic" panose="04030604020F02020D02" pitchFamily="82" charset="0"/>
              </a:rPr>
              <a:t>Muchas Gracias.</a:t>
            </a:r>
            <a:endParaRPr lang="en-US" sz="4400" dirty="0">
              <a:latin typeface="Harlow Solid Italic" panose="04030604020F02020D02" pitchFamily="8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2787353"/>
            <a:ext cx="2915216" cy="23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es-MX" dirty="0"/>
              <a:t>La pandemia causo retroceso de la vacunación Infanto adolescentes.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275FA95-E759-24CE-BC1F-AA7861ACA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25223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0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s-MX" dirty="0"/>
              <a:t>Estrategias de recuperos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51FA6CC-0DCA-55BB-399A-6F73659E6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423556"/>
              </p:ext>
            </p:extLst>
          </p:nvPr>
        </p:nvGraphicFramePr>
        <p:xfrm>
          <a:off x="4194000" y="449997"/>
          <a:ext cx="7549944" cy="6288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utoShape 2" descr="Icono Vacuna contra la enfermedad, jeringa médica en Virus Transmission  Col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437" y="3209407"/>
            <a:ext cx="3648593" cy="3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57200" y="587828"/>
            <a:ext cx="111034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/>
              <a:t>ATENCIÓN INTEGRAL  DE  A.P.S 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sz="2400" dirty="0"/>
              <a:t>PROMOCIÓN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sz="2400" dirty="0"/>
              <a:t>PREVENCIÓN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sz="2400" dirty="0"/>
              <a:t>ADECUADA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sz="2400" dirty="0"/>
              <a:t>CALIDAD</a:t>
            </a:r>
          </a:p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10" name="Cerrar llave 9"/>
          <p:cNvSpPr/>
          <p:nvPr/>
        </p:nvSpPr>
        <p:spPr>
          <a:xfrm>
            <a:off x="2792186" y="1224642"/>
            <a:ext cx="1028700" cy="4796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5149106" y="2297277"/>
            <a:ext cx="704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ENFERMERÍA</a:t>
            </a:r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r>
              <a:rPr lang="es-ES" sz="2000" dirty="0"/>
              <a:t>PEDIATRÍA</a:t>
            </a:r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r>
              <a:rPr lang="es-ES" sz="2000" dirty="0"/>
              <a:t>PROMOTORES  DE SALUD / TRABAJADORA SOCIAL</a:t>
            </a:r>
            <a:endParaRPr lang="en-US" sz="20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0777">
            <a:off x="8389784" y="553802"/>
            <a:ext cx="3735760" cy="29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9" y="1429874"/>
            <a:ext cx="8507186" cy="484029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20736" y="457200"/>
            <a:ext cx="714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Coberturas Nacionales de Vacunación de Argentina </a:t>
            </a:r>
            <a:r>
              <a:rPr lang="es-ES" sz="2400" u="sng" dirty="0"/>
              <a:t>RN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62449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7" y="1465138"/>
            <a:ext cx="8948056" cy="472339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84022" y="604157"/>
            <a:ext cx="690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Cobertura Nacional de Lactantes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29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1061370"/>
            <a:ext cx="8931728" cy="52414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88179" y="408214"/>
            <a:ext cx="568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Cobertura de Vacunación 15-18 Meses Argentina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18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47" y="1077686"/>
            <a:ext cx="9274446" cy="483344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171349" y="489857"/>
            <a:ext cx="625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Cobertura de Vacunación Ingreso Escolar en Argentina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4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bdcccb0d-278a-4e5a-9908-3eb326ff2e53"/>
          <p:cNvSpPr>
            <a:spLocks noChangeAspect="1" noChangeArrowheads="1"/>
          </p:cNvSpPr>
          <p:nvPr/>
        </p:nvSpPr>
        <p:spPr bwMode="auto">
          <a:xfrm>
            <a:off x="155575" y="-144463"/>
            <a:ext cx="3469368" cy="346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" y="810316"/>
            <a:ext cx="3249386" cy="50292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"/>
          <a:stretch/>
        </p:blipFill>
        <p:spPr>
          <a:xfrm>
            <a:off x="6933568" y="968494"/>
            <a:ext cx="4882243" cy="42183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43" y="157676"/>
            <a:ext cx="2923066" cy="38974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" t="-491" r="655" b="17496"/>
          <a:stretch/>
        </p:blipFill>
        <p:spPr>
          <a:xfrm>
            <a:off x="3839632" y="4055097"/>
            <a:ext cx="2493687" cy="275952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12397" y="6074228"/>
            <a:ext cx="295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Operativos</a:t>
            </a:r>
            <a:endParaRPr lang="en-US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39632" y="157676"/>
            <a:ext cx="2316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En el CAPS Dr. Monte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178496" y="5434861"/>
            <a:ext cx="439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Operativos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94254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41243B"/>
      </a:dk2>
      <a:lt2>
        <a:srgbClr val="E2E8E6"/>
      </a:lt2>
      <a:accent1>
        <a:srgbClr val="D08CA6"/>
      </a:accent1>
      <a:accent2>
        <a:srgbClr val="C673B6"/>
      </a:accent2>
      <a:accent3>
        <a:srgbClr val="C18CD0"/>
      </a:accent3>
      <a:accent4>
        <a:srgbClr val="9173C6"/>
      </a:accent4>
      <a:accent5>
        <a:srgbClr val="8C90D0"/>
      </a:accent5>
      <a:accent6>
        <a:srgbClr val="739AC6"/>
      </a:accent6>
      <a:hlink>
        <a:srgbClr val="578F79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162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Harlow Solid Italic</vt:lpstr>
      <vt:lpstr>Source Sans Pro</vt:lpstr>
      <vt:lpstr>Source Sans Pro Light</vt:lpstr>
      <vt:lpstr>ThinLineVTI</vt:lpstr>
      <vt:lpstr> Dispositivo de detección, recupero y seguimiento de calendarios de vacunación atrasados. Una oportunidad ganada para el equipo de salud.</vt:lpstr>
      <vt:lpstr>La pandemia causo retroceso de la vacunación Infanto adolescentes. </vt:lpstr>
      <vt:lpstr>Estrategias de recuperos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recupero de vacunas de calendario  del CAPS Dr Monte . Municipio de Morón</dc:title>
  <dc:creator>benitezsilvia977@gmail.com</dc:creator>
  <cp:lastModifiedBy>matias moran</cp:lastModifiedBy>
  <cp:revision>16</cp:revision>
  <dcterms:created xsi:type="dcterms:W3CDTF">2022-10-20T13:51:49Z</dcterms:created>
  <dcterms:modified xsi:type="dcterms:W3CDTF">2022-10-22T22:17:44Z</dcterms:modified>
</cp:coreProperties>
</file>