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764"/>
    <a:srgbClr val="E60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80" autoAdjust="0"/>
  </p:normalViewPr>
  <p:slideViewPr>
    <p:cSldViewPr>
      <p:cViewPr>
        <p:scale>
          <a:sx n="71" d="100"/>
          <a:sy n="71" d="100"/>
        </p:scale>
        <p:origin x="-187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3D48-AA10-468D-A8F3-9AB70484AA19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20FE-6908-42F7-ADFF-335F96601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6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20FE-6908-42F7-ADFF-335F966018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978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20FE-6908-42F7-ADFF-335F9660188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622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20FE-6908-42F7-ADFF-335F9660188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66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711704-D5F4-9122-CD3D-70A965D7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040C445-2125-9749-C7E3-5B6A5243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842860-81D1-CBC5-8EB9-2ABA946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7D922A4-A5D6-9BDF-873B-159E446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A6F37F-C8E7-B375-C0C0-F471BB5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111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B9A254-2A69-535F-B2F1-FA68B77C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9C7BDB7-BB38-F654-3D53-1CE75551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0347CBA-3BD4-99BF-C3D3-CA7AE8A7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25AFE4E-9157-9600-DB24-A4016C3A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55E7039-4614-0E93-EAC4-21CCCD68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5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CB1BE9F-0CB6-705E-6F77-21C3D8002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393BF86-791E-C065-0C1B-3EBAAA82D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F9D85F3-119A-2D9F-6D2E-A6176EF0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E8F90F6-DFDE-B67D-0160-0AD42CAD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D37D7B5-2EF9-F296-8FF6-B29689DD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7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1387E7-67C4-AA71-D6FE-42BB48F4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24A0B0A-613E-4A54-7E1D-CD1F3E3F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4920C0B-A348-B736-BD37-5DF3C0D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BBA8BA5-6846-A747-F8E6-9939C20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CB590C2-7A1E-2E8D-7ECA-EFFE3536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9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49E5B5-F57B-7F78-56B2-587BA0E8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D61D613-06C2-8C18-43F4-F609A091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891D023-5BE8-1D58-90C0-B00A3C3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7FB291-16C8-95E4-15CE-5B4B64D5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7C8E2DD-63E3-DFC9-A2A8-9270C9F4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13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A1241D-C1B5-C140-B5DF-C26FC32E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81F68E6-E661-7C13-B9EE-94D2A433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2881A9D-0B5C-B992-A699-823AEF36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646A40C-1882-73C9-07E3-0C7DE2FF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14873A9-515A-D270-1B44-CC3EC1AE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FAE6C75-FF6C-F94E-B2DA-9CA1DD0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65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94A867-8F2E-ABAD-796A-A7A6267F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C549269-2422-D3A2-2014-EFF2E0E5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04C2D60-5AEA-CF66-EA3F-C580ABB2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3E410472-5A29-3672-EC07-C9F4DDA07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FE5C787-9E89-BC32-9EDC-086DB6FC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AFFAA56-109D-1306-1419-4B02098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6F50AE38-65F1-A881-1420-845706A9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F7195B6-FC70-CC7A-397E-ECE4040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92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7E884E-5079-BD58-6669-BCF6DED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E747CDE-6E18-37BE-58BD-D34305FD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AF3BB71-3BB9-0225-F5A5-D253172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05E8E11F-14FC-3142-B223-E69C8599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64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E253238-6750-7E0F-5A3B-F84F8958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8F0150F-41CB-AF55-B040-EBD8B6C8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046FB9E7-2015-F332-8831-0A0F4694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11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471C89-034F-0CAB-10C1-618B0F1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6F233E6-4A66-7A08-7EE7-86501C5C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47A2CAF-DB1B-CD61-AEEA-EECAFBCD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F5CF681-2701-4E0A-A2AD-9F9F5874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8449C97-C96B-3FE5-C157-E3686BD0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1E43CD5-516E-4D05-151D-109672F4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1BD7D2-0888-D33F-F358-9603B1C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265A2288-D6FE-97B8-C98B-79F9BD08E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9CB4240-D575-5ACE-1908-12388139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353584B-EABC-903D-AF14-749BA5F6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BB721FD-8436-3987-6C60-005A68C0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BF8F970-3CCE-1745-C393-668B1362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4BD7DC7B-47F5-9433-BB88-360ED82B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BBA0641-A039-9223-8227-AF68D4E5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A9F89C4-769E-2111-1F0F-EF2682A7C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34E5-EDCA-42CC-900D-AAEE05A095FF}" type="datetimeFigureOut">
              <a:rPr lang="es-AR" smtClean="0"/>
              <a:t>21/10/2022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8308CEC-D17E-D2D5-878C-4AAAABCE3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E4C3851-010B-1BD5-460B-FE8E7489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E2DE-6E67-46B6-80AB-1C4AA89B4E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2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580112" y="908720"/>
            <a:ext cx="3356448" cy="1808994"/>
          </a:xfrm>
        </p:spPr>
        <p:txBody>
          <a:bodyPr anchor="b">
            <a:normAutofit/>
          </a:bodyPr>
          <a:lstStyle/>
          <a:p>
            <a:r>
              <a:rPr lang="es-AR" sz="4700" u="sng" dirty="0">
                <a:latin typeface="Aharoni" panose="02010803020104030203" pitchFamily="2" charset="-79"/>
                <a:cs typeface="Aharoni" panose="02010803020104030203" pitchFamily="2" charset="-79"/>
              </a:rPr>
              <a:t>TALLER DE CRIANZA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1039" y="3068961"/>
            <a:ext cx="3545521" cy="1080120"/>
          </a:xfrm>
        </p:spPr>
        <p:txBody>
          <a:bodyPr anchor="t">
            <a:normAutofit fontScale="85000" lnSpcReduction="20000"/>
          </a:bodyPr>
          <a:lstStyle/>
          <a:p>
            <a:r>
              <a:rPr lang="es-AR" sz="1700" dirty="0"/>
              <a:t>   </a:t>
            </a:r>
            <a:r>
              <a:rPr lang="es-AR" sz="3200" dirty="0"/>
              <a:t>CENTRO DE SALUD  SANTA </a:t>
            </a:r>
            <a:r>
              <a:rPr lang="es-AR" sz="3200" dirty="0" smtClean="0"/>
              <a:t>LAURA</a:t>
            </a:r>
          </a:p>
          <a:p>
            <a:r>
              <a:rPr lang="es-AR" sz="3200" dirty="0" smtClean="0"/>
              <a:t>ATDI N°1</a:t>
            </a:r>
            <a:endParaRPr lang="es-AR" sz="17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49CC64F-7275-4E33-961B-0C5CDC43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821BEA1-6E44-22FD-A883-458505143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41" r="5811"/>
          <a:stretch/>
        </p:blipFill>
        <p:spPr>
          <a:xfrm>
            <a:off x="-1" y="26904"/>
            <a:ext cx="5391039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D64015D0-D2CF-F3E2-FA06-CF41EF6F3A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897727"/>
            <a:ext cx="2213243" cy="1771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924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1143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55576" y="266768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</a:rPr>
              <a:t>El</a:t>
            </a:r>
            <a:r>
              <a:rPr lang="es-AR" sz="2400" b="1" dirty="0" smtClean="0">
                <a:solidFill>
                  <a:schemeClr val="bg1"/>
                </a:solidFill>
              </a:rPr>
              <a:t> </a:t>
            </a:r>
            <a:r>
              <a:rPr lang="es-AR" sz="2400" b="1" dirty="0" smtClean="0">
                <a:solidFill>
                  <a:schemeClr val="bg1"/>
                </a:solidFill>
              </a:rPr>
              <a:t>trabajar en un Centro de Salud tan cercano a la comunidad, nos permite prestar atención a sus necesidades, a sus intereses, conociendo a cada familia. Así pensamos que éste taller era un buen recurso para compartir experiencias, vivencias, escuchar sus preocupaciones, ver a los niños en acción, relacionándose con sus pares y con sus familias.</a:t>
            </a:r>
          </a:p>
          <a:p>
            <a:r>
              <a:rPr lang="es-AR" sz="2400" b="1" dirty="0" smtClean="0">
                <a:solidFill>
                  <a:schemeClr val="bg1"/>
                </a:solidFill>
              </a:rPr>
              <a:t>En ese contexto poder intervenir desde nuestro lugar, con nuestro conocimiento, aconsejando, acompañando, orientando, aclarando dudas y haciendo  prevención.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9756" y="1196752"/>
            <a:ext cx="7886700" cy="1325563"/>
          </a:xfrm>
        </p:spPr>
        <p:txBody>
          <a:bodyPr>
            <a:noAutofit/>
          </a:bodyPr>
          <a:lstStyle/>
          <a:p>
            <a:r>
              <a:rPr 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Conclusión</a:t>
            </a:r>
            <a:br>
              <a:rPr 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460562"/>
      </p:ext>
    </p:extLst>
  </p:cSld>
  <p:clrMapOvr>
    <a:masterClrMapping/>
  </p:clrMapOvr>
  <p:transition spd="slow" advTm="3281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79912" y="5445224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</a:t>
            </a:r>
            <a:r>
              <a:rPr lang="es-A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Santa Laura</a:t>
            </a:r>
          </a:p>
          <a:p>
            <a:r>
              <a:rPr lang="es-A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atención…</a:t>
            </a:r>
            <a:endParaRPr lang="es-A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5085"/>
      </p:ext>
    </p:extLst>
  </p:cSld>
  <p:clrMapOvr>
    <a:masterClrMapping/>
  </p:clrMapOvr>
  <p:transition spd="slow" advTm="251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D21898E-86C0-4C8A-A76C-DF33E844C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656" y="0"/>
            <a:ext cx="7824687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C8F04BD-D093-45D0-B54C-50FDB308B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1206" y="0"/>
            <a:ext cx="7441587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33360" y="365760"/>
            <a:ext cx="5677279" cy="1288238"/>
          </a:xfrm>
        </p:spPr>
        <p:txBody>
          <a:bodyPr anchor="ctr">
            <a:normAutofit/>
          </a:bodyPr>
          <a:lstStyle/>
          <a:p>
            <a:pPr algn="ctr"/>
            <a:r>
              <a:rPr lang="es-AR" u="sng" dirty="0"/>
              <a:t>INTEGRANTES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97987" y="2708920"/>
            <a:ext cx="4748024" cy="176021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dirty="0"/>
              <a:t>Pediatra Dra. Nora </a:t>
            </a:r>
            <a:r>
              <a:rPr lang="es-AR" dirty="0" err="1"/>
              <a:t>Savoia</a:t>
            </a:r>
            <a:endParaRPr lang="es-AR" dirty="0"/>
          </a:p>
          <a:p>
            <a:pPr>
              <a:buFont typeface="Wingdings" panose="05000000000000000000" pitchFamily="2" charset="2"/>
              <a:buChar char="v"/>
            </a:pPr>
            <a:r>
              <a:rPr lang="es-AR" dirty="0"/>
              <a:t>Pediatra Dra. Romina Ferrara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AR" dirty="0"/>
              <a:t>Maestra Estimuladora Estela </a:t>
            </a:r>
            <a:r>
              <a:rPr lang="es-AR" dirty="0" err="1"/>
              <a:t>Chucarelli</a:t>
            </a:r>
            <a:endParaRPr lang="es-AR" dirty="0"/>
          </a:p>
          <a:p>
            <a:pPr>
              <a:buFont typeface="Wingdings" panose="05000000000000000000" pitchFamily="2" charset="2"/>
              <a:buChar char="v"/>
            </a:pPr>
            <a:r>
              <a:rPr lang="es-AR" dirty="0"/>
              <a:t>Lic. Fonoaudióloga Esther Frete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101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96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D21898E-86C0-4C8A-A76C-DF33E844C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656" y="0"/>
            <a:ext cx="7824687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C8F04BD-D093-45D0-B54C-50FDB308B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1206" y="0"/>
            <a:ext cx="7441587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33359" y="188640"/>
            <a:ext cx="5677279" cy="936104"/>
          </a:xfrm>
        </p:spPr>
        <p:txBody>
          <a:bodyPr anchor="ctr">
            <a:normAutofit/>
          </a:bodyPr>
          <a:lstStyle/>
          <a:p>
            <a:pPr algn="ctr"/>
            <a:r>
              <a:rPr lang="es-AR" u="sng" dirty="0"/>
              <a:t>OBJETIVOS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4176" y="1124744"/>
            <a:ext cx="5895648" cy="5616624"/>
          </a:xfrm>
        </p:spPr>
        <p:txBody>
          <a:bodyPr anchor="t">
            <a:noAutofit/>
          </a:bodyPr>
          <a:lstStyle/>
          <a:p>
            <a:r>
              <a:rPr lang="es-AR" sz="1800" dirty="0"/>
              <a:t>Elaborar estrategias preventivas, socioeducativas, de apoyo y sostén para preservar el desarrollo de las potencialidades de cada sujeto en la primera infancia.</a:t>
            </a:r>
          </a:p>
          <a:p>
            <a:r>
              <a:rPr lang="es-AR" sz="1800" dirty="0"/>
              <a:t>Prevenir y detectar en forma oportuna dificultades en el desarrollo.</a:t>
            </a:r>
          </a:p>
          <a:p>
            <a:r>
              <a:rPr lang="es-AR" sz="1800" dirty="0"/>
              <a:t>Detectar riesgos medioambientales y biológicos.</a:t>
            </a:r>
          </a:p>
          <a:p>
            <a:r>
              <a:rPr lang="es-AR" sz="1800" dirty="0"/>
              <a:t>Coordinar acciones diagnosticas y terapéuticas.</a:t>
            </a:r>
          </a:p>
          <a:p>
            <a:r>
              <a:rPr lang="es-AR" sz="1800" dirty="0"/>
              <a:t>Promocionar el desarrollo a través del vinculo madre-hijo o figura de apego.</a:t>
            </a:r>
          </a:p>
          <a:p>
            <a:r>
              <a:rPr lang="es-AR" sz="1800" dirty="0"/>
              <a:t>Favorecer habilidades de crianza.</a:t>
            </a:r>
          </a:p>
          <a:p>
            <a:r>
              <a:rPr lang="es-AR" sz="1800" dirty="0"/>
              <a:t>Accionar practicas educativas inclusivas, promoviendo un cambio social e involucrando a las familias.</a:t>
            </a:r>
          </a:p>
          <a:p>
            <a:r>
              <a:rPr lang="es-AR" sz="1800" dirty="0"/>
              <a:t>Capacitar a las familias como contexto de apoyo, participando en los procesos que atraviesan sus hijos.</a:t>
            </a:r>
          </a:p>
          <a:p>
            <a:r>
              <a:rPr lang="es-AR" sz="1800" dirty="0"/>
              <a:t>Compartir experiencias y pautas de crianza.</a:t>
            </a:r>
          </a:p>
          <a:p>
            <a:r>
              <a:rPr lang="es-AR" sz="1800" dirty="0"/>
              <a:t>Promover igualdad de oportunidades de los niños y niñas en diferentes situaciones cotidianas. Favorecer pautas de cuidado y autoprotección.</a:t>
            </a:r>
          </a:p>
          <a:p>
            <a:endParaRPr lang="es-AR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62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5351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" grpId="0"/>
      <p:bldP spid="2" grpId="1"/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D21898E-86C0-4C8A-A76C-DF33E844C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656" y="0"/>
            <a:ext cx="7824687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C8F04BD-D093-45D0-B54C-50FDB308B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1206" y="0"/>
            <a:ext cx="7441587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33360" y="365760"/>
            <a:ext cx="5677279" cy="1288238"/>
          </a:xfrm>
        </p:spPr>
        <p:txBody>
          <a:bodyPr anchor="ctr">
            <a:normAutofit/>
          </a:bodyPr>
          <a:lstStyle/>
          <a:p>
            <a:pPr algn="ctr"/>
            <a:r>
              <a:rPr lang="es-AR" u="sng" dirty="0"/>
              <a:t>CONTENIDOS</a:t>
            </a:r>
            <a:endParaRPr lang="es-AR" u="sng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4176" y="1956816"/>
            <a:ext cx="5895648" cy="40248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Pautas del desarrollo psicomotor, cuidados de salud, vacunación.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Lactancia, vinculo de apego, ESI.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 smtClean="0"/>
              <a:t>Rutinas (</a:t>
            </a:r>
            <a:r>
              <a:rPr lang="es-AR" dirty="0"/>
              <a:t>alimentación, uso de andador, utilización de pantallas, sueño, </a:t>
            </a:r>
            <a:r>
              <a:rPr lang="es-AR" dirty="0" err="1"/>
              <a:t>etc</a:t>
            </a:r>
            <a:r>
              <a:rPr lang="es-AR" dirty="0" smtClean="0"/>
              <a:t>) </a:t>
            </a:r>
            <a:r>
              <a:rPr lang="es-AR" dirty="0"/>
              <a:t>comunicación, autonomía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Prevención de accidentes, limites saludables.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Todo tema emergente durante los encuentros, por parte de los participantes.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83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935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4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4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3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4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9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0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7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8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D21898E-86C0-4C8A-A76C-DF33E844C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656" y="0"/>
            <a:ext cx="7824687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5C8F04BD-D093-45D0-B54C-50FDB308B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1206" y="0"/>
            <a:ext cx="7441587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33360" y="365760"/>
            <a:ext cx="5677279" cy="1288238"/>
          </a:xfrm>
        </p:spPr>
        <p:txBody>
          <a:bodyPr anchor="ctr">
            <a:normAutofit/>
          </a:bodyPr>
          <a:lstStyle/>
          <a:p>
            <a:pPr algn="ctr"/>
            <a:r>
              <a:rPr lang="es-AR" u="sng" dirty="0" smtClean="0"/>
              <a:t>METODOLOGÍA</a:t>
            </a:r>
            <a:endParaRPr lang="es-AR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4176" y="1956816"/>
            <a:ext cx="5895648" cy="4024884"/>
          </a:xfrm>
        </p:spPr>
        <p:txBody>
          <a:bodyPr anchor="t">
            <a:normAutofit/>
          </a:bodyPr>
          <a:lstStyle/>
          <a:p>
            <a:r>
              <a:rPr lang="es-AR" dirty="0"/>
              <a:t>Se realizan talleres presenciales, a los que concurren las familias con sus hijos, organizados por grupos etarios.</a:t>
            </a:r>
          </a:p>
          <a:p>
            <a:r>
              <a:rPr lang="es-AR" dirty="0"/>
              <a:t>Durante el período de mayo a diciembre 2022.</a:t>
            </a:r>
          </a:p>
          <a:p>
            <a:r>
              <a:rPr lang="es-AR" dirty="0"/>
              <a:t>Se utilizan como recursos: colchonetas, juguetes, cuentos, folletos, etc.</a:t>
            </a:r>
          </a:p>
          <a:p>
            <a:r>
              <a:rPr lang="es-AR" dirty="0"/>
              <a:t>Espacio: S.U.M. del CAPS Sta. Laura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0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1996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7" y="2420269"/>
            <a:ext cx="1919392" cy="2592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:\Users\sala\Desktop\crianza\PHOTO-2022-06-10-10-34-5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1778477" cy="2419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la\Desktop\crianza\PHOTO-2022-07-08-11-54-1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61" y="2420888"/>
            <a:ext cx="3010489" cy="4052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6475" y="1201040"/>
            <a:ext cx="7517548" cy="857894"/>
          </a:xfrm>
        </p:spPr>
        <p:txBody>
          <a:bodyPr>
            <a:normAutofit/>
          </a:bodyPr>
          <a:lstStyle/>
          <a:p>
            <a:r>
              <a:rPr lang="es-AR" sz="3500" u="sng" dirty="0">
                <a:solidFill>
                  <a:srgbClr val="FFFFFF"/>
                </a:solidFill>
              </a:rPr>
              <a:t>IMÁGENES DEL TALLER</a:t>
            </a:r>
          </a:p>
        </p:txBody>
      </p:sp>
      <p:pic>
        <p:nvPicPr>
          <p:cNvPr id="2057" name="Picture 9" descr="C:\Users\sala\Desktop\crianza\PHOTO-2022-08-19-11-13-1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48" y="2420889"/>
            <a:ext cx="2262527" cy="1645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ala\Desktop\crianza\PHOTO-2022-08-19-11-13-0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8" y="4649580"/>
            <a:ext cx="2962379" cy="1777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la\Desktop\crianza\PHOTO-2022-09-09-14-55-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58" y="4566091"/>
            <a:ext cx="1394846" cy="1887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la\Desktop\crianza\PHOTO-2022-08-19-11-11-0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47" y="4074596"/>
            <a:ext cx="1899589" cy="239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ala\Desktop\crianza\PHOTO-2022-09-21-14-57-4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330" y="4066599"/>
            <a:ext cx="1394846" cy="2407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95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461">
        <p14:flip dir="r"/>
      </p:transition>
    </mc:Choice>
    <mc:Fallback xmlns="">
      <p:transition spd="slow" advTm="204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Marcador de contenido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" y="332656"/>
            <a:ext cx="3403076" cy="2592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3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2520280" cy="33123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0"/>
          <a:stretch/>
        </p:blipFill>
        <p:spPr>
          <a:xfrm>
            <a:off x="15153" y="3573016"/>
            <a:ext cx="4844879" cy="29006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4" t="241" r="-1816" b="15959"/>
          <a:stretch/>
        </p:blipFill>
        <p:spPr>
          <a:xfrm>
            <a:off x="5148064" y="2924943"/>
            <a:ext cx="3840256" cy="3937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2"/>
            <a:ext cx="2472104" cy="2500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0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12162">
        <p14:switch dir="r"/>
      </p:transition>
    </mc:Choice>
    <mc:Fallback xmlns="">
      <p:transition spd="slow" advTm="121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15"/>
          <a:stretch/>
        </p:blipFill>
        <p:spPr>
          <a:xfrm>
            <a:off x="80367" y="150894"/>
            <a:ext cx="2763441" cy="2888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7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0" y="332656"/>
            <a:ext cx="2905946" cy="54890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68" y="97373"/>
            <a:ext cx="3092786" cy="41237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86" y="4300596"/>
            <a:ext cx="2748750" cy="23814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>
          <a:xfrm>
            <a:off x="179512" y="3672408"/>
            <a:ext cx="2826871" cy="31409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0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2552">
        <p14:honeycomb/>
      </p:transition>
    </mc:Choice>
    <mc:Fallback xmlns="">
      <p:transition spd="slow" advTm="12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1836" y="2678739"/>
            <a:ext cx="3511882" cy="66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AR" sz="2000" dirty="0" smtClean="0"/>
              <a:t>“Mucho aprendizaje, porque hay cosas que no sabíamos”</a:t>
            </a:r>
            <a:endParaRPr lang="es-AR" sz="20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04048" y="2678739"/>
            <a:ext cx="2952328" cy="6671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AR" sz="2000" dirty="0" smtClean="0"/>
              <a:t>“Nunca había ido a un taller así, me gusta”</a:t>
            </a:r>
            <a:endParaRPr lang="es-AR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1836" y="3555609"/>
            <a:ext cx="3530164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b="1" dirty="0" smtClean="0"/>
              <a:t>“Tengo hijos mas grandes y es empezar de cero, este taller me ayuda mucho.”</a:t>
            </a:r>
            <a:endParaRPr lang="es-AR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004048" y="3555609"/>
            <a:ext cx="2952328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/>
              <a:t>“Se lo recomiendo a otras personas”</a:t>
            </a:r>
            <a:endParaRPr lang="es-AR" sz="20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041836" y="4786933"/>
            <a:ext cx="3602172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b="1" dirty="0" smtClean="0"/>
              <a:t>“Aprendo que los métodos de crianza cambian con el paso del tiempo.”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004048" y="4786933"/>
            <a:ext cx="2952328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b="1" dirty="0" smtClean="0"/>
              <a:t>“Veo a mi hijo evolucionar en cada encuentro.”</a:t>
            </a:r>
            <a:endParaRPr lang="es-AR" b="1" dirty="0"/>
          </a:p>
        </p:txBody>
      </p:sp>
      <p:sp>
        <p:nvSpPr>
          <p:cNvPr id="11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3" y="951309"/>
            <a:ext cx="7688957" cy="1325563"/>
          </a:xfrm>
        </p:spPr>
        <p:txBody>
          <a:bodyPr>
            <a:normAutofit/>
          </a:bodyPr>
          <a:lstStyle/>
          <a:p>
            <a:r>
              <a:rPr lang="es-AR" sz="35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Frases que dicen las familias del taller:</a:t>
            </a:r>
            <a:endParaRPr lang="es-AR" sz="35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037001"/>
      </p:ext>
    </p:extLst>
  </p:cSld>
  <p:clrMapOvr>
    <a:masterClrMapping/>
  </p:clrMapOvr>
  <p:transition spd="slow" advTm="214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|1.1|0.9|2.2|2.8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|0.8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4|1.3|1.6|1.4|1.4|1.3|1.4|1.6|2.1|27.9|1|1|1.1|0.7|0.7|0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|1.2|1.4|1.5|1.6|3.3|3.4|3.2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1|1.4|1.7|1.6|8.8|0.7|0.8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|2.1|2|2|1.7|1.4|1.4|1.5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|1.8|2.3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2|1.2|2.4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1.4|1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{B3E0F67F-E0E9-584F-91B0-5693B4FC63B8}tf10001123_mac</Template>
  <TotalTime>483</TotalTime>
  <Words>457</Words>
  <Application>Microsoft Office PowerPoint</Application>
  <PresentationFormat>Presentación en pantalla (4:3)</PresentationFormat>
  <Paragraphs>46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TALLER DE CRIANZA </vt:lpstr>
      <vt:lpstr>INTEGRANTES</vt:lpstr>
      <vt:lpstr>OBJETIVOS</vt:lpstr>
      <vt:lpstr>CONTENIDOS</vt:lpstr>
      <vt:lpstr>METODOLOGÍA</vt:lpstr>
      <vt:lpstr>IMÁGENES DEL TALLER</vt:lpstr>
      <vt:lpstr>Presentación de PowerPoint</vt:lpstr>
      <vt:lpstr>Presentación de PowerPoint</vt:lpstr>
      <vt:lpstr>Frases que dicen las familias del taller:</vt:lpstr>
      <vt:lpstr>Conclusión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CRIANZA</dc:title>
  <dc:creator>Sala Santa Laura</dc:creator>
  <cp:lastModifiedBy>Sala Santa Laura</cp:lastModifiedBy>
  <cp:revision>47</cp:revision>
  <dcterms:created xsi:type="dcterms:W3CDTF">2022-09-30T13:19:59Z</dcterms:created>
  <dcterms:modified xsi:type="dcterms:W3CDTF">2022-10-21T11:55:44Z</dcterms:modified>
</cp:coreProperties>
</file>